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notesMasterIdLst>
    <p:notesMasterId r:id="rId8"/>
  </p:notesMasterIdLst>
  <p:sldIdLst>
    <p:sldId id="792" r:id="rId3"/>
    <p:sldId id="790" r:id="rId4"/>
    <p:sldId id="261" r:id="rId5"/>
    <p:sldId id="789" r:id="rId6"/>
    <p:sldId id="791" r:id="rId7"/>
  </p:sldIdLst>
  <p:sldSz cx="9902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4" autoAdjust="0"/>
    <p:restoredTop sz="72205" autoAdjust="0"/>
  </p:normalViewPr>
  <p:slideViewPr>
    <p:cSldViewPr snapToGrid="0">
      <p:cViewPr varScale="1">
        <p:scale>
          <a:sx n="67" d="100"/>
          <a:sy n="67" d="100"/>
        </p:scale>
        <p:origin x="1068" y="44"/>
      </p:cViewPr>
      <p:guideLst>
        <p:guide pos="3119"/>
        <p:guide orient="horz" pos="218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0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73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Capstone Project Student’s Guide</a:t>
            </a:r>
          </a:p>
        </p:txBody>
      </p:sp>
    </p:spTree>
    <p:extLst>
      <p:ext uri="{BB962C8B-B14F-4D97-AF65-F5344CB8AC3E}">
        <p14:creationId xmlns:p14="http://schemas.microsoft.com/office/powerpoint/2010/main" val="340498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609230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3012461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52440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413611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2021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3764626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8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AC93F9AC-4BB5-4E2D-8093-19270B2671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399">
                <a:latin typeface="Samsung Sharp Sans"/>
              </a:defRPr>
            </a:lvl1pPr>
          </a:lstStyle>
          <a:p>
            <a:pPr lvl="0"/>
            <a:r>
              <a:rPr lang="en-US"/>
              <a:t>Title 1</a:t>
            </a:r>
          </a:p>
          <a:p>
            <a:pPr lvl="0"/>
            <a:r>
              <a:rPr lang="en-US"/>
              <a:t>Title 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70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-300" panose="020B0303030303020204" pitchFamily="34" charset="0"/>
                <a:ea typeface="SamsungOne-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843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-400" panose="020B0503030303020204" pitchFamily="34" charset="0"/>
                <a:ea typeface="SamsungOne-400" panose="020B0503030303020204" pitchFamily="34" charset="0"/>
              </a:rPr>
              <a:pPr marL="0" marR="0" lvl="0" indent="0" algn="r" defTabSz="843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-400" panose="020B0503030303020204" pitchFamily="34" charset="0"/>
              <a:ea typeface="SamsungOne-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8045EE-4149-4D34-BDD0-4CED7F53CB86}"/>
              </a:ext>
            </a:extLst>
          </p:cNvPr>
          <p:cNvSpPr/>
          <p:nvPr userDrawn="1"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8DECC6-E1CF-42DF-AFF2-431EEB2BDEB9}"/>
              </a:ext>
            </a:extLst>
          </p:cNvPr>
          <p:cNvSpPr/>
          <p:nvPr userDrawn="1"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99B695B2-CFFD-4F01-8492-DC3B0949A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</p:spPr>
        <p:txBody>
          <a:bodyPr lIns="0" tIns="0"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bg1">
                    <a:lumMod val="50000"/>
                  </a:schemeClr>
                </a:solidFill>
                <a:latin typeface="Samsung Sharp Sans"/>
              </a:defRPr>
            </a:lvl1pPr>
          </a:lstStyle>
          <a:p>
            <a:pPr lvl="0"/>
            <a:r>
              <a:rPr lang="en-US"/>
              <a:t>Chapter 1.</a:t>
            </a:r>
          </a:p>
        </p:txBody>
      </p:sp>
      <p:sp>
        <p:nvSpPr>
          <p:cNvPr id="18" name="직사각형 133">
            <a:extLst>
              <a:ext uri="{FF2B5EF4-FFF2-40B4-BE49-F238E27FC236}">
                <a16:creationId xmlns:a16="http://schemas.microsoft.com/office/drawing/2014/main" id="{E9FB640B-46E8-4BA3-B89E-CF58C8027238}"/>
              </a:ext>
            </a:extLst>
          </p:cNvPr>
          <p:cNvSpPr/>
          <p:nvPr userDrawn="1"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063">
              <a:defRPr/>
            </a:pPr>
            <a:r>
              <a:rPr lang="en-US" altLang="ko-KR" sz="2099" dirty="0">
                <a:solidFill>
                  <a:srgbClr val="1428A0"/>
                </a:solidFill>
                <a:latin typeface="Samsung Sharp Sans"/>
                <a:ea typeface="Samsung Sharp Sans Regular" pitchFamily="2" charset="0"/>
                <a:cs typeface="Samsung Sharp Sans Regular" pitchFamily="2" charset="0"/>
              </a:rPr>
              <a:t>AI Course</a:t>
            </a:r>
            <a:endParaRPr lang="ko-KR" altLang="en-US" sz="2099" dirty="0">
              <a:solidFill>
                <a:srgbClr val="1428A0"/>
              </a:solidFill>
              <a:latin typeface="Samsung Sharp Sans"/>
              <a:ea typeface="Samsung Sharp Sans Regular" pitchFamily="2" charset="0"/>
              <a:cs typeface="Samsung Sharp Sans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42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Ti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0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6068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AC93F9AC-4BB5-4E2D-8093-19270B2671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399">
                <a:latin typeface="Samsung Sharp Sans"/>
              </a:defRPr>
            </a:lvl1pPr>
          </a:lstStyle>
          <a:p>
            <a:pPr lvl="0"/>
            <a:r>
              <a:rPr lang="en-US"/>
              <a:t>Title 1</a:t>
            </a:r>
          </a:p>
          <a:p>
            <a:pPr lvl="0"/>
            <a:r>
              <a:rPr lang="en-US"/>
              <a:t>Title 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70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-300" panose="020B0303030303020204" pitchFamily="34" charset="0"/>
                <a:ea typeface="SamsungOne-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843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-400" panose="020B0503030303020204" pitchFamily="34" charset="0"/>
                <a:ea typeface="SamsungOne-400" panose="020B0503030303020204" pitchFamily="34" charset="0"/>
              </a:rPr>
              <a:pPr marL="0" marR="0" lvl="0" indent="0" algn="r" defTabSz="843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-400" panose="020B0503030303020204" pitchFamily="34" charset="0"/>
              <a:ea typeface="SamsungOne-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8045EE-4149-4D34-BDD0-4CED7F53CB86}"/>
              </a:ext>
            </a:extLst>
          </p:cNvPr>
          <p:cNvSpPr/>
          <p:nvPr userDrawn="1"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8DECC6-E1CF-42DF-AFF2-431EEB2BDEB9}"/>
              </a:ext>
            </a:extLst>
          </p:cNvPr>
          <p:cNvSpPr/>
          <p:nvPr userDrawn="1"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99B695B2-CFFD-4F01-8492-DC3B0949A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</p:spPr>
        <p:txBody>
          <a:bodyPr lIns="0" tIns="0"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bg1">
                    <a:lumMod val="50000"/>
                  </a:schemeClr>
                </a:solidFill>
                <a:latin typeface="Samsung Sharp Sans"/>
              </a:defRPr>
            </a:lvl1pPr>
          </a:lstStyle>
          <a:p>
            <a:pPr lvl="0"/>
            <a:r>
              <a:rPr lang="en-US"/>
              <a:t>Chapter 1.</a:t>
            </a:r>
          </a:p>
        </p:txBody>
      </p:sp>
      <p:sp>
        <p:nvSpPr>
          <p:cNvPr id="18" name="직사각형 133">
            <a:extLst>
              <a:ext uri="{FF2B5EF4-FFF2-40B4-BE49-F238E27FC236}">
                <a16:creationId xmlns:a16="http://schemas.microsoft.com/office/drawing/2014/main" id="{E9FB640B-46E8-4BA3-B89E-CF58C8027238}"/>
              </a:ext>
            </a:extLst>
          </p:cNvPr>
          <p:cNvSpPr/>
          <p:nvPr userDrawn="1"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063">
              <a:defRPr/>
            </a:pPr>
            <a:r>
              <a:rPr lang="en-US" altLang="ko-KR" sz="2099" dirty="0">
                <a:solidFill>
                  <a:srgbClr val="1428A0"/>
                </a:solidFill>
                <a:latin typeface="Samsung Sharp Sans"/>
                <a:ea typeface="Samsung Sharp Sans Regular" pitchFamily="2" charset="0"/>
                <a:cs typeface="Samsung Sharp Sans Regular" pitchFamily="2" charset="0"/>
              </a:rPr>
              <a:t>AI Course</a:t>
            </a:r>
            <a:endParaRPr lang="ko-KR" altLang="en-US" sz="2099" dirty="0">
              <a:solidFill>
                <a:srgbClr val="1428A0"/>
              </a:solidFill>
              <a:latin typeface="Samsung Sharp Sans"/>
              <a:ea typeface="Samsung Sharp Sans Regular" pitchFamily="2" charset="0"/>
              <a:cs typeface="Samsung Sharp Sans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2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2021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49443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69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66646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2641721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872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0" r:id="rId3"/>
    <p:sldLayoutId id="2147483693" r:id="rId4"/>
    <p:sldLayoutId id="2147483694" r:id="rId5"/>
    <p:sldLayoutId id="214748369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222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33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</p:spPr>
        <p:txBody>
          <a:bodyPr/>
          <a:lstStyle/>
          <a:p>
            <a:r>
              <a:rPr lang="en-US" altLang="ko-KR" dirty="0"/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357260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44C61-D919-4428-8B7A-D05C22D2B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4725" y="2315279"/>
            <a:ext cx="7572925" cy="1329506"/>
          </a:xfrm>
        </p:spPr>
        <p:txBody>
          <a:bodyPr/>
          <a:lstStyle/>
          <a:p>
            <a:r>
              <a:rPr lang="en-US" altLang="ko-KR" dirty="0"/>
              <a:t>Project Name</a:t>
            </a:r>
          </a:p>
        </p:txBody>
      </p:sp>
      <p:sp>
        <p:nvSpPr>
          <p:cNvPr id="3" name="직사각형 133">
            <a:extLst>
              <a:ext uri="{FF2B5EF4-FFF2-40B4-BE49-F238E27FC236}">
                <a16:creationId xmlns:a16="http://schemas.microsoft.com/office/drawing/2014/main" id="{5BE4CBA7-B2DE-4D34-8EE6-EC228375E823}"/>
              </a:ext>
            </a:extLst>
          </p:cNvPr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Team Name</a:t>
            </a:r>
            <a:endParaRPr lang="en-US" altLang="ko-KR" sz="5400" dirty="0">
              <a:solidFill>
                <a:schemeClr val="tx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33">
            <a:extLst>
              <a:ext uri="{FF2B5EF4-FFF2-40B4-BE49-F238E27FC236}">
                <a16:creationId xmlns:a16="http://schemas.microsoft.com/office/drawing/2014/main" id="{6F7B47BD-258F-4F64-9422-12BCE02D0EE2}"/>
              </a:ext>
            </a:extLst>
          </p:cNvPr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Project Name</a:t>
            </a:r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DC6F8C60-5F91-4AF4-A2B4-D2C4302BB33F}"/>
              </a:ext>
            </a:extLst>
          </p:cNvPr>
          <p:cNvGrpSpPr/>
          <p:nvPr/>
        </p:nvGrpSpPr>
        <p:grpSpPr>
          <a:xfrm>
            <a:off x="528795" y="1745972"/>
            <a:ext cx="4379913" cy="1216982"/>
            <a:chOff x="4181256" y="3224809"/>
            <a:chExt cx="4379913" cy="1216982"/>
          </a:xfrm>
        </p:grpSpPr>
        <p:sp>
          <p:nvSpPr>
            <p:cNvPr id="38" name="직사각형 37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1. Title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Subtitle</a:t>
              </a: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7D0214F6-55D5-4943-ABF3-DD8494318B52}"/>
              </a:ext>
            </a:extLst>
          </p:cNvPr>
          <p:cNvGrpSpPr/>
          <p:nvPr/>
        </p:nvGrpSpPr>
        <p:grpSpPr>
          <a:xfrm>
            <a:off x="528795" y="3120685"/>
            <a:ext cx="4379913" cy="1216982"/>
            <a:chOff x="4181256" y="3224809"/>
            <a:chExt cx="4379913" cy="1216982"/>
          </a:xfrm>
        </p:grpSpPr>
        <p:sp>
          <p:nvSpPr>
            <p:cNvPr id="23" name="직사각형 37">
              <a:extLst>
                <a:ext uri="{FF2B5EF4-FFF2-40B4-BE49-F238E27FC236}">
                  <a16:creationId xmlns:a16="http://schemas.microsoft.com/office/drawing/2014/main" id="{D865D17B-F777-4FD2-8230-F732FA95C4AA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2. Title</a:t>
              </a:r>
            </a:p>
          </p:txBody>
        </p:sp>
        <p:sp>
          <p:nvSpPr>
            <p:cNvPr id="24" name="직사각형 38">
              <a:extLst>
                <a:ext uri="{FF2B5EF4-FFF2-40B4-BE49-F238E27FC236}">
                  <a16:creationId xmlns:a16="http://schemas.microsoft.com/office/drawing/2014/main" id="{E23B952E-EE2F-4202-8442-CDF50A9B0AD6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25" name="직사각형 39">
              <a:extLst>
                <a:ext uri="{FF2B5EF4-FFF2-40B4-BE49-F238E27FC236}">
                  <a16:creationId xmlns:a16="http://schemas.microsoft.com/office/drawing/2014/main" id="{3B3BE372-327F-4EA0-843F-E838E3336A63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Subtitle</a:t>
              </a:r>
            </a:p>
          </p:txBody>
        </p:sp>
      </p:grpSp>
      <p:grpSp>
        <p:nvGrpSpPr>
          <p:cNvPr id="26" name="Group 1">
            <a:extLst>
              <a:ext uri="{FF2B5EF4-FFF2-40B4-BE49-F238E27FC236}">
                <a16:creationId xmlns:a16="http://schemas.microsoft.com/office/drawing/2014/main" id="{B04F504A-8F12-4222-8233-E8A01A62BE7F}"/>
              </a:ext>
            </a:extLst>
          </p:cNvPr>
          <p:cNvGrpSpPr/>
          <p:nvPr/>
        </p:nvGrpSpPr>
        <p:grpSpPr>
          <a:xfrm>
            <a:off x="528795" y="4495398"/>
            <a:ext cx="4379913" cy="1216982"/>
            <a:chOff x="4181256" y="3224809"/>
            <a:chExt cx="4379913" cy="1216982"/>
          </a:xfrm>
        </p:grpSpPr>
        <p:sp>
          <p:nvSpPr>
            <p:cNvPr id="27" name="직사각형 37">
              <a:extLst>
                <a:ext uri="{FF2B5EF4-FFF2-40B4-BE49-F238E27FC236}">
                  <a16:creationId xmlns:a16="http://schemas.microsoft.com/office/drawing/2014/main" id="{842BA52B-D28D-4DA4-ABFF-1D65A88FF870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3. Title</a:t>
              </a:r>
            </a:p>
          </p:txBody>
        </p:sp>
        <p:sp>
          <p:nvSpPr>
            <p:cNvPr id="28" name="직사각형 38">
              <a:extLst>
                <a:ext uri="{FF2B5EF4-FFF2-40B4-BE49-F238E27FC236}">
                  <a16:creationId xmlns:a16="http://schemas.microsoft.com/office/drawing/2014/main" id="{DAE37420-EEA4-419E-A084-4EE55B9A58E2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45" name="직사각형 39">
              <a:extLst>
                <a:ext uri="{FF2B5EF4-FFF2-40B4-BE49-F238E27FC236}">
                  <a16:creationId xmlns:a16="http://schemas.microsoft.com/office/drawing/2014/main" id="{6900D595-0C92-4F9C-979A-BA20F7B7CEED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Subtitle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76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/>
              <a:t>Title</a:t>
            </a:r>
            <a:endParaRPr lang="ko-KR" altLang="en-US" sz="2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  <a:endParaRPr lang="ko-KR" altLang="en-US" dirty="0"/>
          </a:p>
        </p:txBody>
      </p:sp>
      <p:sp>
        <p:nvSpPr>
          <p:cNvPr id="8" name="Speech Bubble: Rectangle 3">
            <a:extLst>
              <a:ext uri="{FF2B5EF4-FFF2-40B4-BE49-F238E27FC236}">
                <a16:creationId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master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Slide Title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2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357903"/>
      </p:ext>
    </p:extLst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</TotalTime>
  <Words>66</Words>
  <Application>Microsoft Office PowerPoint</Application>
  <PresentationFormat>Custom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맑은 고딕</vt:lpstr>
      <vt:lpstr>Arial</vt:lpstr>
      <vt:lpstr>Calibri</vt:lpstr>
      <vt:lpstr>Samsung Sharp Sans</vt:lpstr>
      <vt:lpstr>Samsung Sharp Sans Bold</vt:lpstr>
      <vt:lpstr>Samsung Sharp Sans Medium</vt:lpstr>
      <vt:lpstr>SamsungOne 400</vt:lpstr>
      <vt:lpstr>SamsungOne 400C</vt:lpstr>
      <vt:lpstr>SamsungOne 700</vt:lpstr>
      <vt:lpstr>SamsungOne-400</vt:lpstr>
      <vt:lpstr>SIC_Template_AI</vt:lpstr>
      <vt:lpstr>Office Theme</vt:lpstr>
      <vt:lpstr>Samsung Innovation Campus</vt:lpstr>
      <vt:lpstr>PowerPoint Presentation</vt:lpstr>
      <vt:lpstr>PowerPoint Presentation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Dana Shaddad</cp:lastModifiedBy>
  <cp:revision>2059</cp:revision>
  <dcterms:created xsi:type="dcterms:W3CDTF">2019-07-06T14:12:49Z</dcterms:created>
  <dcterms:modified xsi:type="dcterms:W3CDTF">2021-12-28T17:16:12Z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