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5" r:id="rId4"/>
    <p:sldId id="273" r:id="rId5"/>
    <p:sldId id="261" r:id="rId6"/>
    <p:sldId id="259" r:id="rId7"/>
    <p:sldId id="268" r:id="rId8"/>
    <p:sldId id="271" r:id="rId9"/>
    <p:sldId id="260" r:id="rId10"/>
    <p:sldId id="270" r:id="rId11"/>
    <p:sldId id="269" r:id="rId12"/>
    <p:sldId id="272" r:id="rId13"/>
    <p:sldId id="267" r:id="rId14"/>
    <p:sldId id="262" r:id="rId15"/>
    <p:sldId id="264" r:id="rId16"/>
  </p:sldIdLst>
  <p:sldSz cx="18288000" cy="10287000"/>
  <p:notesSz cx="6858000" cy="9144000"/>
  <p:embeddedFontLst>
    <p:embeddedFont>
      <p:font typeface="Abadi" panose="020B0604020104020204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Forum" panose="020B0604020202020204" charset="0"/>
      <p:regular r:id="rId22"/>
    </p:embeddedFont>
    <p:embeddedFont>
      <p:font typeface="Overpass Light Bold" panose="020B0604020202020204" charset="0"/>
      <p:regular r:id="rId23"/>
    </p:embeddedFont>
    <p:embeddedFont>
      <p:font typeface="Poppins Medium Bold" panose="020B0604020202020204" charset="0"/>
      <p:regular r:id="rId24"/>
    </p:embeddedFont>
    <p:embeddedFont>
      <p:font typeface="Posterama" panose="020B0504020200020000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22" autoAdjust="0"/>
  </p:normalViewPr>
  <p:slideViewPr>
    <p:cSldViewPr>
      <p:cViewPr varScale="1">
        <p:scale>
          <a:sx n="53" d="100"/>
          <a:sy n="53" d="100"/>
        </p:scale>
        <p:origin x="68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2.svg"/><Relationship Id="rId3" Type="http://schemas.openxmlformats.org/officeDocument/2006/relationships/image" Target="../media/image57.svg"/><Relationship Id="rId7" Type="http://schemas.openxmlformats.org/officeDocument/2006/relationships/image" Target="../media/image59.svg"/><Relationship Id="rId12" Type="http://schemas.openxmlformats.org/officeDocument/2006/relationships/image" Target="../media/image51.png"/><Relationship Id="rId17" Type="http://schemas.openxmlformats.org/officeDocument/2006/relationships/image" Target="../media/image68.jpg"/><Relationship Id="rId2" Type="http://schemas.openxmlformats.org/officeDocument/2006/relationships/image" Target="../media/image56.png"/><Relationship Id="rId16" Type="http://schemas.openxmlformats.org/officeDocument/2006/relationships/image" Target="../media/image6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10.svg"/><Relationship Id="rId5" Type="http://schemas.openxmlformats.org/officeDocument/2006/relationships/image" Target="../media/image44.svg"/><Relationship Id="rId15" Type="http://schemas.openxmlformats.org/officeDocument/2006/relationships/image" Target="../media/image66.jpg"/><Relationship Id="rId10" Type="http://schemas.openxmlformats.org/officeDocument/2006/relationships/image" Target="../media/image9.png"/><Relationship Id="rId4" Type="http://schemas.openxmlformats.org/officeDocument/2006/relationships/image" Target="../media/image43.png"/><Relationship Id="rId9" Type="http://schemas.openxmlformats.org/officeDocument/2006/relationships/image" Target="../media/image16.svg"/><Relationship Id="rId14" Type="http://schemas.openxmlformats.org/officeDocument/2006/relationships/image" Target="../media/image6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2.svg"/><Relationship Id="rId3" Type="http://schemas.openxmlformats.org/officeDocument/2006/relationships/image" Target="../media/image57.svg"/><Relationship Id="rId7" Type="http://schemas.openxmlformats.org/officeDocument/2006/relationships/image" Target="../media/image59.svg"/><Relationship Id="rId12" Type="http://schemas.openxmlformats.org/officeDocument/2006/relationships/image" Target="../media/image5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10.svg"/><Relationship Id="rId5" Type="http://schemas.openxmlformats.org/officeDocument/2006/relationships/image" Target="../media/image44.svg"/><Relationship Id="rId10" Type="http://schemas.openxmlformats.org/officeDocument/2006/relationships/image" Target="../media/image9.png"/><Relationship Id="rId4" Type="http://schemas.openxmlformats.org/officeDocument/2006/relationships/image" Target="../media/image43.png"/><Relationship Id="rId9" Type="http://schemas.openxmlformats.org/officeDocument/2006/relationships/image" Target="../media/image16.svg"/><Relationship Id="rId14" Type="http://schemas.openxmlformats.org/officeDocument/2006/relationships/image" Target="../media/image69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2.svg"/><Relationship Id="rId3" Type="http://schemas.openxmlformats.org/officeDocument/2006/relationships/image" Target="../media/image57.svg"/><Relationship Id="rId7" Type="http://schemas.openxmlformats.org/officeDocument/2006/relationships/image" Target="../media/image59.svg"/><Relationship Id="rId12" Type="http://schemas.openxmlformats.org/officeDocument/2006/relationships/image" Target="../media/image5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10.svg"/><Relationship Id="rId5" Type="http://schemas.openxmlformats.org/officeDocument/2006/relationships/image" Target="../media/image44.svg"/><Relationship Id="rId10" Type="http://schemas.openxmlformats.org/officeDocument/2006/relationships/image" Target="../media/image9.png"/><Relationship Id="rId4" Type="http://schemas.openxmlformats.org/officeDocument/2006/relationships/image" Target="../media/image43.png"/><Relationship Id="rId9" Type="http://schemas.openxmlformats.org/officeDocument/2006/relationships/image" Target="../media/image16.svg"/><Relationship Id="rId14" Type="http://schemas.openxmlformats.org/officeDocument/2006/relationships/image" Target="../media/image70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2.svg"/><Relationship Id="rId7" Type="http://schemas.openxmlformats.org/officeDocument/2006/relationships/image" Target="../media/image10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38.svg"/><Relationship Id="rId5" Type="http://schemas.openxmlformats.org/officeDocument/2006/relationships/image" Target="../media/image30.sv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.svg"/><Relationship Id="rId18" Type="http://schemas.openxmlformats.org/officeDocument/2006/relationships/image" Target="../media/image11.png"/><Relationship Id="rId3" Type="http://schemas.openxmlformats.org/officeDocument/2006/relationships/image" Target="../media/image2.svg"/><Relationship Id="rId21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17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10.svg"/><Relationship Id="rId10" Type="http://schemas.openxmlformats.org/officeDocument/2006/relationships/image" Target="../media/image43.png"/><Relationship Id="rId19" Type="http://schemas.openxmlformats.org/officeDocument/2006/relationships/image" Target="../media/image12.svg"/><Relationship Id="rId4" Type="http://schemas.openxmlformats.org/officeDocument/2006/relationships/image" Target="../media/image3.png"/><Relationship Id="rId9" Type="http://schemas.openxmlformats.org/officeDocument/2006/relationships/image" Target="../media/image72.sv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10.svg"/><Relationship Id="rId5" Type="http://schemas.openxmlformats.org/officeDocument/2006/relationships/image" Target="../media/image30.svg"/><Relationship Id="rId10" Type="http://schemas.openxmlformats.org/officeDocument/2006/relationships/image" Target="../media/image9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svg"/><Relationship Id="rId7" Type="http://schemas.openxmlformats.org/officeDocument/2006/relationships/image" Target="../media/image2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42.png"/><Relationship Id="rId5" Type="http://schemas.openxmlformats.org/officeDocument/2006/relationships/image" Target="../media/image38.sv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svg"/><Relationship Id="rId7" Type="http://schemas.openxmlformats.org/officeDocument/2006/relationships/image" Target="../media/image46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4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4.jpg"/><Relationship Id="rId3" Type="http://schemas.openxmlformats.org/officeDocument/2006/relationships/image" Target="../media/image50.svg"/><Relationship Id="rId7" Type="http://schemas.openxmlformats.org/officeDocument/2006/relationships/image" Target="../media/image16.svg"/><Relationship Id="rId12" Type="http://schemas.openxmlformats.org/officeDocument/2006/relationships/image" Target="../media/image53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52.svg"/><Relationship Id="rId5" Type="http://schemas.openxmlformats.org/officeDocument/2006/relationships/image" Target="../media/image44.svg"/><Relationship Id="rId10" Type="http://schemas.openxmlformats.org/officeDocument/2006/relationships/image" Target="../media/image51.png"/><Relationship Id="rId4" Type="http://schemas.openxmlformats.org/officeDocument/2006/relationships/image" Target="../media/image43.png"/><Relationship Id="rId9" Type="http://schemas.openxmlformats.org/officeDocument/2006/relationships/image" Target="../media/image10.svg"/><Relationship Id="rId14" Type="http://schemas.openxmlformats.org/officeDocument/2006/relationships/image" Target="../media/image5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2.svg"/><Relationship Id="rId3" Type="http://schemas.openxmlformats.org/officeDocument/2006/relationships/image" Target="../media/image57.svg"/><Relationship Id="rId7" Type="http://schemas.openxmlformats.org/officeDocument/2006/relationships/image" Target="../media/image59.svg"/><Relationship Id="rId12" Type="http://schemas.openxmlformats.org/officeDocument/2006/relationships/image" Target="../media/image5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10.svg"/><Relationship Id="rId5" Type="http://schemas.openxmlformats.org/officeDocument/2006/relationships/image" Target="../media/image44.svg"/><Relationship Id="rId10" Type="http://schemas.openxmlformats.org/officeDocument/2006/relationships/image" Target="../media/image9.png"/><Relationship Id="rId4" Type="http://schemas.openxmlformats.org/officeDocument/2006/relationships/image" Target="../media/image43.png"/><Relationship Id="rId9" Type="http://schemas.openxmlformats.org/officeDocument/2006/relationships/image" Target="../media/image16.svg"/><Relationship Id="rId14" Type="http://schemas.openxmlformats.org/officeDocument/2006/relationships/image" Target="../media/image6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2.svg"/><Relationship Id="rId3" Type="http://schemas.openxmlformats.org/officeDocument/2006/relationships/image" Target="../media/image57.svg"/><Relationship Id="rId7" Type="http://schemas.openxmlformats.org/officeDocument/2006/relationships/image" Target="../media/image59.svg"/><Relationship Id="rId12" Type="http://schemas.openxmlformats.org/officeDocument/2006/relationships/image" Target="../media/image51.png"/><Relationship Id="rId2" Type="http://schemas.openxmlformats.org/officeDocument/2006/relationships/image" Target="../media/image56.png"/><Relationship Id="rId16" Type="http://schemas.openxmlformats.org/officeDocument/2006/relationships/image" Target="../media/image6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10.svg"/><Relationship Id="rId5" Type="http://schemas.openxmlformats.org/officeDocument/2006/relationships/image" Target="../media/image44.svg"/><Relationship Id="rId15" Type="http://schemas.openxmlformats.org/officeDocument/2006/relationships/image" Target="../media/image62.jpg"/><Relationship Id="rId10" Type="http://schemas.openxmlformats.org/officeDocument/2006/relationships/image" Target="../media/image9.png"/><Relationship Id="rId4" Type="http://schemas.openxmlformats.org/officeDocument/2006/relationships/image" Target="../media/image43.png"/><Relationship Id="rId9" Type="http://schemas.openxmlformats.org/officeDocument/2006/relationships/image" Target="../media/image16.svg"/><Relationship Id="rId14" Type="http://schemas.openxmlformats.org/officeDocument/2006/relationships/image" Target="../media/image6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svg"/><Relationship Id="rId7" Type="http://schemas.openxmlformats.org/officeDocument/2006/relationships/image" Target="../media/image38.svg"/><Relationship Id="rId12" Type="http://schemas.openxmlformats.org/officeDocument/2006/relationships/image" Target="../media/image6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0.svg"/><Relationship Id="rId5" Type="http://schemas.openxmlformats.org/officeDocument/2006/relationships/image" Target="../media/image48.svg"/><Relationship Id="rId10" Type="http://schemas.openxmlformats.org/officeDocument/2006/relationships/image" Target="../media/image39.png"/><Relationship Id="rId4" Type="http://schemas.openxmlformats.org/officeDocument/2006/relationships/image" Target="../media/image47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430336">
            <a:off x="13993196" y="6551588"/>
            <a:ext cx="4742725" cy="5411824"/>
          </a:xfrm>
          <a:custGeom>
            <a:avLst/>
            <a:gdLst/>
            <a:ahLst/>
            <a:cxnLst/>
            <a:rect l="l" t="t" r="r" b="b"/>
            <a:pathLst>
              <a:path w="4742725" h="5411824">
                <a:moveTo>
                  <a:pt x="0" y="0"/>
                </a:moveTo>
                <a:lnTo>
                  <a:pt x="4742725" y="0"/>
                </a:lnTo>
                <a:lnTo>
                  <a:pt x="4742725" y="5411823"/>
                </a:lnTo>
                <a:lnTo>
                  <a:pt x="0" y="54118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857899" y="3161042"/>
            <a:ext cx="12541722" cy="2173929"/>
            <a:chOff x="-40641" y="238125"/>
            <a:chExt cx="16722295" cy="2898572"/>
          </a:xfrm>
        </p:grpSpPr>
        <p:sp>
          <p:nvSpPr>
            <p:cNvPr id="4" name="TextBox 4"/>
            <p:cNvSpPr txBox="1"/>
            <p:nvPr/>
          </p:nvSpPr>
          <p:spPr>
            <a:xfrm>
              <a:off x="0" y="238125"/>
              <a:ext cx="16681654" cy="2137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79"/>
                </a:lnSpc>
              </a:pPr>
              <a:r>
                <a:rPr lang="en-US" sz="13000" u="sng" dirty="0">
                  <a:solidFill>
                    <a:srgbClr val="FFFFFF"/>
                  </a:solidFill>
                  <a:latin typeface="Poppins Medium Bold"/>
                </a:rPr>
                <a:t>BEAUTY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0641" y="2460614"/>
              <a:ext cx="16681654" cy="6760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19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FFFFFF"/>
                  </a:solidFill>
                  <a:latin typeface="Poppins Medium Bold"/>
                </a:rPr>
                <a:t>app developed with android studio.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73560" y="-2258700"/>
            <a:ext cx="4106193" cy="3800095"/>
          </a:xfrm>
          <a:custGeom>
            <a:avLst/>
            <a:gdLst/>
            <a:ahLst/>
            <a:cxnLst/>
            <a:rect l="l" t="t" r="r" b="b"/>
            <a:pathLst>
              <a:path w="4106193" h="3800095">
                <a:moveTo>
                  <a:pt x="0" y="0"/>
                </a:moveTo>
                <a:lnTo>
                  <a:pt x="4106193" y="0"/>
                </a:lnTo>
                <a:lnTo>
                  <a:pt x="4106193" y="3800094"/>
                </a:lnTo>
                <a:lnTo>
                  <a:pt x="0" y="3800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2671191" y="9420565"/>
            <a:ext cx="2216174" cy="349531"/>
          </a:xfrm>
          <a:custGeom>
            <a:avLst/>
            <a:gdLst/>
            <a:ahLst/>
            <a:cxnLst/>
            <a:rect l="l" t="t" r="r" b="b"/>
            <a:pathLst>
              <a:path w="2216174" h="349531">
                <a:moveTo>
                  <a:pt x="0" y="0"/>
                </a:moveTo>
                <a:lnTo>
                  <a:pt x="2216175" y="0"/>
                </a:lnTo>
                <a:lnTo>
                  <a:pt x="2216175" y="349531"/>
                </a:lnTo>
                <a:lnTo>
                  <a:pt x="0" y="349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10" name="Freeform 10"/>
          <p:cNvSpPr/>
          <p:nvPr/>
        </p:nvSpPr>
        <p:spPr>
          <a:xfrm>
            <a:off x="15218666" y="7289826"/>
            <a:ext cx="2021584" cy="2158974"/>
          </a:xfrm>
          <a:custGeom>
            <a:avLst/>
            <a:gdLst/>
            <a:ahLst/>
            <a:cxnLst/>
            <a:rect l="l" t="t" r="r" b="b"/>
            <a:pathLst>
              <a:path w="2021584" h="2158974">
                <a:moveTo>
                  <a:pt x="0" y="0"/>
                </a:moveTo>
                <a:lnTo>
                  <a:pt x="2021584" y="0"/>
                </a:lnTo>
                <a:lnTo>
                  <a:pt x="2021584" y="2158974"/>
                </a:lnTo>
                <a:lnTo>
                  <a:pt x="0" y="21589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31501" y="602969"/>
            <a:ext cx="1067368" cy="1116069"/>
          </a:xfrm>
          <a:custGeom>
            <a:avLst/>
            <a:gdLst/>
            <a:ahLst/>
            <a:cxnLst/>
            <a:rect l="l" t="t" r="r" b="b"/>
            <a:pathLst>
              <a:path w="1067368" h="1116069">
                <a:moveTo>
                  <a:pt x="0" y="0"/>
                </a:moveTo>
                <a:lnTo>
                  <a:pt x="1067367" y="0"/>
                </a:lnTo>
                <a:lnTo>
                  <a:pt x="1067367" y="1116069"/>
                </a:lnTo>
                <a:lnTo>
                  <a:pt x="0" y="11160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735254" y="7966370"/>
            <a:ext cx="820810" cy="805887"/>
          </a:xfrm>
          <a:custGeom>
            <a:avLst/>
            <a:gdLst/>
            <a:ahLst/>
            <a:cxnLst/>
            <a:rect l="l" t="t" r="r" b="b"/>
            <a:pathLst>
              <a:path w="820810" h="805887">
                <a:moveTo>
                  <a:pt x="0" y="0"/>
                </a:moveTo>
                <a:lnTo>
                  <a:pt x="820811" y="0"/>
                </a:lnTo>
                <a:lnTo>
                  <a:pt x="820811" y="805886"/>
                </a:lnTo>
                <a:lnTo>
                  <a:pt x="0" y="8058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23476" y="-1119183"/>
            <a:ext cx="3525309" cy="3924939"/>
          </a:xfrm>
          <a:custGeom>
            <a:avLst/>
            <a:gdLst/>
            <a:ahLst/>
            <a:cxnLst/>
            <a:rect l="l" t="t" r="r" b="b"/>
            <a:pathLst>
              <a:path w="3525309" h="3924939">
                <a:moveTo>
                  <a:pt x="0" y="0"/>
                </a:moveTo>
                <a:lnTo>
                  <a:pt x="3525309" y="0"/>
                </a:lnTo>
                <a:lnTo>
                  <a:pt x="3525309" y="3924939"/>
                </a:lnTo>
                <a:lnTo>
                  <a:pt x="0" y="392493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EAF0E8DC-994D-5541-BE42-9E57CE200C9A}"/>
              </a:ext>
            </a:extLst>
          </p:cNvPr>
          <p:cNvSpPr/>
          <p:nvPr/>
        </p:nvSpPr>
        <p:spPr>
          <a:xfrm>
            <a:off x="-1143000" y="5649595"/>
            <a:ext cx="6858000" cy="5637938"/>
          </a:xfrm>
          <a:custGeom>
            <a:avLst/>
            <a:gdLst/>
            <a:ahLst/>
            <a:cxnLst/>
            <a:rect l="l" t="t" r="r" b="b"/>
            <a:pathLst>
              <a:path w="4781008" h="4424606">
                <a:moveTo>
                  <a:pt x="0" y="0"/>
                </a:moveTo>
                <a:lnTo>
                  <a:pt x="4781008" y="0"/>
                </a:lnTo>
                <a:lnTo>
                  <a:pt x="4781008" y="4424606"/>
                </a:lnTo>
                <a:lnTo>
                  <a:pt x="0" y="442460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9DD05807-3E82-1C6F-A922-EC062F84B330}"/>
              </a:ext>
            </a:extLst>
          </p:cNvPr>
          <p:cNvSpPr txBox="1"/>
          <p:nvPr/>
        </p:nvSpPr>
        <p:spPr>
          <a:xfrm>
            <a:off x="161219" y="7250715"/>
            <a:ext cx="4489096" cy="2672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4000" dirty="0" err="1">
                <a:solidFill>
                  <a:srgbClr val="FFFFFF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Alhanouf</a:t>
            </a:r>
            <a:r>
              <a:rPr lang="en-US" sz="4000" dirty="0">
                <a:solidFill>
                  <a:srgbClr val="FFFFFF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Alhamied</a:t>
            </a:r>
            <a:endParaRPr lang="en-US" sz="4000" dirty="0">
              <a:solidFill>
                <a:srgbClr val="FFFFFF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Ruba Al </a:t>
            </a:r>
            <a:r>
              <a:rPr lang="en-US" sz="4000" dirty="0" err="1">
                <a:solidFill>
                  <a:srgbClr val="FFFFFF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Helal</a:t>
            </a:r>
            <a:endParaRPr lang="en-US" sz="4000" dirty="0">
              <a:solidFill>
                <a:srgbClr val="FFFFFF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4000" dirty="0" err="1">
                <a:solidFill>
                  <a:srgbClr val="FFFFFF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Jood</a:t>
            </a:r>
            <a:r>
              <a:rPr lang="en-US" sz="4000" dirty="0">
                <a:solidFill>
                  <a:srgbClr val="FFFFFF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Alzeydan</a:t>
            </a:r>
            <a:endParaRPr lang="en-US" sz="4000" dirty="0">
              <a:solidFill>
                <a:srgbClr val="FFFFFF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6DA115BA-E52E-9A1A-875E-0DDE2B236FC3}"/>
              </a:ext>
            </a:extLst>
          </p:cNvPr>
          <p:cNvSpPr txBox="1"/>
          <p:nvPr/>
        </p:nvSpPr>
        <p:spPr>
          <a:xfrm>
            <a:off x="888800" y="6602468"/>
            <a:ext cx="335280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319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Poppins Medium Bold"/>
              </a:rPr>
              <a:t>Work by: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24200" y="171500"/>
            <a:ext cx="1250133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7200" b="1" i="0" dirty="0">
                <a:solidFill>
                  <a:srgbClr val="193C36"/>
                </a:solidFill>
                <a:effectLst/>
                <a:latin typeface="Forum" panose="020B0604020202020204" charset="0"/>
              </a:rPr>
              <a:t>Shopping Cart page </a:t>
            </a:r>
            <a:endParaRPr lang="en-US" sz="7200" b="1" dirty="0">
              <a:solidFill>
                <a:srgbClr val="193C36"/>
              </a:solidFill>
              <a:latin typeface="Forum" panose="020B0604020202020204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5834766" y="8476623"/>
            <a:ext cx="729502" cy="1388326"/>
          </a:xfrm>
          <a:custGeom>
            <a:avLst/>
            <a:gdLst/>
            <a:ahLst/>
            <a:cxnLst/>
            <a:rect l="l" t="t" r="r" b="b"/>
            <a:pathLst>
              <a:path w="729502" h="1388326">
                <a:moveTo>
                  <a:pt x="0" y="0"/>
                </a:moveTo>
                <a:lnTo>
                  <a:pt x="729502" y="0"/>
                </a:lnTo>
                <a:lnTo>
                  <a:pt x="729502" y="1388326"/>
                </a:lnTo>
                <a:lnTo>
                  <a:pt x="0" y="1388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7124101">
            <a:off x="15836478" y="9007066"/>
            <a:ext cx="1376429" cy="640665"/>
          </a:xfrm>
          <a:custGeom>
            <a:avLst/>
            <a:gdLst/>
            <a:ahLst/>
            <a:cxnLst/>
            <a:rect l="l" t="t" r="r" b="b"/>
            <a:pathLst>
              <a:path w="1376429" h="640665">
                <a:moveTo>
                  <a:pt x="0" y="0"/>
                </a:moveTo>
                <a:lnTo>
                  <a:pt x="1376429" y="0"/>
                </a:lnTo>
                <a:lnTo>
                  <a:pt x="1376429" y="640666"/>
                </a:lnTo>
                <a:lnTo>
                  <a:pt x="0" y="640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454973" y="9095794"/>
            <a:ext cx="1131256" cy="1198826"/>
          </a:xfrm>
          <a:custGeom>
            <a:avLst/>
            <a:gdLst/>
            <a:ahLst/>
            <a:cxnLst/>
            <a:rect l="l" t="t" r="r" b="b"/>
            <a:pathLst>
              <a:path w="1131256" h="1198826">
                <a:moveTo>
                  <a:pt x="0" y="0"/>
                </a:moveTo>
                <a:lnTo>
                  <a:pt x="1131256" y="0"/>
                </a:lnTo>
                <a:lnTo>
                  <a:pt x="1131256" y="1198826"/>
                </a:lnTo>
                <a:lnTo>
                  <a:pt x="0" y="11988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1746222" y="-1493153"/>
            <a:ext cx="4781008" cy="4424606"/>
          </a:xfrm>
          <a:custGeom>
            <a:avLst/>
            <a:gdLst/>
            <a:ahLst/>
            <a:cxnLst/>
            <a:rect l="l" t="t" r="r" b="b"/>
            <a:pathLst>
              <a:path w="4781008" h="4424606">
                <a:moveTo>
                  <a:pt x="0" y="0"/>
                </a:moveTo>
                <a:lnTo>
                  <a:pt x="4781008" y="0"/>
                </a:lnTo>
                <a:lnTo>
                  <a:pt x="4781008" y="4424606"/>
                </a:lnTo>
                <a:lnTo>
                  <a:pt x="0" y="44246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87656" y="1266800"/>
            <a:ext cx="1020006" cy="1066546"/>
          </a:xfrm>
          <a:custGeom>
            <a:avLst/>
            <a:gdLst/>
            <a:ahLst/>
            <a:cxnLst/>
            <a:rect l="l" t="t" r="r" b="b"/>
            <a:pathLst>
              <a:path w="1020006" h="1066546">
                <a:moveTo>
                  <a:pt x="0" y="0"/>
                </a:moveTo>
                <a:lnTo>
                  <a:pt x="1020006" y="0"/>
                </a:lnTo>
                <a:lnTo>
                  <a:pt x="1020006" y="1066546"/>
                </a:lnTo>
                <a:lnTo>
                  <a:pt x="0" y="10665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3525441" y="9519928"/>
            <a:ext cx="3942892" cy="767072"/>
          </a:xfrm>
          <a:custGeom>
            <a:avLst/>
            <a:gdLst/>
            <a:ahLst/>
            <a:cxnLst/>
            <a:rect l="l" t="t" r="r" b="b"/>
            <a:pathLst>
              <a:path w="3942892" h="767072">
                <a:moveTo>
                  <a:pt x="0" y="0"/>
                </a:moveTo>
                <a:lnTo>
                  <a:pt x="3942892" y="0"/>
                </a:lnTo>
                <a:lnTo>
                  <a:pt x="3942892" y="767072"/>
                </a:lnTo>
                <a:lnTo>
                  <a:pt x="0" y="7670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311672F7-1A9B-17A7-798D-1C1BDCC9A5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46" y="2022470"/>
            <a:ext cx="3376809" cy="7241378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5106FC4F-56DB-D8AD-A4A2-48A47583CD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599" y="1929406"/>
            <a:ext cx="3376810" cy="724138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9F94FF0C-CE1C-B7D9-D16E-90BC5A93D9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99" y="1874338"/>
            <a:ext cx="3428169" cy="7351516"/>
          </a:xfrm>
          <a:prstGeom prst="rect">
            <a:avLst/>
          </a:prstGeom>
        </p:spPr>
      </p:pic>
      <p:pic>
        <p:nvPicPr>
          <p:cNvPr id="16" name="Picture 15" descr="A group of shampoo bottles&#10;&#10;Description automatically generated with low confidence">
            <a:extLst>
              <a:ext uri="{FF2B5EF4-FFF2-40B4-BE49-F238E27FC236}">
                <a16:creationId xmlns:a16="http://schemas.microsoft.com/office/drawing/2014/main" id="{1D8FCDF2-55F3-D0F5-4F5C-8A4675D7FD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441" y="2031844"/>
            <a:ext cx="3428168" cy="73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8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24200" y="171500"/>
            <a:ext cx="1250133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7200" b="1" i="0" dirty="0">
                <a:solidFill>
                  <a:srgbClr val="193C36"/>
                </a:solidFill>
                <a:effectLst/>
                <a:latin typeface="Forum" panose="020B0604020202020204" charset="0"/>
              </a:rPr>
              <a:t>About us page </a:t>
            </a:r>
            <a:endParaRPr lang="en-US" sz="7200" b="1" dirty="0">
              <a:solidFill>
                <a:srgbClr val="193C36"/>
              </a:solidFill>
              <a:latin typeface="Forum" panose="020B0604020202020204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5834766" y="8476623"/>
            <a:ext cx="729502" cy="1388326"/>
          </a:xfrm>
          <a:custGeom>
            <a:avLst/>
            <a:gdLst/>
            <a:ahLst/>
            <a:cxnLst/>
            <a:rect l="l" t="t" r="r" b="b"/>
            <a:pathLst>
              <a:path w="729502" h="1388326">
                <a:moveTo>
                  <a:pt x="0" y="0"/>
                </a:moveTo>
                <a:lnTo>
                  <a:pt x="729502" y="0"/>
                </a:lnTo>
                <a:lnTo>
                  <a:pt x="729502" y="1388326"/>
                </a:lnTo>
                <a:lnTo>
                  <a:pt x="0" y="1388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7124101">
            <a:off x="15836478" y="9007066"/>
            <a:ext cx="1376429" cy="640665"/>
          </a:xfrm>
          <a:custGeom>
            <a:avLst/>
            <a:gdLst/>
            <a:ahLst/>
            <a:cxnLst/>
            <a:rect l="l" t="t" r="r" b="b"/>
            <a:pathLst>
              <a:path w="1376429" h="640665">
                <a:moveTo>
                  <a:pt x="0" y="0"/>
                </a:moveTo>
                <a:lnTo>
                  <a:pt x="1376429" y="0"/>
                </a:lnTo>
                <a:lnTo>
                  <a:pt x="1376429" y="640666"/>
                </a:lnTo>
                <a:lnTo>
                  <a:pt x="0" y="640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365631" y="8821644"/>
            <a:ext cx="1131256" cy="1198826"/>
          </a:xfrm>
          <a:custGeom>
            <a:avLst/>
            <a:gdLst/>
            <a:ahLst/>
            <a:cxnLst/>
            <a:rect l="l" t="t" r="r" b="b"/>
            <a:pathLst>
              <a:path w="1131256" h="1198826">
                <a:moveTo>
                  <a:pt x="0" y="0"/>
                </a:moveTo>
                <a:lnTo>
                  <a:pt x="1131256" y="0"/>
                </a:lnTo>
                <a:lnTo>
                  <a:pt x="1131256" y="1198826"/>
                </a:lnTo>
                <a:lnTo>
                  <a:pt x="0" y="11988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1989895" y="-1745815"/>
            <a:ext cx="4781008" cy="4424606"/>
          </a:xfrm>
          <a:custGeom>
            <a:avLst/>
            <a:gdLst/>
            <a:ahLst/>
            <a:cxnLst/>
            <a:rect l="l" t="t" r="r" b="b"/>
            <a:pathLst>
              <a:path w="4781008" h="4424606">
                <a:moveTo>
                  <a:pt x="0" y="0"/>
                </a:moveTo>
                <a:lnTo>
                  <a:pt x="4781008" y="0"/>
                </a:lnTo>
                <a:lnTo>
                  <a:pt x="4781008" y="4424606"/>
                </a:lnTo>
                <a:lnTo>
                  <a:pt x="0" y="44246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87656" y="1266800"/>
            <a:ext cx="1020006" cy="1066546"/>
          </a:xfrm>
          <a:custGeom>
            <a:avLst/>
            <a:gdLst/>
            <a:ahLst/>
            <a:cxnLst/>
            <a:rect l="l" t="t" r="r" b="b"/>
            <a:pathLst>
              <a:path w="1020006" h="1066546">
                <a:moveTo>
                  <a:pt x="0" y="0"/>
                </a:moveTo>
                <a:lnTo>
                  <a:pt x="1020006" y="0"/>
                </a:lnTo>
                <a:lnTo>
                  <a:pt x="1020006" y="1066546"/>
                </a:lnTo>
                <a:lnTo>
                  <a:pt x="0" y="10665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3525441" y="9519928"/>
            <a:ext cx="3942892" cy="767072"/>
          </a:xfrm>
          <a:custGeom>
            <a:avLst/>
            <a:gdLst/>
            <a:ahLst/>
            <a:cxnLst/>
            <a:rect l="l" t="t" r="r" b="b"/>
            <a:pathLst>
              <a:path w="3942892" h="767072">
                <a:moveTo>
                  <a:pt x="0" y="0"/>
                </a:moveTo>
                <a:lnTo>
                  <a:pt x="3942892" y="0"/>
                </a:lnTo>
                <a:lnTo>
                  <a:pt x="3942892" y="767072"/>
                </a:lnTo>
                <a:lnTo>
                  <a:pt x="0" y="7670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5A90C1BA-7DCD-8561-27EC-2E2BC9E0C3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938" y="1790700"/>
            <a:ext cx="3770123" cy="80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1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24200" y="171500"/>
            <a:ext cx="1250133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7200" b="1" i="0" dirty="0">
                <a:solidFill>
                  <a:srgbClr val="193C36"/>
                </a:solidFill>
                <a:effectLst/>
                <a:latin typeface="Forum" panose="020B0604020202020204" charset="0"/>
              </a:rPr>
              <a:t>Contact us page </a:t>
            </a:r>
            <a:endParaRPr lang="en-US" sz="7200" b="1" dirty="0">
              <a:solidFill>
                <a:srgbClr val="193C36"/>
              </a:solidFill>
              <a:latin typeface="Forum" panose="020B0604020202020204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5834766" y="8476623"/>
            <a:ext cx="729502" cy="1388326"/>
          </a:xfrm>
          <a:custGeom>
            <a:avLst/>
            <a:gdLst/>
            <a:ahLst/>
            <a:cxnLst/>
            <a:rect l="l" t="t" r="r" b="b"/>
            <a:pathLst>
              <a:path w="729502" h="1388326">
                <a:moveTo>
                  <a:pt x="0" y="0"/>
                </a:moveTo>
                <a:lnTo>
                  <a:pt x="729502" y="0"/>
                </a:lnTo>
                <a:lnTo>
                  <a:pt x="729502" y="1388326"/>
                </a:lnTo>
                <a:lnTo>
                  <a:pt x="0" y="1388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7124101">
            <a:off x="15836478" y="9007066"/>
            <a:ext cx="1376429" cy="640665"/>
          </a:xfrm>
          <a:custGeom>
            <a:avLst/>
            <a:gdLst/>
            <a:ahLst/>
            <a:cxnLst/>
            <a:rect l="l" t="t" r="r" b="b"/>
            <a:pathLst>
              <a:path w="1376429" h="640665">
                <a:moveTo>
                  <a:pt x="0" y="0"/>
                </a:moveTo>
                <a:lnTo>
                  <a:pt x="1376429" y="0"/>
                </a:lnTo>
                <a:lnTo>
                  <a:pt x="1376429" y="640666"/>
                </a:lnTo>
                <a:lnTo>
                  <a:pt x="0" y="640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365631" y="8821644"/>
            <a:ext cx="1131256" cy="1198826"/>
          </a:xfrm>
          <a:custGeom>
            <a:avLst/>
            <a:gdLst/>
            <a:ahLst/>
            <a:cxnLst/>
            <a:rect l="l" t="t" r="r" b="b"/>
            <a:pathLst>
              <a:path w="1131256" h="1198826">
                <a:moveTo>
                  <a:pt x="0" y="0"/>
                </a:moveTo>
                <a:lnTo>
                  <a:pt x="1131256" y="0"/>
                </a:lnTo>
                <a:lnTo>
                  <a:pt x="1131256" y="1198826"/>
                </a:lnTo>
                <a:lnTo>
                  <a:pt x="0" y="11988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1989895" y="-1745815"/>
            <a:ext cx="4781008" cy="4424606"/>
          </a:xfrm>
          <a:custGeom>
            <a:avLst/>
            <a:gdLst/>
            <a:ahLst/>
            <a:cxnLst/>
            <a:rect l="l" t="t" r="r" b="b"/>
            <a:pathLst>
              <a:path w="4781008" h="4424606">
                <a:moveTo>
                  <a:pt x="0" y="0"/>
                </a:moveTo>
                <a:lnTo>
                  <a:pt x="4781008" y="0"/>
                </a:lnTo>
                <a:lnTo>
                  <a:pt x="4781008" y="4424606"/>
                </a:lnTo>
                <a:lnTo>
                  <a:pt x="0" y="44246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87656" y="1266800"/>
            <a:ext cx="1020006" cy="1066546"/>
          </a:xfrm>
          <a:custGeom>
            <a:avLst/>
            <a:gdLst/>
            <a:ahLst/>
            <a:cxnLst/>
            <a:rect l="l" t="t" r="r" b="b"/>
            <a:pathLst>
              <a:path w="1020006" h="1066546">
                <a:moveTo>
                  <a:pt x="0" y="0"/>
                </a:moveTo>
                <a:lnTo>
                  <a:pt x="1020006" y="0"/>
                </a:lnTo>
                <a:lnTo>
                  <a:pt x="1020006" y="1066546"/>
                </a:lnTo>
                <a:lnTo>
                  <a:pt x="0" y="10665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3525441" y="9519928"/>
            <a:ext cx="3942892" cy="767072"/>
          </a:xfrm>
          <a:custGeom>
            <a:avLst/>
            <a:gdLst/>
            <a:ahLst/>
            <a:cxnLst/>
            <a:rect l="l" t="t" r="r" b="b"/>
            <a:pathLst>
              <a:path w="3942892" h="767072">
                <a:moveTo>
                  <a:pt x="0" y="0"/>
                </a:moveTo>
                <a:lnTo>
                  <a:pt x="3942892" y="0"/>
                </a:lnTo>
                <a:lnTo>
                  <a:pt x="3942892" y="767072"/>
                </a:lnTo>
                <a:lnTo>
                  <a:pt x="0" y="7670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C6C558F7-F338-27B4-97F0-370F18D02A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938" y="1800073"/>
            <a:ext cx="3770123" cy="80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9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79286" y="4452476"/>
            <a:ext cx="4499999" cy="4805824"/>
          </a:xfrm>
          <a:custGeom>
            <a:avLst/>
            <a:gdLst/>
            <a:ahLst/>
            <a:cxnLst/>
            <a:rect l="l" t="t" r="r" b="b"/>
            <a:pathLst>
              <a:path w="4499999" h="4805824">
                <a:moveTo>
                  <a:pt x="0" y="0"/>
                </a:moveTo>
                <a:lnTo>
                  <a:pt x="4499999" y="0"/>
                </a:lnTo>
                <a:lnTo>
                  <a:pt x="4499999" y="4805824"/>
                </a:lnTo>
                <a:lnTo>
                  <a:pt x="0" y="4805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343400" y="2571459"/>
            <a:ext cx="13563600" cy="4267631"/>
            <a:chOff x="-4183686" y="681919"/>
            <a:chExt cx="14148203" cy="4542836"/>
          </a:xfrm>
        </p:grpSpPr>
        <p:sp>
          <p:nvSpPr>
            <p:cNvPr id="6" name="TextBox 6"/>
            <p:cNvSpPr txBox="1"/>
            <p:nvPr/>
          </p:nvSpPr>
          <p:spPr>
            <a:xfrm>
              <a:off x="-4183686" y="681919"/>
              <a:ext cx="14148203" cy="148987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GB" sz="3200" dirty="0">
                  <a:solidFill>
                    <a:srgbClr val="193C36"/>
                  </a:solidFill>
                  <a:latin typeface="Abadi" panose="020B0604020104020204" pitchFamily="34" charset="0"/>
                </a:rPr>
                <a:t>Finally, the main goal of the BEAUTY app is to help people to find what they need from the products easily.</a:t>
              </a:r>
              <a:endParaRPr lang="en-US" sz="3200" dirty="0">
                <a:solidFill>
                  <a:srgbClr val="193C36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4183686" y="2535635"/>
              <a:ext cx="14148203" cy="14876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GB" sz="3200" dirty="0">
                  <a:solidFill>
                    <a:srgbClr val="193C36"/>
                  </a:solidFill>
                  <a:latin typeface="Abadi" panose="020B0604020104020204" pitchFamily="34" charset="0"/>
                </a:rPr>
                <a:t>many products appear in various categories such as skincare, makeup, and hair products.</a:t>
              </a:r>
              <a:endParaRPr lang="en-US" sz="3200" dirty="0">
                <a:solidFill>
                  <a:srgbClr val="193C36"/>
                </a:solidFill>
                <a:latin typeface="Overpass Light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4183686" y="4521183"/>
              <a:ext cx="14046603" cy="7035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 algn="just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sz="3200" dirty="0">
                <a:solidFill>
                  <a:srgbClr val="193C36"/>
                </a:solidFill>
                <a:latin typeface="Abadi" panose="020B0604020104020204" pitchFamily="34" charset="0"/>
                <a:cs typeface="Posterama" panose="020B0504020200020000" pitchFamily="34" charset="0"/>
              </a:endParaRPr>
            </a:p>
          </p:txBody>
        </p:sp>
      </p:grpSp>
      <p:sp>
        <p:nvSpPr>
          <p:cNvPr id="11" name="Freeform 11"/>
          <p:cNvSpPr/>
          <p:nvPr/>
        </p:nvSpPr>
        <p:spPr>
          <a:xfrm>
            <a:off x="2438400" y="1028700"/>
            <a:ext cx="1062558" cy="1337316"/>
          </a:xfrm>
          <a:custGeom>
            <a:avLst/>
            <a:gdLst/>
            <a:ahLst/>
            <a:cxnLst/>
            <a:rect l="l" t="t" r="r" b="b"/>
            <a:pathLst>
              <a:path w="1062558" h="1337316">
                <a:moveTo>
                  <a:pt x="0" y="0"/>
                </a:moveTo>
                <a:lnTo>
                  <a:pt x="1062559" y="0"/>
                </a:lnTo>
                <a:lnTo>
                  <a:pt x="1062559" y="1337316"/>
                </a:lnTo>
                <a:lnTo>
                  <a:pt x="0" y="1337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81000" y="-1537882"/>
            <a:ext cx="3525309" cy="3924939"/>
          </a:xfrm>
          <a:custGeom>
            <a:avLst/>
            <a:gdLst/>
            <a:ahLst/>
            <a:cxnLst/>
            <a:rect l="l" t="t" r="r" b="b"/>
            <a:pathLst>
              <a:path w="3525309" h="3924939">
                <a:moveTo>
                  <a:pt x="0" y="0"/>
                </a:moveTo>
                <a:lnTo>
                  <a:pt x="3525309" y="0"/>
                </a:lnTo>
                <a:lnTo>
                  <a:pt x="3525309" y="3924938"/>
                </a:lnTo>
                <a:lnTo>
                  <a:pt x="0" y="392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152373" y="9336358"/>
            <a:ext cx="1618741" cy="950642"/>
          </a:xfrm>
          <a:custGeom>
            <a:avLst/>
            <a:gdLst/>
            <a:ahLst/>
            <a:cxnLst/>
            <a:rect l="l" t="t" r="r" b="b"/>
            <a:pathLst>
              <a:path w="1618741" h="950642">
                <a:moveTo>
                  <a:pt x="0" y="0"/>
                </a:moveTo>
                <a:lnTo>
                  <a:pt x="1618741" y="0"/>
                </a:lnTo>
                <a:lnTo>
                  <a:pt x="1618741" y="950642"/>
                </a:lnTo>
                <a:lnTo>
                  <a:pt x="0" y="9506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005084" y="9477350"/>
            <a:ext cx="832041" cy="334329"/>
          </a:xfrm>
          <a:custGeom>
            <a:avLst/>
            <a:gdLst/>
            <a:ahLst/>
            <a:cxnLst/>
            <a:rect l="l" t="t" r="r" b="b"/>
            <a:pathLst>
              <a:path w="832041" h="334329">
                <a:moveTo>
                  <a:pt x="0" y="0"/>
                </a:moveTo>
                <a:lnTo>
                  <a:pt x="832042" y="0"/>
                </a:lnTo>
                <a:lnTo>
                  <a:pt x="832042" y="334329"/>
                </a:lnTo>
                <a:lnTo>
                  <a:pt x="0" y="3343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613D4AEA-2691-9A34-EB30-500421310BEE}"/>
              </a:ext>
            </a:extLst>
          </p:cNvPr>
          <p:cNvSpPr txBox="1"/>
          <p:nvPr/>
        </p:nvSpPr>
        <p:spPr>
          <a:xfrm>
            <a:off x="4343400" y="637942"/>
            <a:ext cx="8918198" cy="1169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b="1" dirty="0">
                <a:solidFill>
                  <a:srgbClr val="193C36"/>
                </a:solidFill>
                <a:latin typeface="Forum"/>
              </a:rPr>
              <a:t>Conclusion</a:t>
            </a:r>
            <a:r>
              <a:rPr lang="en-US" sz="8000" dirty="0">
                <a:solidFill>
                  <a:srgbClr val="193C36"/>
                </a:solidFill>
                <a:latin typeface="For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329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01135" y="1920195"/>
            <a:ext cx="883502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</a:pPr>
            <a:r>
              <a:rPr lang="en-US" sz="6400" b="1" dirty="0">
                <a:solidFill>
                  <a:srgbClr val="193C36"/>
                </a:solidFill>
                <a:latin typeface="Forum"/>
              </a:rPr>
              <a:t>Future Work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41525" y="3873819"/>
            <a:ext cx="342394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193C36"/>
                </a:solidFill>
                <a:latin typeface="Abadi" panose="020B0604020104020204" pitchFamily="34" charset="0"/>
                <a:cs typeface="Posterama" panose="020B0504020200020000" pitchFamily="34" charset="0"/>
              </a:rPr>
              <a:t>Each company has a special section for all its products.</a:t>
            </a:r>
            <a:endParaRPr lang="en-US" sz="3600" dirty="0">
              <a:solidFill>
                <a:srgbClr val="193C36"/>
              </a:solidFill>
              <a:latin typeface="Abadi" panose="020B0604020104020204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43104" y="3873819"/>
            <a:ext cx="359708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193C36"/>
                </a:solidFill>
                <a:latin typeface="Abadi" panose="020B0604020104020204" pitchFamily="34" charset="0"/>
                <a:cs typeface="Posterama" panose="020B0504020200020000" pitchFamily="34" charset="0"/>
              </a:rPr>
              <a:t>Displaying other people experiences on the product. </a:t>
            </a:r>
            <a:endParaRPr lang="en-US" sz="3600" dirty="0">
              <a:solidFill>
                <a:srgbClr val="193C36"/>
              </a:solidFill>
              <a:latin typeface="Abadi" panose="020B0604020104020204" pitchFamily="34" charset="0"/>
              <a:cs typeface="Posterama" panose="020B0504020200020000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258322" y="3870101"/>
            <a:ext cx="279639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ctr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193C36"/>
                </a:solidFill>
                <a:latin typeface="Abadi" panose="020B0604020104020204" pitchFamily="34" charset="0"/>
                <a:cs typeface="Posterama" panose="020B0504020200020000" pitchFamily="34" charset="0"/>
              </a:rPr>
              <a:t>Trending products.</a:t>
            </a:r>
            <a:endParaRPr lang="en-US" sz="3600" dirty="0">
              <a:solidFill>
                <a:srgbClr val="193C36"/>
              </a:solidFill>
              <a:latin typeface="Overpass Light Bold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3026548" y="-1290151"/>
            <a:ext cx="4376304" cy="4637701"/>
          </a:xfrm>
          <a:custGeom>
            <a:avLst/>
            <a:gdLst/>
            <a:ahLst/>
            <a:cxnLst/>
            <a:rect l="l" t="t" r="r" b="b"/>
            <a:pathLst>
              <a:path w="4376304" h="4637701">
                <a:moveTo>
                  <a:pt x="0" y="0"/>
                </a:moveTo>
                <a:lnTo>
                  <a:pt x="4376304" y="0"/>
                </a:lnTo>
                <a:lnTo>
                  <a:pt x="4376304" y="4637702"/>
                </a:lnTo>
                <a:lnTo>
                  <a:pt x="0" y="46377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3862535">
            <a:off x="11961158" y="354757"/>
            <a:ext cx="2594329" cy="2960334"/>
          </a:xfrm>
          <a:custGeom>
            <a:avLst/>
            <a:gdLst/>
            <a:ahLst/>
            <a:cxnLst/>
            <a:rect l="l" t="t" r="r" b="b"/>
            <a:pathLst>
              <a:path w="2594329" h="2960334">
                <a:moveTo>
                  <a:pt x="0" y="0"/>
                </a:moveTo>
                <a:lnTo>
                  <a:pt x="2594329" y="0"/>
                </a:lnTo>
                <a:lnTo>
                  <a:pt x="2594329" y="2960334"/>
                </a:lnTo>
                <a:lnTo>
                  <a:pt x="0" y="2960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699052" y="1189167"/>
            <a:ext cx="874214" cy="914102"/>
          </a:xfrm>
          <a:custGeom>
            <a:avLst/>
            <a:gdLst/>
            <a:ahLst/>
            <a:cxnLst/>
            <a:rect l="l" t="t" r="r" b="b"/>
            <a:pathLst>
              <a:path w="874214" h="914102">
                <a:moveTo>
                  <a:pt x="0" y="0"/>
                </a:moveTo>
                <a:lnTo>
                  <a:pt x="874213" y="0"/>
                </a:lnTo>
                <a:lnTo>
                  <a:pt x="874213" y="914101"/>
                </a:lnTo>
                <a:lnTo>
                  <a:pt x="0" y="9141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746260" y="7917964"/>
            <a:ext cx="2031097" cy="2169133"/>
          </a:xfrm>
          <a:custGeom>
            <a:avLst/>
            <a:gdLst/>
            <a:ahLst/>
            <a:cxnLst/>
            <a:rect l="l" t="t" r="r" b="b"/>
            <a:pathLst>
              <a:path w="2031097" h="2169133">
                <a:moveTo>
                  <a:pt x="0" y="0"/>
                </a:moveTo>
                <a:lnTo>
                  <a:pt x="2031097" y="0"/>
                </a:lnTo>
                <a:lnTo>
                  <a:pt x="2031097" y="2169133"/>
                </a:lnTo>
                <a:lnTo>
                  <a:pt x="0" y="21691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135244" y="6477646"/>
            <a:ext cx="1989232" cy="2556256"/>
          </a:xfrm>
          <a:custGeom>
            <a:avLst/>
            <a:gdLst/>
            <a:ahLst/>
            <a:cxnLst/>
            <a:rect l="l" t="t" r="r" b="b"/>
            <a:pathLst>
              <a:path w="1989232" h="2556256">
                <a:moveTo>
                  <a:pt x="0" y="0"/>
                </a:moveTo>
                <a:lnTo>
                  <a:pt x="1989231" y="0"/>
                </a:lnTo>
                <a:lnTo>
                  <a:pt x="1989231" y="2556256"/>
                </a:lnTo>
                <a:lnTo>
                  <a:pt x="0" y="25562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BF139787-3294-F216-C305-694FF004EAC1}"/>
              </a:ext>
            </a:extLst>
          </p:cNvPr>
          <p:cNvSpPr txBox="1"/>
          <p:nvPr/>
        </p:nvSpPr>
        <p:spPr>
          <a:xfrm>
            <a:off x="9912792" y="3873818"/>
            <a:ext cx="3128996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193C36"/>
                </a:solidFill>
                <a:latin typeface="Abadi" panose="020B0604020104020204" pitchFamily="34" charset="0"/>
                <a:cs typeface="Posterama" panose="020B0504020200020000" pitchFamily="34" charset="0"/>
              </a:rPr>
              <a:t>Health products.</a:t>
            </a:r>
            <a:endParaRPr lang="en-US" sz="3600" dirty="0">
              <a:solidFill>
                <a:srgbClr val="193C36"/>
              </a:solidFill>
              <a:latin typeface="Overpass Light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430336">
            <a:off x="13993196" y="6551588"/>
            <a:ext cx="4742725" cy="5411824"/>
          </a:xfrm>
          <a:custGeom>
            <a:avLst/>
            <a:gdLst/>
            <a:ahLst/>
            <a:cxnLst/>
            <a:rect l="l" t="t" r="r" b="b"/>
            <a:pathLst>
              <a:path w="4742725" h="5411824">
                <a:moveTo>
                  <a:pt x="0" y="0"/>
                </a:moveTo>
                <a:lnTo>
                  <a:pt x="4742725" y="0"/>
                </a:lnTo>
                <a:lnTo>
                  <a:pt x="4742725" y="5411823"/>
                </a:lnTo>
                <a:lnTo>
                  <a:pt x="0" y="54118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264805" y="3161042"/>
            <a:ext cx="13234264" cy="3184288"/>
            <a:chOff x="-127266" y="238125"/>
            <a:chExt cx="16936186" cy="2137337"/>
          </a:xfrm>
        </p:grpSpPr>
        <p:sp>
          <p:nvSpPr>
            <p:cNvPr id="4" name="TextBox 4"/>
            <p:cNvSpPr txBox="1"/>
            <p:nvPr/>
          </p:nvSpPr>
          <p:spPr>
            <a:xfrm>
              <a:off x="0" y="238125"/>
              <a:ext cx="16681654" cy="2137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79"/>
                </a:lnSpc>
              </a:pPr>
              <a:r>
                <a:rPr lang="en-US" sz="13000" u="sng" dirty="0">
                  <a:solidFill>
                    <a:srgbClr val="FFFFFF"/>
                  </a:solidFill>
                  <a:latin typeface="Poppins Medium Bold"/>
                </a:rPr>
                <a:t>Thanks!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27266" y="1737001"/>
              <a:ext cx="16936186" cy="3834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4319"/>
                </a:lnSpc>
                <a:spcBef>
                  <a:spcPct val="0"/>
                </a:spcBef>
              </a:pPr>
              <a:r>
                <a:rPr lang="en-US" sz="5400" dirty="0">
                  <a:solidFill>
                    <a:srgbClr val="FFFFFF"/>
                  </a:solidFill>
                  <a:latin typeface="Poppins Medium Bold"/>
                </a:rPr>
                <a:t>Any question?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73560" y="-2258700"/>
            <a:ext cx="4106193" cy="3800095"/>
          </a:xfrm>
          <a:custGeom>
            <a:avLst/>
            <a:gdLst/>
            <a:ahLst/>
            <a:cxnLst/>
            <a:rect l="l" t="t" r="r" b="b"/>
            <a:pathLst>
              <a:path w="4106193" h="3800095">
                <a:moveTo>
                  <a:pt x="0" y="0"/>
                </a:moveTo>
                <a:lnTo>
                  <a:pt x="4106193" y="0"/>
                </a:lnTo>
                <a:lnTo>
                  <a:pt x="4106193" y="3800094"/>
                </a:lnTo>
                <a:lnTo>
                  <a:pt x="0" y="3800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672205" y="7129787"/>
            <a:ext cx="2216174" cy="349531"/>
          </a:xfrm>
          <a:custGeom>
            <a:avLst/>
            <a:gdLst/>
            <a:ahLst/>
            <a:cxnLst/>
            <a:rect l="l" t="t" r="r" b="b"/>
            <a:pathLst>
              <a:path w="2216174" h="349531">
                <a:moveTo>
                  <a:pt x="0" y="0"/>
                </a:moveTo>
                <a:lnTo>
                  <a:pt x="2216175" y="0"/>
                </a:lnTo>
                <a:lnTo>
                  <a:pt x="2216175" y="349531"/>
                </a:lnTo>
                <a:lnTo>
                  <a:pt x="0" y="349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283640" y="6170265"/>
            <a:ext cx="2104205" cy="4367218"/>
          </a:xfrm>
          <a:custGeom>
            <a:avLst/>
            <a:gdLst/>
            <a:ahLst/>
            <a:cxnLst/>
            <a:rect l="l" t="t" r="r" b="b"/>
            <a:pathLst>
              <a:path w="2104205" h="4367218">
                <a:moveTo>
                  <a:pt x="2104205" y="0"/>
                </a:moveTo>
                <a:lnTo>
                  <a:pt x="0" y="0"/>
                </a:lnTo>
                <a:lnTo>
                  <a:pt x="0" y="4367218"/>
                </a:lnTo>
                <a:lnTo>
                  <a:pt x="2104205" y="4367218"/>
                </a:lnTo>
                <a:lnTo>
                  <a:pt x="210420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0569397">
            <a:off x="13052269" y="-698434"/>
            <a:ext cx="6624580" cy="3083441"/>
          </a:xfrm>
          <a:custGeom>
            <a:avLst/>
            <a:gdLst/>
            <a:ahLst/>
            <a:cxnLst/>
            <a:rect l="l" t="t" r="r" b="b"/>
            <a:pathLst>
              <a:path w="6624580" h="3083441">
                <a:moveTo>
                  <a:pt x="0" y="0"/>
                </a:moveTo>
                <a:lnTo>
                  <a:pt x="6624579" y="0"/>
                </a:lnTo>
                <a:lnTo>
                  <a:pt x="6624579" y="3083441"/>
                </a:lnTo>
                <a:lnTo>
                  <a:pt x="0" y="30834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218666" y="7289826"/>
            <a:ext cx="2021584" cy="2158974"/>
          </a:xfrm>
          <a:custGeom>
            <a:avLst/>
            <a:gdLst/>
            <a:ahLst/>
            <a:cxnLst/>
            <a:rect l="l" t="t" r="r" b="b"/>
            <a:pathLst>
              <a:path w="2021584" h="2158974">
                <a:moveTo>
                  <a:pt x="0" y="0"/>
                </a:moveTo>
                <a:lnTo>
                  <a:pt x="2021584" y="0"/>
                </a:lnTo>
                <a:lnTo>
                  <a:pt x="2021584" y="2158974"/>
                </a:lnTo>
                <a:lnTo>
                  <a:pt x="0" y="21589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52447" y="8508965"/>
            <a:ext cx="1067368" cy="1116069"/>
          </a:xfrm>
          <a:custGeom>
            <a:avLst/>
            <a:gdLst/>
            <a:ahLst/>
            <a:cxnLst/>
            <a:rect l="l" t="t" r="r" b="b"/>
            <a:pathLst>
              <a:path w="1067368" h="1116069">
                <a:moveTo>
                  <a:pt x="0" y="0"/>
                </a:moveTo>
                <a:lnTo>
                  <a:pt x="1067367" y="0"/>
                </a:lnTo>
                <a:lnTo>
                  <a:pt x="1067367" y="1116069"/>
                </a:lnTo>
                <a:lnTo>
                  <a:pt x="0" y="11160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14841" y="747629"/>
            <a:ext cx="1398994" cy="562141"/>
          </a:xfrm>
          <a:custGeom>
            <a:avLst/>
            <a:gdLst/>
            <a:ahLst/>
            <a:cxnLst/>
            <a:rect l="l" t="t" r="r" b="b"/>
            <a:pathLst>
              <a:path w="1398994" h="562141">
                <a:moveTo>
                  <a:pt x="0" y="0"/>
                </a:moveTo>
                <a:lnTo>
                  <a:pt x="1398994" y="0"/>
                </a:lnTo>
                <a:lnTo>
                  <a:pt x="1398994" y="562142"/>
                </a:lnTo>
                <a:lnTo>
                  <a:pt x="0" y="5621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735254" y="7966370"/>
            <a:ext cx="820810" cy="805887"/>
          </a:xfrm>
          <a:custGeom>
            <a:avLst/>
            <a:gdLst/>
            <a:ahLst/>
            <a:cxnLst/>
            <a:rect l="l" t="t" r="r" b="b"/>
            <a:pathLst>
              <a:path w="820810" h="805887">
                <a:moveTo>
                  <a:pt x="0" y="0"/>
                </a:moveTo>
                <a:lnTo>
                  <a:pt x="820811" y="0"/>
                </a:lnTo>
                <a:lnTo>
                  <a:pt x="820811" y="805886"/>
                </a:lnTo>
                <a:lnTo>
                  <a:pt x="0" y="80588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23476" y="-1119183"/>
            <a:ext cx="3525309" cy="3924939"/>
          </a:xfrm>
          <a:custGeom>
            <a:avLst/>
            <a:gdLst/>
            <a:ahLst/>
            <a:cxnLst/>
            <a:rect l="l" t="t" r="r" b="b"/>
            <a:pathLst>
              <a:path w="3525309" h="3924939">
                <a:moveTo>
                  <a:pt x="0" y="0"/>
                </a:moveTo>
                <a:lnTo>
                  <a:pt x="3525309" y="0"/>
                </a:lnTo>
                <a:lnTo>
                  <a:pt x="3525309" y="3924939"/>
                </a:lnTo>
                <a:lnTo>
                  <a:pt x="0" y="392493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7614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79286" y="4452476"/>
            <a:ext cx="4499999" cy="4805824"/>
          </a:xfrm>
          <a:custGeom>
            <a:avLst/>
            <a:gdLst/>
            <a:ahLst/>
            <a:cxnLst/>
            <a:rect l="l" t="t" r="r" b="b"/>
            <a:pathLst>
              <a:path w="4499999" h="4805824">
                <a:moveTo>
                  <a:pt x="0" y="0"/>
                </a:moveTo>
                <a:lnTo>
                  <a:pt x="4499999" y="0"/>
                </a:lnTo>
                <a:lnTo>
                  <a:pt x="4499999" y="4805824"/>
                </a:lnTo>
                <a:lnTo>
                  <a:pt x="0" y="4805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343400" y="2571459"/>
            <a:ext cx="13563600" cy="58315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193C36"/>
                </a:solidFill>
                <a:latin typeface="Abadi" panose="020B0604020104020204" pitchFamily="34" charset="0"/>
              </a:rPr>
              <a:t>The project was developed using android studio and Firebase to serve people interested in beauty products. The products will appear in categories to make the user experiment easy.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193C36"/>
                </a:solidFill>
                <a:latin typeface="Overpass Light Bold"/>
              </a:rPr>
              <a:t>View product information such as the product name, image, price and description.</a:t>
            </a:r>
            <a:endParaRPr lang="en-GB" sz="3200" dirty="0">
              <a:solidFill>
                <a:srgbClr val="193C36"/>
              </a:solidFill>
              <a:latin typeface="Abadi" panose="020B060402010402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193C36"/>
                </a:solidFill>
                <a:latin typeface="Abadi" panose="020B0604020104020204" pitchFamily="34" charset="0"/>
                <a:cs typeface="Posterama" panose="020B0504020200020000" pitchFamily="34" charset="0"/>
              </a:rPr>
              <a:t>Allow the user to add their product to the shopping cart and to calculate the total price. </a:t>
            </a:r>
            <a:endParaRPr lang="en-US" sz="3200" dirty="0">
              <a:solidFill>
                <a:srgbClr val="193C36"/>
              </a:solidFill>
              <a:latin typeface="Abadi" panose="020B0604020104020204" pitchFamily="34" charset="0"/>
              <a:cs typeface="Posterama" panose="020B0504020200020000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93C36"/>
              </a:solidFill>
              <a:latin typeface="Abadi" panose="020B0604020104020204" pitchFamily="34" charset="0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2438400" y="1028700"/>
            <a:ext cx="1062558" cy="1337316"/>
          </a:xfrm>
          <a:custGeom>
            <a:avLst/>
            <a:gdLst/>
            <a:ahLst/>
            <a:cxnLst/>
            <a:rect l="l" t="t" r="r" b="b"/>
            <a:pathLst>
              <a:path w="1062558" h="1337316">
                <a:moveTo>
                  <a:pt x="0" y="0"/>
                </a:moveTo>
                <a:lnTo>
                  <a:pt x="1062559" y="0"/>
                </a:lnTo>
                <a:lnTo>
                  <a:pt x="1062559" y="1337316"/>
                </a:lnTo>
                <a:lnTo>
                  <a:pt x="0" y="1337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81000" y="-1537882"/>
            <a:ext cx="3525309" cy="3924939"/>
          </a:xfrm>
          <a:custGeom>
            <a:avLst/>
            <a:gdLst/>
            <a:ahLst/>
            <a:cxnLst/>
            <a:rect l="l" t="t" r="r" b="b"/>
            <a:pathLst>
              <a:path w="3525309" h="3924939">
                <a:moveTo>
                  <a:pt x="0" y="0"/>
                </a:moveTo>
                <a:lnTo>
                  <a:pt x="3525309" y="0"/>
                </a:lnTo>
                <a:lnTo>
                  <a:pt x="3525309" y="3924938"/>
                </a:lnTo>
                <a:lnTo>
                  <a:pt x="0" y="392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152373" y="9336358"/>
            <a:ext cx="1618741" cy="950642"/>
          </a:xfrm>
          <a:custGeom>
            <a:avLst/>
            <a:gdLst/>
            <a:ahLst/>
            <a:cxnLst/>
            <a:rect l="l" t="t" r="r" b="b"/>
            <a:pathLst>
              <a:path w="1618741" h="950642">
                <a:moveTo>
                  <a:pt x="0" y="0"/>
                </a:moveTo>
                <a:lnTo>
                  <a:pt x="1618741" y="0"/>
                </a:lnTo>
                <a:lnTo>
                  <a:pt x="1618741" y="950642"/>
                </a:lnTo>
                <a:lnTo>
                  <a:pt x="0" y="9506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005084" y="9477350"/>
            <a:ext cx="832041" cy="334329"/>
          </a:xfrm>
          <a:custGeom>
            <a:avLst/>
            <a:gdLst/>
            <a:ahLst/>
            <a:cxnLst/>
            <a:rect l="l" t="t" r="r" b="b"/>
            <a:pathLst>
              <a:path w="832041" h="334329">
                <a:moveTo>
                  <a:pt x="0" y="0"/>
                </a:moveTo>
                <a:lnTo>
                  <a:pt x="832042" y="0"/>
                </a:lnTo>
                <a:lnTo>
                  <a:pt x="832042" y="334329"/>
                </a:lnTo>
                <a:lnTo>
                  <a:pt x="0" y="3343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613D4AEA-2691-9A34-EB30-500421310BEE}"/>
              </a:ext>
            </a:extLst>
          </p:cNvPr>
          <p:cNvSpPr txBox="1"/>
          <p:nvPr/>
        </p:nvSpPr>
        <p:spPr>
          <a:xfrm>
            <a:off x="4343400" y="637942"/>
            <a:ext cx="8918198" cy="1169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b="1" dirty="0">
                <a:solidFill>
                  <a:srgbClr val="193C36"/>
                </a:solidFill>
                <a:latin typeface="Forum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 flipH="1">
            <a:off x="-428835" y="4187477"/>
            <a:ext cx="2541521" cy="5274856"/>
          </a:xfrm>
          <a:custGeom>
            <a:avLst/>
            <a:gdLst/>
            <a:ahLst/>
            <a:cxnLst/>
            <a:rect l="l" t="t" r="r" b="b"/>
            <a:pathLst>
              <a:path w="2541521" h="5274856">
                <a:moveTo>
                  <a:pt x="2541522" y="0"/>
                </a:moveTo>
                <a:lnTo>
                  <a:pt x="0" y="0"/>
                </a:lnTo>
                <a:lnTo>
                  <a:pt x="0" y="5274856"/>
                </a:lnTo>
                <a:lnTo>
                  <a:pt x="2541522" y="5274856"/>
                </a:lnTo>
                <a:lnTo>
                  <a:pt x="254152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2478610">
            <a:off x="-286574" y="2724175"/>
            <a:ext cx="3653489" cy="4168919"/>
          </a:xfrm>
          <a:custGeom>
            <a:avLst/>
            <a:gdLst/>
            <a:ahLst/>
            <a:cxnLst/>
            <a:rect l="l" t="t" r="r" b="b"/>
            <a:pathLst>
              <a:path w="3653489" h="4168919">
                <a:moveTo>
                  <a:pt x="0" y="0"/>
                </a:moveTo>
                <a:lnTo>
                  <a:pt x="3653489" y="0"/>
                </a:lnTo>
                <a:lnTo>
                  <a:pt x="3653489" y="4168919"/>
                </a:lnTo>
                <a:lnTo>
                  <a:pt x="0" y="41689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61217" y="1028700"/>
            <a:ext cx="1902939" cy="2016602"/>
          </a:xfrm>
          <a:custGeom>
            <a:avLst/>
            <a:gdLst/>
            <a:ahLst/>
            <a:cxnLst/>
            <a:rect l="l" t="t" r="r" b="b"/>
            <a:pathLst>
              <a:path w="1902939" h="2016602">
                <a:moveTo>
                  <a:pt x="0" y="0"/>
                </a:moveTo>
                <a:lnTo>
                  <a:pt x="1902939" y="0"/>
                </a:lnTo>
                <a:lnTo>
                  <a:pt x="1902939" y="2016602"/>
                </a:lnTo>
                <a:lnTo>
                  <a:pt x="0" y="20166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751965" y="2037001"/>
            <a:ext cx="2153299" cy="1992781"/>
          </a:xfrm>
          <a:custGeom>
            <a:avLst/>
            <a:gdLst/>
            <a:ahLst/>
            <a:cxnLst/>
            <a:rect l="l" t="t" r="r" b="b"/>
            <a:pathLst>
              <a:path w="2153299" h="1992781">
                <a:moveTo>
                  <a:pt x="0" y="0"/>
                </a:moveTo>
                <a:lnTo>
                  <a:pt x="2153299" y="0"/>
                </a:lnTo>
                <a:lnTo>
                  <a:pt x="2153299" y="1992781"/>
                </a:lnTo>
                <a:lnTo>
                  <a:pt x="0" y="19927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503365" y="2552075"/>
            <a:ext cx="924706" cy="966898"/>
          </a:xfrm>
          <a:custGeom>
            <a:avLst/>
            <a:gdLst/>
            <a:ahLst/>
            <a:cxnLst/>
            <a:rect l="l" t="t" r="r" b="b"/>
            <a:pathLst>
              <a:path w="924706" h="966898">
                <a:moveTo>
                  <a:pt x="0" y="0"/>
                </a:moveTo>
                <a:lnTo>
                  <a:pt x="924706" y="0"/>
                </a:lnTo>
                <a:lnTo>
                  <a:pt x="924706" y="966898"/>
                </a:lnTo>
                <a:lnTo>
                  <a:pt x="0" y="9668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9226AE2C-594B-8FD8-C2D5-D84CD7E91583}"/>
              </a:ext>
            </a:extLst>
          </p:cNvPr>
          <p:cNvSpPr txBox="1"/>
          <p:nvPr/>
        </p:nvSpPr>
        <p:spPr>
          <a:xfrm>
            <a:off x="3581400" y="1028700"/>
            <a:ext cx="127635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rtl="0" fontAlgn="base"/>
            <a:r>
              <a:rPr lang="en-GB" sz="8000" b="1" i="0" dirty="0">
                <a:solidFill>
                  <a:srgbClr val="193C36"/>
                </a:solidFill>
                <a:effectLst/>
                <a:latin typeface="Forum" panose="020B0604020202020204" charset="0"/>
              </a:rPr>
              <a:t>Similar Mobile Applications</a:t>
            </a:r>
            <a:endParaRPr lang="en-GB" sz="8000" i="0" dirty="0">
              <a:solidFill>
                <a:srgbClr val="193C36"/>
              </a:solidFill>
              <a:effectLst/>
              <a:latin typeface="Forum" panose="020B0604020202020204" charset="0"/>
            </a:endParaRPr>
          </a:p>
        </p:txBody>
      </p:sp>
      <p:pic>
        <p:nvPicPr>
          <p:cNvPr id="16" name="Picture 15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C35DD4DE-D3A0-6FC4-247A-ED7CAC733E4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339261"/>
            <a:ext cx="5029200" cy="2543399"/>
          </a:xfrm>
          <a:prstGeom prst="rect">
            <a:avLst/>
          </a:prstGeom>
        </p:spPr>
      </p:pic>
      <p:pic>
        <p:nvPicPr>
          <p:cNvPr id="18" name="Picture 17" descr="A picture containing font, text, graphics, white&#10;&#10;Description automatically generated">
            <a:extLst>
              <a:ext uri="{FF2B5EF4-FFF2-40B4-BE49-F238E27FC236}">
                <a16:creationId xmlns:a16="http://schemas.microsoft.com/office/drawing/2014/main" id="{1799BCA4-3A9D-162F-7F2A-3EE734C2FD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127" y="4339260"/>
            <a:ext cx="5029201" cy="25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2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705939" y="913159"/>
            <a:ext cx="1553361" cy="1437565"/>
          </a:xfrm>
          <a:custGeom>
            <a:avLst/>
            <a:gdLst/>
            <a:ahLst/>
            <a:cxnLst/>
            <a:rect l="l" t="t" r="r" b="b"/>
            <a:pathLst>
              <a:path w="1553361" h="1437565">
                <a:moveTo>
                  <a:pt x="0" y="0"/>
                </a:moveTo>
                <a:lnTo>
                  <a:pt x="1553361" y="0"/>
                </a:lnTo>
                <a:lnTo>
                  <a:pt x="1553361" y="1437565"/>
                </a:lnTo>
                <a:lnTo>
                  <a:pt x="0" y="1437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99073" y="-678919"/>
            <a:ext cx="2855546" cy="3669510"/>
          </a:xfrm>
          <a:custGeom>
            <a:avLst/>
            <a:gdLst/>
            <a:ahLst/>
            <a:cxnLst/>
            <a:rect l="l" t="t" r="r" b="b"/>
            <a:pathLst>
              <a:path w="2855546" h="3669510">
                <a:moveTo>
                  <a:pt x="0" y="0"/>
                </a:moveTo>
                <a:lnTo>
                  <a:pt x="2855546" y="0"/>
                </a:lnTo>
                <a:lnTo>
                  <a:pt x="2855546" y="3669510"/>
                </a:lnTo>
                <a:lnTo>
                  <a:pt x="0" y="36695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004696" y="1631941"/>
            <a:ext cx="1407342" cy="565495"/>
          </a:xfrm>
          <a:custGeom>
            <a:avLst/>
            <a:gdLst/>
            <a:ahLst/>
            <a:cxnLst/>
            <a:rect l="l" t="t" r="r" b="b"/>
            <a:pathLst>
              <a:path w="1407342" h="565495">
                <a:moveTo>
                  <a:pt x="0" y="0"/>
                </a:moveTo>
                <a:lnTo>
                  <a:pt x="1407342" y="0"/>
                </a:lnTo>
                <a:lnTo>
                  <a:pt x="1407342" y="565496"/>
                </a:lnTo>
                <a:lnTo>
                  <a:pt x="0" y="565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581009" y="9680200"/>
            <a:ext cx="3119064" cy="606800"/>
          </a:xfrm>
          <a:custGeom>
            <a:avLst/>
            <a:gdLst/>
            <a:ahLst/>
            <a:cxnLst/>
            <a:rect l="l" t="t" r="r" b="b"/>
            <a:pathLst>
              <a:path w="3119064" h="606800">
                <a:moveTo>
                  <a:pt x="0" y="0"/>
                </a:moveTo>
                <a:lnTo>
                  <a:pt x="3119064" y="0"/>
                </a:lnTo>
                <a:lnTo>
                  <a:pt x="3119064" y="606800"/>
                </a:lnTo>
                <a:lnTo>
                  <a:pt x="0" y="606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943FBC78-CA7D-6190-B93F-1FC35D3088C9}"/>
              </a:ext>
            </a:extLst>
          </p:cNvPr>
          <p:cNvSpPr txBox="1"/>
          <p:nvPr/>
        </p:nvSpPr>
        <p:spPr>
          <a:xfrm>
            <a:off x="2708367" y="966763"/>
            <a:ext cx="1250133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7200" b="1" dirty="0">
                <a:solidFill>
                  <a:srgbClr val="193C36"/>
                </a:solidFill>
                <a:latin typeface="Forum" panose="020B0604020202020204" charset="0"/>
              </a:rPr>
              <a:t>Development Environment</a:t>
            </a:r>
          </a:p>
        </p:txBody>
      </p:sp>
      <p:pic>
        <p:nvPicPr>
          <p:cNvPr id="13" name="Picture 12" descr="A picture containing yellow, design&#10;&#10;Description automatically generated">
            <a:extLst>
              <a:ext uri="{FF2B5EF4-FFF2-40B4-BE49-F238E27FC236}">
                <a16:creationId xmlns:a16="http://schemas.microsoft.com/office/drawing/2014/main" id="{714D736C-54F8-8714-A31F-5A888D1B28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63" y="4091668"/>
            <a:ext cx="8128419" cy="2794144"/>
          </a:xfrm>
          <a:prstGeom prst="rect">
            <a:avLst/>
          </a:prstGeom>
        </p:spPr>
      </p:pic>
      <p:pic>
        <p:nvPicPr>
          <p:cNvPr id="19" name="Picture 18" descr="A picture containing clipart, design&#10;&#10;Description automatically generated">
            <a:extLst>
              <a:ext uri="{FF2B5EF4-FFF2-40B4-BE49-F238E27FC236}">
                <a16:creationId xmlns:a16="http://schemas.microsoft.com/office/drawing/2014/main" id="{7568BD5E-78A1-8E79-C261-953DDA17ED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96" y="4589734"/>
            <a:ext cx="5707973" cy="179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9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66800" y="2559181"/>
            <a:ext cx="127635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rtl="0" fontAlgn="base"/>
            <a:r>
              <a:rPr lang="en-GB" sz="8000" b="1" i="0" dirty="0">
                <a:solidFill>
                  <a:srgbClr val="193C36"/>
                </a:solidFill>
                <a:effectLst/>
                <a:latin typeface="Forum" panose="020B0604020202020204" charset="0"/>
              </a:rPr>
              <a:t>Environment Interface</a:t>
            </a:r>
            <a:r>
              <a:rPr lang="en-GB" sz="8000" i="0" dirty="0">
                <a:solidFill>
                  <a:srgbClr val="193C36"/>
                </a:solidFill>
                <a:effectLst/>
                <a:latin typeface="Forum" panose="020B0604020202020204" charset="0"/>
              </a:rPr>
              <a:t> 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6800" y="4137289"/>
            <a:ext cx="12763499" cy="2123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rtl="0" fontAlgn="base"/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GB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/>
            <a:r>
              <a:rPr lang="en-GB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BEAUTY is an app with </a:t>
            </a:r>
            <a:r>
              <a:rPr lang="en-GB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six</a:t>
            </a:r>
            <a:r>
              <a:rPr lang="en-GB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main </a:t>
            </a:r>
            <a:r>
              <a:rPr lang="en-GB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pages which are home, discover,  products, product details, shopping cart, about us, and contacts us. </a:t>
            </a:r>
          </a:p>
        </p:txBody>
      </p:sp>
      <p:sp>
        <p:nvSpPr>
          <p:cNvPr id="8" name="Freeform 8"/>
          <p:cNvSpPr/>
          <p:nvPr/>
        </p:nvSpPr>
        <p:spPr>
          <a:xfrm rot="10739691">
            <a:off x="7668943" y="-466329"/>
            <a:ext cx="4058405" cy="1889003"/>
          </a:xfrm>
          <a:custGeom>
            <a:avLst/>
            <a:gdLst/>
            <a:ahLst/>
            <a:cxnLst/>
            <a:rect l="l" t="t" r="r" b="b"/>
            <a:pathLst>
              <a:path w="4058405" h="1889003">
                <a:moveTo>
                  <a:pt x="0" y="0"/>
                </a:moveTo>
                <a:lnTo>
                  <a:pt x="4058406" y="0"/>
                </a:lnTo>
                <a:lnTo>
                  <a:pt x="4058406" y="1889003"/>
                </a:lnTo>
                <a:lnTo>
                  <a:pt x="0" y="1889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526270" y="7386273"/>
            <a:ext cx="3763586" cy="4190227"/>
          </a:xfrm>
          <a:custGeom>
            <a:avLst/>
            <a:gdLst/>
            <a:ahLst/>
            <a:cxnLst/>
            <a:rect l="l" t="t" r="r" b="b"/>
            <a:pathLst>
              <a:path w="3763586" h="4190227">
                <a:moveTo>
                  <a:pt x="0" y="0"/>
                </a:moveTo>
                <a:lnTo>
                  <a:pt x="3763586" y="0"/>
                </a:lnTo>
                <a:lnTo>
                  <a:pt x="3763586" y="4190227"/>
                </a:lnTo>
                <a:lnTo>
                  <a:pt x="0" y="41902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144000" y="571649"/>
            <a:ext cx="874214" cy="914102"/>
          </a:xfrm>
          <a:custGeom>
            <a:avLst/>
            <a:gdLst/>
            <a:ahLst/>
            <a:cxnLst/>
            <a:rect l="l" t="t" r="r" b="b"/>
            <a:pathLst>
              <a:path w="874214" h="914102">
                <a:moveTo>
                  <a:pt x="0" y="0"/>
                </a:moveTo>
                <a:lnTo>
                  <a:pt x="874214" y="0"/>
                </a:lnTo>
                <a:lnTo>
                  <a:pt x="874214" y="914102"/>
                </a:lnTo>
                <a:lnTo>
                  <a:pt x="0" y="9141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521466" y="9205604"/>
            <a:ext cx="3781774" cy="268162"/>
          </a:xfrm>
          <a:custGeom>
            <a:avLst/>
            <a:gdLst/>
            <a:ahLst/>
            <a:cxnLst/>
            <a:rect l="l" t="t" r="r" b="b"/>
            <a:pathLst>
              <a:path w="3781774" h="268162">
                <a:moveTo>
                  <a:pt x="0" y="0"/>
                </a:moveTo>
                <a:lnTo>
                  <a:pt x="3781774" y="0"/>
                </a:lnTo>
                <a:lnTo>
                  <a:pt x="3781774" y="268162"/>
                </a:lnTo>
                <a:lnTo>
                  <a:pt x="0" y="2681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24200" y="171500"/>
            <a:ext cx="1250133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7200" b="1" i="0" dirty="0">
                <a:solidFill>
                  <a:srgbClr val="193C36"/>
                </a:solidFill>
                <a:effectLst/>
                <a:latin typeface="Forum" panose="020B0604020202020204" charset="0"/>
              </a:rPr>
              <a:t>Home page </a:t>
            </a:r>
            <a:endParaRPr lang="en-US" sz="7200" b="1" dirty="0">
              <a:solidFill>
                <a:srgbClr val="193C36"/>
              </a:solidFill>
              <a:latin typeface="Forum" panose="020B0604020202020204" charset="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3841198" y="8635986"/>
            <a:ext cx="861046" cy="1570142"/>
          </a:xfrm>
          <a:custGeom>
            <a:avLst/>
            <a:gdLst/>
            <a:ahLst/>
            <a:cxnLst/>
            <a:rect l="l" t="t" r="r" b="b"/>
            <a:pathLst>
              <a:path w="861046" h="1570142">
                <a:moveTo>
                  <a:pt x="0" y="0"/>
                </a:moveTo>
                <a:lnTo>
                  <a:pt x="861046" y="0"/>
                </a:lnTo>
                <a:lnTo>
                  <a:pt x="861046" y="1570142"/>
                </a:lnTo>
                <a:lnTo>
                  <a:pt x="0" y="157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331694">
            <a:off x="15524775" y="9100725"/>
            <a:ext cx="1376429" cy="640665"/>
          </a:xfrm>
          <a:custGeom>
            <a:avLst/>
            <a:gdLst/>
            <a:ahLst/>
            <a:cxnLst/>
            <a:rect l="l" t="t" r="r" b="b"/>
            <a:pathLst>
              <a:path w="1376429" h="640665">
                <a:moveTo>
                  <a:pt x="0" y="0"/>
                </a:moveTo>
                <a:lnTo>
                  <a:pt x="1376429" y="0"/>
                </a:lnTo>
                <a:lnTo>
                  <a:pt x="1376429" y="640666"/>
                </a:lnTo>
                <a:lnTo>
                  <a:pt x="0" y="640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1989895" y="-1745815"/>
            <a:ext cx="4781008" cy="4424606"/>
          </a:xfrm>
          <a:custGeom>
            <a:avLst/>
            <a:gdLst/>
            <a:ahLst/>
            <a:cxnLst/>
            <a:rect l="l" t="t" r="r" b="b"/>
            <a:pathLst>
              <a:path w="4781008" h="4424606">
                <a:moveTo>
                  <a:pt x="0" y="0"/>
                </a:moveTo>
                <a:lnTo>
                  <a:pt x="4781008" y="0"/>
                </a:lnTo>
                <a:lnTo>
                  <a:pt x="4781008" y="4424606"/>
                </a:lnTo>
                <a:lnTo>
                  <a:pt x="0" y="44246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87656" y="1266800"/>
            <a:ext cx="1020006" cy="1066546"/>
          </a:xfrm>
          <a:custGeom>
            <a:avLst/>
            <a:gdLst/>
            <a:ahLst/>
            <a:cxnLst/>
            <a:rect l="l" t="t" r="r" b="b"/>
            <a:pathLst>
              <a:path w="1020006" h="1066546">
                <a:moveTo>
                  <a:pt x="0" y="0"/>
                </a:moveTo>
                <a:lnTo>
                  <a:pt x="1020006" y="0"/>
                </a:lnTo>
                <a:lnTo>
                  <a:pt x="1020006" y="1066546"/>
                </a:lnTo>
                <a:lnTo>
                  <a:pt x="0" y="10665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3525441" y="9519928"/>
            <a:ext cx="3942892" cy="767072"/>
          </a:xfrm>
          <a:custGeom>
            <a:avLst/>
            <a:gdLst/>
            <a:ahLst/>
            <a:cxnLst/>
            <a:rect l="l" t="t" r="r" b="b"/>
            <a:pathLst>
              <a:path w="3942892" h="767072">
                <a:moveTo>
                  <a:pt x="0" y="0"/>
                </a:moveTo>
                <a:lnTo>
                  <a:pt x="3942892" y="0"/>
                </a:lnTo>
                <a:lnTo>
                  <a:pt x="3942892" y="767072"/>
                </a:lnTo>
                <a:lnTo>
                  <a:pt x="0" y="7670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 descr="A screenshot of a beauty app&#10;&#10;Description automatically generated with low confidence">
            <a:extLst>
              <a:ext uri="{FF2B5EF4-FFF2-40B4-BE49-F238E27FC236}">
                <a16:creationId xmlns:a16="http://schemas.microsoft.com/office/drawing/2014/main" id="{AA28AD56-7A72-62DB-1656-6097E03BDA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078664"/>
            <a:ext cx="3084323" cy="6614159"/>
          </a:xfrm>
          <a:prstGeom prst="rect">
            <a:avLst/>
          </a:prstGeom>
        </p:spPr>
      </p:pic>
      <p:pic>
        <p:nvPicPr>
          <p:cNvPr id="6" name="Picture 5" descr="A screen shot of a video&#10;&#10;Description automatically generated with medium confidence">
            <a:extLst>
              <a:ext uri="{FF2B5EF4-FFF2-40B4-BE49-F238E27FC236}">
                <a16:creationId xmlns:a16="http://schemas.microsoft.com/office/drawing/2014/main" id="{DA660046-6708-B4D5-0765-49B3B57A86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033" y="2078664"/>
            <a:ext cx="3110827" cy="6670996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1C986CF2-FAE1-9402-19D1-7B490DB34D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88" y="2078664"/>
            <a:ext cx="3084324" cy="66141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24200" y="171500"/>
            <a:ext cx="1250133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7200" b="1" i="0" dirty="0">
                <a:solidFill>
                  <a:srgbClr val="193C36"/>
                </a:solidFill>
                <a:effectLst/>
                <a:latin typeface="Forum" panose="020B0604020202020204" charset="0"/>
              </a:rPr>
              <a:t>Discover page </a:t>
            </a:r>
            <a:endParaRPr lang="en-US" sz="7200" b="1" dirty="0">
              <a:solidFill>
                <a:srgbClr val="193C36"/>
              </a:solidFill>
              <a:latin typeface="Forum" panose="020B0604020202020204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5834766" y="8476623"/>
            <a:ext cx="729502" cy="1388326"/>
          </a:xfrm>
          <a:custGeom>
            <a:avLst/>
            <a:gdLst/>
            <a:ahLst/>
            <a:cxnLst/>
            <a:rect l="l" t="t" r="r" b="b"/>
            <a:pathLst>
              <a:path w="729502" h="1388326">
                <a:moveTo>
                  <a:pt x="0" y="0"/>
                </a:moveTo>
                <a:lnTo>
                  <a:pt x="729502" y="0"/>
                </a:lnTo>
                <a:lnTo>
                  <a:pt x="729502" y="1388326"/>
                </a:lnTo>
                <a:lnTo>
                  <a:pt x="0" y="1388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7124101">
            <a:off x="15836478" y="9007066"/>
            <a:ext cx="1376429" cy="640665"/>
          </a:xfrm>
          <a:custGeom>
            <a:avLst/>
            <a:gdLst/>
            <a:ahLst/>
            <a:cxnLst/>
            <a:rect l="l" t="t" r="r" b="b"/>
            <a:pathLst>
              <a:path w="1376429" h="640665">
                <a:moveTo>
                  <a:pt x="0" y="0"/>
                </a:moveTo>
                <a:lnTo>
                  <a:pt x="1376429" y="0"/>
                </a:lnTo>
                <a:lnTo>
                  <a:pt x="1376429" y="640666"/>
                </a:lnTo>
                <a:lnTo>
                  <a:pt x="0" y="640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365631" y="8821644"/>
            <a:ext cx="1131256" cy="1198826"/>
          </a:xfrm>
          <a:custGeom>
            <a:avLst/>
            <a:gdLst/>
            <a:ahLst/>
            <a:cxnLst/>
            <a:rect l="l" t="t" r="r" b="b"/>
            <a:pathLst>
              <a:path w="1131256" h="1198826">
                <a:moveTo>
                  <a:pt x="0" y="0"/>
                </a:moveTo>
                <a:lnTo>
                  <a:pt x="1131256" y="0"/>
                </a:lnTo>
                <a:lnTo>
                  <a:pt x="1131256" y="1198826"/>
                </a:lnTo>
                <a:lnTo>
                  <a:pt x="0" y="11988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1989895" y="-1745815"/>
            <a:ext cx="4781008" cy="4424606"/>
          </a:xfrm>
          <a:custGeom>
            <a:avLst/>
            <a:gdLst/>
            <a:ahLst/>
            <a:cxnLst/>
            <a:rect l="l" t="t" r="r" b="b"/>
            <a:pathLst>
              <a:path w="4781008" h="4424606">
                <a:moveTo>
                  <a:pt x="0" y="0"/>
                </a:moveTo>
                <a:lnTo>
                  <a:pt x="4781008" y="0"/>
                </a:lnTo>
                <a:lnTo>
                  <a:pt x="4781008" y="4424606"/>
                </a:lnTo>
                <a:lnTo>
                  <a:pt x="0" y="44246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87656" y="1266800"/>
            <a:ext cx="1020006" cy="1066546"/>
          </a:xfrm>
          <a:custGeom>
            <a:avLst/>
            <a:gdLst/>
            <a:ahLst/>
            <a:cxnLst/>
            <a:rect l="l" t="t" r="r" b="b"/>
            <a:pathLst>
              <a:path w="1020006" h="1066546">
                <a:moveTo>
                  <a:pt x="0" y="0"/>
                </a:moveTo>
                <a:lnTo>
                  <a:pt x="1020006" y="0"/>
                </a:lnTo>
                <a:lnTo>
                  <a:pt x="1020006" y="1066546"/>
                </a:lnTo>
                <a:lnTo>
                  <a:pt x="0" y="10665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3525441" y="9519928"/>
            <a:ext cx="3942892" cy="767072"/>
          </a:xfrm>
          <a:custGeom>
            <a:avLst/>
            <a:gdLst/>
            <a:ahLst/>
            <a:cxnLst/>
            <a:rect l="l" t="t" r="r" b="b"/>
            <a:pathLst>
              <a:path w="3942892" h="767072">
                <a:moveTo>
                  <a:pt x="0" y="0"/>
                </a:moveTo>
                <a:lnTo>
                  <a:pt x="3942892" y="0"/>
                </a:lnTo>
                <a:lnTo>
                  <a:pt x="3942892" y="767072"/>
                </a:lnTo>
                <a:lnTo>
                  <a:pt x="0" y="7670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 descr="A picture containing text, screenshot, cartoon, graphic design&#10;&#10;Description automatically generated">
            <a:extLst>
              <a:ext uri="{FF2B5EF4-FFF2-40B4-BE49-F238E27FC236}">
                <a16:creationId xmlns:a16="http://schemas.microsoft.com/office/drawing/2014/main" id="{DBFE3FB8-3D3C-EB47-A687-1F03D977A9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908399"/>
            <a:ext cx="3713862" cy="79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0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24200" y="171500"/>
            <a:ext cx="1250133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7200" b="1" i="0" dirty="0">
                <a:solidFill>
                  <a:srgbClr val="193C36"/>
                </a:solidFill>
                <a:effectLst/>
                <a:latin typeface="Forum" panose="020B0604020202020204" charset="0"/>
              </a:rPr>
              <a:t>Products page </a:t>
            </a:r>
            <a:endParaRPr lang="en-US" sz="7200" b="1" dirty="0">
              <a:solidFill>
                <a:srgbClr val="193C36"/>
              </a:solidFill>
              <a:latin typeface="Forum" panose="020B0604020202020204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5834766" y="8476623"/>
            <a:ext cx="729502" cy="1388326"/>
          </a:xfrm>
          <a:custGeom>
            <a:avLst/>
            <a:gdLst/>
            <a:ahLst/>
            <a:cxnLst/>
            <a:rect l="l" t="t" r="r" b="b"/>
            <a:pathLst>
              <a:path w="729502" h="1388326">
                <a:moveTo>
                  <a:pt x="0" y="0"/>
                </a:moveTo>
                <a:lnTo>
                  <a:pt x="729502" y="0"/>
                </a:lnTo>
                <a:lnTo>
                  <a:pt x="729502" y="1388326"/>
                </a:lnTo>
                <a:lnTo>
                  <a:pt x="0" y="1388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7124101">
            <a:off x="15836478" y="9007066"/>
            <a:ext cx="1376429" cy="640665"/>
          </a:xfrm>
          <a:custGeom>
            <a:avLst/>
            <a:gdLst/>
            <a:ahLst/>
            <a:cxnLst/>
            <a:rect l="l" t="t" r="r" b="b"/>
            <a:pathLst>
              <a:path w="1376429" h="640665">
                <a:moveTo>
                  <a:pt x="0" y="0"/>
                </a:moveTo>
                <a:lnTo>
                  <a:pt x="1376429" y="0"/>
                </a:lnTo>
                <a:lnTo>
                  <a:pt x="1376429" y="640666"/>
                </a:lnTo>
                <a:lnTo>
                  <a:pt x="0" y="640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365631" y="8821644"/>
            <a:ext cx="1131256" cy="1198826"/>
          </a:xfrm>
          <a:custGeom>
            <a:avLst/>
            <a:gdLst/>
            <a:ahLst/>
            <a:cxnLst/>
            <a:rect l="l" t="t" r="r" b="b"/>
            <a:pathLst>
              <a:path w="1131256" h="1198826">
                <a:moveTo>
                  <a:pt x="0" y="0"/>
                </a:moveTo>
                <a:lnTo>
                  <a:pt x="1131256" y="0"/>
                </a:lnTo>
                <a:lnTo>
                  <a:pt x="1131256" y="1198826"/>
                </a:lnTo>
                <a:lnTo>
                  <a:pt x="0" y="11988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1989895" y="-1745815"/>
            <a:ext cx="4781008" cy="4424606"/>
          </a:xfrm>
          <a:custGeom>
            <a:avLst/>
            <a:gdLst/>
            <a:ahLst/>
            <a:cxnLst/>
            <a:rect l="l" t="t" r="r" b="b"/>
            <a:pathLst>
              <a:path w="4781008" h="4424606">
                <a:moveTo>
                  <a:pt x="0" y="0"/>
                </a:moveTo>
                <a:lnTo>
                  <a:pt x="4781008" y="0"/>
                </a:lnTo>
                <a:lnTo>
                  <a:pt x="4781008" y="4424606"/>
                </a:lnTo>
                <a:lnTo>
                  <a:pt x="0" y="44246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87656" y="1266800"/>
            <a:ext cx="1020006" cy="1066546"/>
          </a:xfrm>
          <a:custGeom>
            <a:avLst/>
            <a:gdLst/>
            <a:ahLst/>
            <a:cxnLst/>
            <a:rect l="l" t="t" r="r" b="b"/>
            <a:pathLst>
              <a:path w="1020006" h="1066546">
                <a:moveTo>
                  <a:pt x="0" y="0"/>
                </a:moveTo>
                <a:lnTo>
                  <a:pt x="1020006" y="0"/>
                </a:lnTo>
                <a:lnTo>
                  <a:pt x="1020006" y="1066546"/>
                </a:lnTo>
                <a:lnTo>
                  <a:pt x="0" y="10665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3525441" y="9519928"/>
            <a:ext cx="3942892" cy="767072"/>
          </a:xfrm>
          <a:custGeom>
            <a:avLst/>
            <a:gdLst/>
            <a:ahLst/>
            <a:cxnLst/>
            <a:rect l="l" t="t" r="r" b="b"/>
            <a:pathLst>
              <a:path w="3942892" h="767072">
                <a:moveTo>
                  <a:pt x="0" y="0"/>
                </a:moveTo>
                <a:lnTo>
                  <a:pt x="3942892" y="0"/>
                </a:lnTo>
                <a:lnTo>
                  <a:pt x="3942892" y="767072"/>
                </a:lnTo>
                <a:lnTo>
                  <a:pt x="0" y="7670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 descr="A group of shampoo bottles&#10;&#10;Description automatically generated with low confidence">
            <a:extLst>
              <a:ext uri="{FF2B5EF4-FFF2-40B4-BE49-F238E27FC236}">
                <a16:creationId xmlns:a16="http://schemas.microsoft.com/office/drawing/2014/main" id="{F734159E-6E24-7900-3F29-F8579C7648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547" y="2310105"/>
            <a:ext cx="3167630" cy="679280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F9B4E784-6E1C-954E-944C-D986626D2A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94" y="2310105"/>
            <a:ext cx="3160523" cy="6777566"/>
          </a:xfrm>
          <a:prstGeom prst="rect">
            <a:avLst/>
          </a:prstGeom>
        </p:spPr>
      </p:pic>
      <p:pic>
        <p:nvPicPr>
          <p:cNvPr id="7" name="Picture 6" descr="A picture containing text, cosmetics&#10;&#10;Description automatically generated">
            <a:extLst>
              <a:ext uri="{FF2B5EF4-FFF2-40B4-BE49-F238E27FC236}">
                <a16:creationId xmlns:a16="http://schemas.microsoft.com/office/drawing/2014/main" id="{4B22E8BF-7FAA-74C1-4569-E64026E293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60" y="2310105"/>
            <a:ext cx="3160523" cy="677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8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705939" y="913159"/>
            <a:ext cx="1553361" cy="1437565"/>
          </a:xfrm>
          <a:custGeom>
            <a:avLst/>
            <a:gdLst/>
            <a:ahLst/>
            <a:cxnLst/>
            <a:rect l="l" t="t" r="r" b="b"/>
            <a:pathLst>
              <a:path w="1553361" h="1437565">
                <a:moveTo>
                  <a:pt x="0" y="0"/>
                </a:moveTo>
                <a:lnTo>
                  <a:pt x="1553361" y="0"/>
                </a:lnTo>
                <a:lnTo>
                  <a:pt x="1553361" y="1437565"/>
                </a:lnTo>
                <a:lnTo>
                  <a:pt x="0" y="1437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521011" y="7386160"/>
            <a:ext cx="3781774" cy="268162"/>
          </a:xfrm>
          <a:custGeom>
            <a:avLst/>
            <a:gdLst/>
            <a:ahLst/>
            <a:cxnLst/>
            <a:rect l="l" t="t" r="r" b="b"/>
            <a:pathLst>
              <a:path w="3781774" h="268162">
                <a:moveTo>
                  <a:pt x="0" y="0"/>
                </a:moveTo>
                <a:lnTo>
                  <a:pt x="3781775" y="0"/>
                </a:lnTo>
                <a:lnTo>
                  <a:pt x="3781775" y="268163"/>
                </a:lnTo>
                <a:lnTo>
                  <a:pt x="0" y="268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99073" y="-678919"/>
            <a:ext cx="2855546" cy="3669510"/>
          </a:xfrm>
          <a:custGeom>
            <a:avLst/>
            <a:gdLst/>
            <a:ahLst/>
            <a:cxnLst/>
            <a:rect l="l" t="t" r="r" b="b"/>
            <a:pathLst>
              <a:path w="2855546" h="3669510">
                <a:moveTo>
                  <a:pt x="0" y="0"/>
                </a:moveTo>
                <a:lnTo>
                  <a:pt x="2855546" y="0"/>
                </a:lnTo>
                <a:lnTo>
                  <a:pt x="2855546" y="3669510"/>
                </a:lnTo>
                <a:lnTo>
                  <a:pt x="0" y="36695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004696" y="1631941"/>
            <a:ext cx="1407342" cy="565495"/>
          </a:xfrm>
          <a:custGeom>
            <a:avLst/>
            <a:gdLst/>
            <a:ahLst/>
            <a:cxnLst/>
            <a:rect l="l" t="t" r="r" b="b"/>
            <a:pathLst>
              <a:path w="1407342" h="565495">
                <a:moveTo>
                  <a:pt x="0" y="0"/>
                </a:moveTo>
                <a:lnTo>
                  <a:pt x="1407342" y="0"/>
                </a:lnTo>
                <a:lnTo>
                  <a:pt x="1407342" y="565496"/>
                </a:lnTo>
                <a:lnTo>
                  <a:pt x="0" y="5654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581009" y="9680200"/>
            <a:ext cx="3119064" cy="606800"/>
          </a:xfrm>
          <a:custGeom>
            <a:avLst/>
            <a:gdLst/>
            <a:ahLst/>
            <a:cxnLst/>
            <a:rect l="l" t="t" r="r" b="b"/>
            <a:pathLst>
              <a:path w="3119064" h="606800">
                <a:moveTo>
                  <a:pt x="0" y="0"/>
                </a:moveTo>
                <a:lnTo>
                  <a:pt x="3119064" y="0"/>
                </a:lnTo>
                <a:lnTo>
                  <a:pt x="3119064" y="606800"/>
                </a:lnTo>
                <a:lnTo>
                  <a:pt x="0" y="606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943FBC78-CA7D-6190-B93F-1FC35D3088C9}"/>
              </a:ext>
            </a:extLst>
          </p:cNvPr>
          <p:cNvSpPr txBox="1"/>
          <p:nvPr/>
        </p:nvSpPr>
        <p:spPr>
          <a:xfrm>
            <a:off x="3124200" y="171500"/>
            <a:ext cx="1250133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7200" b="1" dirty="0">
                <a:solidFill>
                  <a:srgbClr val="193C36"/>
                </a:solidFill>
                <a:latin typeface="Forum" panose="020B0604020202020204" charset="0"/>
              </a:rPr>
              <a:t>Product Details</a:t>
            </a:r>
          </a:p>
        </p:txBody>
      </p:sp>
      <p:pic>
        <p:nvPicPr>
          <p:cNvPr id="4" name="Picture 3" descr="A picture containing text, toiletry, screenshot, lotion&#10;&#10;Description automatically generated">
            <a:extLst>
              <a:ext uri="{FF2B5EF4-FFF2-40B4-BE49-F238E27FC236}">
                <a16:creationId xmlns:a16="http://schemas.microsoft.com/office/drawing/2014/main" id="{DA03BB01-C645-418D-1834-42031DE233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19" y="1672207"/>
            <a:ext cx="3781774" cy="81098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207</Words>
  <Application>Microsoft Office PowerPoint</Application>
  <PresentationFormat>Custom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Forum</vt:lpstr>
      <vt:lpstr>Abadi</vt:lpstr>
      <vt:lpstr>Arial</vt:lpstr>
      <vt:lpstr>Calibri</vt:lpstr>
      <vt:lpstr>Poppins Medium Bold</vt:lpstr>
      <vt:lpstr>Posterama</vt:lpstr>
      <vt:lpstr>Overpass Light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Playful Organic Freelance Graphic Designer Marketing Video Presentation</dc:title>
  <dc:creator>alhun</dc:creator>
  <cp:lastModifiedBy>Ruba Hilal Abdullah Al-Hilal</cp:lastModifiedBy>
  <cp:revision>14</cp:revision>
  <dcterms:created xsi:type="dcterms:W3CDTF">2006-08-16T00:00:00Z</dcterms:created>
  <dcterms:modified xsi:type="dcterms:W3CDTF">2023-07-04T18:37:11Z</dcterms:modified>
  <dc:identifier>DAFk0TolzA8</dc:identifier>
</cp:coreProperties>
</file>