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30" autoAdjust="0"/>
    <p:restoredTop sz="94660"/>
  </p:normalViewPr>
  <p:slideViewPr>
    <p:cSldViewPr snapToGrid="0">
      <p:cViewPr>
        <p:scale>
          <a:sx n="50" d="100"/>
          <a:sy n="50" d="100"/>
        </p:scale>
        <p:origin x="-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5238-F779-4C48-A045-1CCA0F8971CD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0DA6-3044-48AF-A14F-30DDAB752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62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5238-F779-4C48-A045-1CCA0F8971CD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0DA6-3044-48AF-A14F-30DDAB752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05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5238-F779-4C48-A045-1CCA0F8971CD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0DA6-3044-48AF-A14F-30DDAB752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8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5238-F779-4C48-A045-1CCA0F8971CD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0DA6-3044-48AF-A14F-30DDAB752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95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5238-F779-4C48-A045-1CCA0F8971CD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0DA6-3044-48AF-A14F-30DDAB752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87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5238-F779-4C48-A045-1CCA0F8971CD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0DA6-3044-48AF-A14F-30DDAB752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68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5238-F779-4C48-A045-1CCA0F8971CD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0DA6-3044-48AF-A14F-30DDAB752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5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5238-F779-4C48-A045-1CCA0F8971CD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0DA6-3044-48AF-A14F-30DDAB752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79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5238-F779-4C48-A045-1CCA0F8971CD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0DA6-3044-48AF-A14F-30DDAB752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16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5238-F779-4C48-A045-1CCA0F8971CD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0DA6-3044-48AF-A14F-30DDAB752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26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5238-F779-4C48-A045-1CCA0F8971CD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0DA6-3044-48AF-A14F-30DDAB752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63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F5238-F779-4C48-A045-1CCA0F8971CD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00DA6-3044-48AF-A14F-30DDAB752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47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8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2138" y="202886"/>
            <a:ext cx="10515600" cy="63782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TipoObjeto</a:t>
            </a:r>
            <a:r>
              <a:rPr lang="es-ES" dirty="0" smtClean="0"/>
              <a:t> id(</a:t>
            </a:r>
            <a:r>
              <a:rPr lang="es-ES" dirty="0" err="1" smtClean="0"/>
              <a:t>pk</a:t>
            </a:r>
            <a:r>
              <a:rPr lang="es-ES" dirty="0" smtClean="0"/>
              <a:t>) nombre</a:t>
            </a:r>
          </a:p>
          <a:p>
            <a:pPr marL="0" indent="0">
              <a:buNone/>
            </a:pPr>
            <a:r>
              <a:rPr lang="es-ES" dirty="0" err="1" smtClean="0"/>
              <a:t>Constelacion</a:t>
            </a:r>
            <a:r>
              <a:rPr lang="es-ES" dirty="0" smtClean="0"/>
              <a:t> id(</a:t>
            </a:r>
            <a:r>
              <a:rPr lang="es-ES" dirty="0" err="1" smtClean="0"/>
              <a:t>pk</a:t>
            </a:r>
            <a:r>
              <a:rPr lang="es-ES" dirty="0" smtClean="0"/>
              <a:t>) nombre </a:t>
            </a:r>
            <a:r>
              <a:rPr lang="es-ES" dirty="0" err="1" smtClean="0"/>
              <a:t>descripcion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Objeto id(</a:t>
            </a:r>
            <a:r>
              <a:rPr lang="es-ES" dirty="0" err="1" smtClean="0"/>
              <a:t>pk</a:t>
            </a:r>
            <a:r>
              <a:rPr lang="es-ES" dirty="0" smtClean="0"/>
              <a:t>) tipo(</a:t>
            </a:r>
            <a:r>
              <a:rPr lang="es-ES" dirty="0" err="1" smtClean="0"/>
              <a:t>fk</a:t>
            </a:r>
            <a:r>
              <a:rPr lang="es-ES" dirty="0" smtClean="0"/>
              <a:t>) tamaño magnitud </a:t>
            </a:r>
            <a:r>
              <a:rPr lang="es-ES" dirty="0" err="1" smtClean="0"/>
              <a:t>ar</a:t>
            </a:r>
            <a:r>
              <a:rPr lang="es-ES" dirty="0" smtClean="0"/>
              <a:t> </a:t>
            </a:r>
            <a:r>
              <a:rPr lang="es-ES" dirty="0" err="1" smtClean="0"/>
              <a:t>dec</a:t>
            </a:r>
            <a:r>
              <a:rPr lang="es-ES" dirty="0" smtClean="0"/>
              <a:t> nombre </a:t>
            </a:r>
            <a:r>
              <a:rPr lang="es-ES" dirty="0" err="1" smtClean="0"/>
              <a:t>descripcion</a:t>
            </a:r>
            <a:r>
              <a:rPr lang="es-ES" dirty="0" smtClean="0"/>
              <a:t> constelación(</a:t>
            </a:r>
            <a:r>
              <a:rPr lang="es-ES" dirty="0" err="1" smtClean="0"/>
              <a:t>fk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Proyecto id(</a:t>
            </a:r>
            <a:r>
              <a:rPr lang="es-ES" dirty="0" err="1" smtClean="0"/>
              <a:t>pk</a:t>
            </a:r>
            <a:r>
              <a:rPr lang="es-ES" dirty="0" smtClean="0"/>
              <a:t>) </a:t>
            </a:r>
            <a:r>
              <a:rPr lang="es-ES" dirty="0" err="1" smtClean="0"/>
              <a:t>fechaIni</a:t>
            </a:r>
            <a:r>
              <a:rPr lang="es-ES" dirty="0" smtClean="0"/>
              <a:t> </a:t>
            </a:r>
            <a:r>
              <a:rPr lang="es-ES" dirty="0" err="1" smtClean="0"/>
              <a:t>estadoProyecto</a:t>
            </a:r>
            <a:r>
              <a:rPr lang="es-ES" dirty="0" smtClean="0"/>
              <a:t>(</a:t>
            </a:r>
            <a:r>
              <a:rPr lang="es-ES" dirty="0" err="1" smtClean="0"/>
              <a:t>ck</a:t>
            </a:r>
            <a:r>
              <a:rPr lang="es-ES" dirty="0" smtClean="0"/>
              <a:t> seguramente) </a:t>
            </a:r>
            <a:r>
              <a:rPr lang="es-ES" dirty="0" err="1" smtClean="0"/>
              <a:t>fechaFin</a:t>
            </a:r>
            <a:r>
              <a:rPr lang="es-ES" dirty="0" smtClean="0"/>
              <a:t>(N) </a:t>
            </a:r>
            <a:r>
              <a:rPr lang="es-ES" dirty="0" err="1" smtClean="0"/>
              <a:t>duracionEstimada</a:t>
            </a:r>
            <a:r>
              <a:rPr lang="es-ES" dirty="0" smtClean="0"/>
              <a:t> presupuesto(calculado) </a:t>
            </a:r>
            <a:r>
              <a:rPr lang="es-ES" dirty="0" err="1" smtClean="0"/>
              <a:t>gastosIncurridos</a:t>
            </a:r>
            <a:r>
              <a:rPr lang="es-ES" dirty="0" smtClean="0"/>
              <a:t>(calculado)(default 0) descripción</a:t>
            </a:r>
          </a:p>
          <a:p>
            <a:pPr marL="0" indent="0">
              <a:buNone/>
            </a:pPr>
            <a:r>
              <a:rPr lang="es-ES" dirty="0" smtClean="0"/>
              <a:t>Desglose </a:t>
            </a:r>
            <a:r>
              <a:rPr lang="es-ES" dirty="0" err="1" smtClean="0"/>
              <a:t>idProyecto</a:t>
            </a:r>
            <a:r>
              <a:rPr lang="es-ES" dirty="0" smtClean="0"/>
              <a:t>(</a:t>
            </a:r>
            <a:r>
              <a:rPr lang="es-ES" dirty="0" err="1" smtClean="0"/>
              <a:t>fk</a:t>
            </a:r>
            <a:r>
              <a:rPr lang="es-ES" dirty="0" smtClean="0"/>
              <a:t>)(</a:t>
            </a:r>
            <a:r>
              <a:rPr lang="es-ES" dirty="0" err="1" smtClean="0"/>
              <a:t>pk</a:t>
            </a:r>
            <a:r>
              <a:rPr lang="es-ES" dirty="0" smtClean="0"/>
              <a:t>) cantidad descripción </a:t>
            </a:r>
            <a:r>
              <a:rPr lang="es-ES" dirty="0" err="1" smtClean="0"/>
              <a:t>numeroDesglose</a:t>
            </a:r>
            <a:r>
              <a:rPr lang="es-ES" dirty="0" smtClean="0"/>
              <a:t>(</a:t>
            </a:r>
            <a:r>
              <a:rPr lang="es-ES" dirty="0" err="1" smtClean="0"/>
              <a:t>pk</a:t>
            </a:r>
            <a:r>
              <a:rPr lang="es-ES" dirty="0" smtClean="0"/>
              <a:t>) </a:t>
            </a:r>
          </a:p>
          <a:p>
            <a:pPr marL="0" indent="0">
              <a:buNone/>
            </a:pPr>
            <a:r>
              <a:rPr lang="es-ES" dirty="0" smtClean="0"/>
              <a:t>Persona </a:t>
            </a:r>
            <a:r>
              <a:rPr lang="es-ES" dirty="0" err="1" smtClean="0"/>
              <a:t>idPersona</a:t>
            </a:r>
            <a:r>
              <a:rPr lang="es-ES" dirty="0" smtClean="0"/>
              <a:t>(</a:t>
            </a:r>
            <a:r>
              <a:rPr lang="es-ES" dirty="0" err="1" smtClean="0"/>
              <a:t>pk</a:t>
            </a:r>
            <a:r>
              <a:rPr lang="es-ES" dirty="0" smtClean="0"/>
              <a:t>) </a:t>
            </a:r>
            <a:r>
              <a:rPr lang="es-ES" dirty="0" err="1" smtClean="0"/>
              <a:t>nif</a:t>
            </a:r>
            <a:r>
              <a:rPr lang="es-ES" dirty="0" smtClean="0"/>
              <a:t>(U) nombre ap1 ap2(N) </a:t>
            </a:r>
            <a:r>
              <a:rPr lang="es-ES" dirty="0" err="1" smtClean="0"/>
              <a:t>fechaNacimiento</a:t>
            </a:r>
            <a:r>
              <a:rPr lang="es-ES" dirty="0" smtClean="0"/>
              <a:t> </a:t>
            </a:r>
            <a:r>
              <a:rPr lang="es-ES" dirty="0" err="1" smtClean="0"/>
              <a:t>fechaRegistro</a:t>
            </a:r>
            <a:r>
              <a:rPr lang="es-ES" dirty="0" smtClean="0"/>
              <a:t> </a:t>
            </a:r>
            <a:r>
              <a:rPr lang="es-ES" dirty="0" err="1" smtClean="0"/>
              <a:t>estadoPersona</a:t>
            </a:r>
            <a:r>
              <a:rPr lang="es-ES" dirty="0" smtClean="0"/>
              <a:t>(</a:t>
            </a:r>
            <a:r>
              <a:rPr lang="es-ES" dirty="0" err="1" smtClean="0"/>
              <a:t>ck</a:t>
            </a:r>
            <a:r>
              <a:rPr lang="es-ES" dirty="0" smtClean="0"/>
              <a:t> seguramente)</a:t>
            </a:r>
          </a:p>
          <a:p>
            <a:pPr marL="0" indent="0">
              <a:buNone/>
            </a:pPr>
            <a:r>
              <a:rPr lang="es-ES" dirty="0" err="1" smtClean="0"/>
              <a:t>ProyectoPersona</a:t>
            </a:r>
            <a:r>
              <a:rPr lang="es-ES" dirty="0" smtClean="0"/>
              <a:t> proyecto(</a:t>
            </a:r>
            <a:r>
              <a:rPr lang="es-ES" dirty="0" err="1" smtClean="0"/>
              <a:t>fk</a:t>
            </a:r>
            <a:r>
              <a:rPr lang="es-ES" dirty="0" smtClean="0"/>
              <a:t>)(</a:t>
            </a:r>
            <a:r>
              <a:rPr lang="es-ES" dirty="0" err="1" smtClean="0"/>
              <a:t>pk</a:t>
            </a:r>
            <a:r>
              <a:rPr lang="es-ES" dirty="0" smtClean="0"/>
              <a:t>) persona(</a:t>
            </a:r>
            <a:r>
              <a:rPr lang="es-ES" dirty="0" err="1" smtClean="0"/>
              <a:t>fk</a:t>
            </a:r>
            <a:r>
              <a:rPr lang="es-ES" dirty="0" smtClean="0"/>
              <a:t>)(</a:t>
            </a:r>
            <a:r>
              <a:rPr lang="es-ES" dirty="0" err="1" smtClean="0"/>
              <a:t>pk</a:t>
            </a:r>
            <a:r>
              <a:rPr lang="es-ES" dirty="0" smtClean="0"/>
              <a:t>) </a:t>
            </a:r>
            <a:r>
              <a:rPr lang="es-ES" dirty="0" err="1" smtClean="0"/>
              <a:t>estadoPersonaEnProyecto</a:t>
            </a:r>
            <a:r>
              <a:rPr lang="es-ES" dirty="0" smtClean="0"/>
              <a:t>(</a:t>
            </a:r>
            <a:r>
              <a:rPr lang="es-ES" dirty="0" err="1" smtClean="0"/>
              <a:t>ck</a:t>
            </a:r>
            <a:r>
              <a:rPr lang="es-ES" dirty="0" smtClean="0"/>
              <a:t> seguramente)</a:t>
            </a:r>
          </a:p>
          <a:p>
            <a:pPr marL="0" indent="0">
              <a:buNone/>
            </a:pPr>
            <a:r>
              <a:rPr lang="es-ES" dirty="0" err="1" smtClean="0"/>
              <a:t>EstadoEquipamiento</a:t>
            </a:r>
            <a:r>
              <a:rPr lang="es-ES" dirty="0" smtClean="0"/>
              <a:t> id(</a:t>
            </a:r>
            <a:r>
              <a:rPr lang="es-ES" dirty="0" err="1" smtClean="0"/>
              <a:t>pk</a:t>
            </a:r>
            <a:r>
              <a:rPr lang="es-ES" dirty="0" smtClean="0"/>
              <a:t>) nombre</a:t>
            </a:r>
          </a:p>
          <a:p>
            <a:pPr marL="0" indent="0">
              <a:buNone/>
            </a:pPr>
            <a:r>
              <a:rPr lang="es-ES" dirty="0" err="1" smtClean="0"/>
              <a:t>TipoTuboOptico</a:t>
            </a:r>
            <a:r>
              <a:rPr lang="es-ES" dirty="0" smtClean="0"/>
              <a:t> id(</a:t>
            </a:r>
            <a:r>
              <a:rPr lang="es-ES" dirty="0" err="1" smtClean="0"/>
              <a:t>pk</a:t>
            </a:r>
            <a:r>
              <a:rPr lang="es-ES" dirty="0" smtClean="0"/>
              <a:t>) nombre</a:t>
            </a:r>
          </a:p>
          <a:p>
            <a:pPr marL="0" indent="0">
              <a:buNone/>
            </a:pPr>
            <a:r>
              <a:rPr lang="es-ES" dirty="0" err="1" smtClean="0"/>
              <a:t>TubosOpticos</a:t>
            </a:r>
            <a:r>
              <a:rPr lang="es-ES" dirty="0" smtClean="0"/>
              <a:t> id(</a:t>
            </a:r>
            <a:r>
              <a:rPr lang="es-ES" dirty="0" err="1" smtClean="0"/>
              <a:t>pk</a:t>
            </a:r>
            <a:r>
              <a:rPr lang="es-ES" dirty="0" smtClean="0"/>
              <a:t>) apertura </a:t>
            </a:r>
            <a:r>
              <a:rPr lang="es-ES" dirty="0" err="1" smtClean="0"/>
              <a:t>longitudFocal</a:t>
            </a:r>
            <a:r>
              <a:rPr lang="es-ES" dirty="0" smtClean="0"/>
              <a:t> </a:t>
            </a:r>
            <a:r>
              <a:rPr lang="es-ES" dirty="0" err="1" smtClean="0"/>
              <a:t>tipoTuboOptico</a:t>
            </a:r>
            <a:r>
              <a:rPr lang="es-ES" dirty="0" smtClean="0"/>
              <a:t>(</a:t>
            </a:r>
            <a:r>
              <a:rPr lang="es-ES" dirty="0" err="1" smtClean="0"/>
              <a:t>fk</a:t>
            </a:r>
            <a:r>
              <a:rPr lang="es-ES" dirty="0" smtClean="0"/>
              <a:t>) marca modelo </a:t>
            </a:r>
            <a:r>
              <a:rPr lang="es-ES" dirty="0" err="1" smtClean="0"/>
              <a:t>estadoEquipamiento</a:t>
            </a:r>
            <a:r>
              <a:rPr lang="es-ES" dirty="0" smtClean="0"/>
              <a:t>(</a:t>
            </a:r>
            <a:r>
              <a:rPr lang="es-ES" dirty="0" err="1" smtClean="0"/>
              <a:t>fk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Oculares id(</a:t>
            </a:r>
            <a:r>
              <a:rPr lang="es-ES" dirty="0" err="1" smtClean="0"/>
              <a:t>pk</a:t>
            </a:r>
            <a:r>
              <a:rPr lang="es-ES" dirty="0" smtClean="0"/>
              <a:t>) apertura </a:t>
            </a:r>
            <a:r>
              <a:rPr lang="es-ES" dirty="0" err="1" smtClean="0"/>
              <a:t>longitudFocal</a:t>
            </a:r>
            <a:r>
              <a:rPr lang="es-ES" dirty="0" smtClean="0"/>
              <a:t> </a:t>
            </a:r>
            <a:r>
              <a:rPr lang="es-ES" dirty="0" err="1" smtClean="0"/>
              <a:t>campoVision</a:t>
            </a:r>
            <a:r>
              <a:rPr lang="es-ES" dirty="0" smtClean="0"/>
              <a:t> marca modelo </a:t>
            </a:r>
            <a:r>
              <a:rPr lang="es-ES" dirty="0" err="1" smtClean="0"/>
              <a:t>estadoEquipamiento</a:t>
            </a:r>
            <a:r>
              <a:rPr lang="es-ES" dirty="0" smtClean="0"/>
              <a:t>(</a:t>
            </a:r>
            <a:r>
              <a:rPr lang="es-ES" dirty="0" err="1" smtClean="0"/>
              <a:t>fk</a:t>
            </a:r>
            <a:r>
              <a:rPr lang="es-ES" dirty="0" smtClean="0"/>
              <a:t>)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TipoMontura</a:t>
            </a:r>
            <a:r>
              <a:rPr lang="es-ES" dirty="0" smtClean="0"/>
              <a:t> id(</a:t>
            </a:r>
            <a:r>
              <a:rPr lang="es-ES" dirty="0" err="1" smtClean="0"/>
              <a:t>pk</a:t>
            </a:r>
            <a:r>
              <a:rPr lang="es-ES" dirty="0" smtClean="0"/>
              <a:t>) nombre</a:t>
            </a:r>
          </a:p>
          <a:p>
            <a:pPr marL="0" indent="0">
              <a:buNone/>
            </a:pPr>
            <a:r>
              <a:rPr lang="es-ES" dirty="0" smtClean="0"/>
              <a:t>Monturas id(</a:t>
            </a:r>
            <a:r>
              <a:rPr lang="es-ES" dirty="0" err="1" smtClean="0"/>
              <a:t>pk</a:t>
            </a:r>
            <a:r>
              <a:rPr lang="es-ES" dirty="0" smtClean="0"/>
              <a:t>) marca modelo </a:t>
            </a:r>
            <a:r>
              <a:rPr lang="es-ES" dirty="0" err="1" smtClean="0"/>
              <a:t>tipoMontura</a:t>
            </a:r>
            <a:r>
              <a:rPr lang="es-ES" dirty="0" smtClean="0"/>
              <a:t>(</a:t>
            </a:r>
            <a:r>
              <a:rPr lang="es-ES" dirty="0" err="1" smtClean="0"/>
              <a:t>fk</a:t>
            </a:r>
            <a:r>
              <a:rPr lang="es-ES" dirty="0" smtClean="0"/>
              <a:t>) </a:t>
            </a:r>
            <a:r>
              <a:rPr lang="es-ES" dirty="0" err="1" smtClean="0"/>
              <a:t>estadoEquipamiento</a:t>
            </a:r>
            <a:r>
              <a:rPr lang="es-ES" dirty="0" smtClean="0"/>
              <a:t>(</a:t>
            </a:r>
            <a:r>
              <a:rPr lang="es-ES" dirty="0" err="1" smtClean="0"/>
              <a:t>fk</a:t>
            </a:r>
            <a:r>
              <a:rPr lang="es-ES" dirty="0" smtClean="0"/>
              <a:t>) motorizada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LogObservacion</a:t>
            </a:r>
            <a:r>
              <a:rPr lang="es-ES" dirty="0" smtClean="0"/>
              <a:t> id(</a:t>
            </a:r>
            <a:r>
              <a:rPr lang="es-ES" dirty="0" err="1" smtClean="0"/>
              <a:t>pk</a:t>
            </a:r>
            <a:r>
              <a:rPr lang="es-ES" dirty="0" smtClean="0"/>
              <a:t>) persona(</a:t>
            </a:r>
            <a:r>
              <a:rPr lang="es-ES" dirty="0" err="1" smtClean="0"/>
              <a:t>fk</a:t>
            </a:r>
            <a:r>
              <a:rPr lang="es-ES" dirty="0" smtClean="0"/>
              <a:t>) objeto(</a:t>
            </a:r>
            <a:r>
              <a:rPr lang="es-ES" dirty="0" err="1" smtClean="0"/>
              <a:t>fk</a:t>
            </a:r>
            <a:r>
              <a:rPr lang="es-ES" dirty="0" smtClean="0"/>
              <a:t>) equipamiento(</a:t>
            </a:r>
            <a:r>
              <a:rPr lang="es-ES" dirty="0" err="1" smtClean="0"/>
              <a:t>fk</a:t>
            </a:r>
            <a:r>
              <a:rPr lang="es-ES" dirty="0" smtClean="0"/>
              <a:t>) </a:t>
            </a:r>
            <a:r>
              <a:rPr lang="es-ES" dirty="0" err="1" smtClean="0"/>
              <a:t>ar</a:t>
            </a:r>
            <a:r>
              <a:rPr lang="es-ES" dirty="0" smtClean="0"/>
              <a:t> </a:t>
            </a:r>
            <a:r>
              <a:rPr lang="es-ES" dirty="0" err="1" smtClean="0"/>
              <a:t>dec</a:t>
            </a:r>
            <a:r>
              <a:rPr lang="es-ES" dirty="0" smtClean="0"/>
              <a:t> fecha </a:t>
            </a:r>
          </a:p>
          <a:p>
            <a:pPr marL="0" indent="0">
              <a:buNone/>
            </a:pPr>
            <a:r>
              <a:rPr lang="es-ES" dirty="0" smtClean="0"/>
              <a:t>Descubrimiento id(</a:t>
            </a:r>
            <a:r>
              <a:rPr lang="es-ES" dirty="0" err="1" smtClean="0"/>
              <a:t>pk</a:t>
            </a:r>
            <a:r>
              <a:rPr lang="es-ES" dirty="0" smtClean="0"/>
              <a:t>) objeto(</a:t>
            </a:r>
            <a:r>
              <a:rPr lang="es-ES" dirty="0" err="1" smtClean="0"/>
              <a:t>fk</a:t>
            </a:r>
            <a:r>
              <a:rPr lang="es-ES" dirty="0" smtClean="0"/>
              <a:t>) proyecto(</a:t>
            </a:r>
            <a:r>
              <a:rPr lang="es-ES" dirty="0" err="1" smtClean="0"/>
              <a:t>fk</a:t>
            </a:r>
            <a:r>
              <a:rPr lang="es-ES" dirty="0" smtClean="0"/>
              <a:t>) equipamiento(</a:t>
            </a:r>
            <a:r>
              <a:rPr lang="es-ES" dirty="0" err="1" smtClean="0"/>
              <a:t>fk</a:t>
            </a:r>
            <a:r>
              <a:rPr lang="es-ES" dirty="0" smtClean="0"/>
              <a:t>) </a:t>
            </a:r>
            <a:r>
              <a:rPr lang="es-ES" dirty="0" err="1" smtClean="0"/>
              <a:t>fechaDescubrimiento</a:t>
            </a:r>
            <a:r>
              <a:rPr lang="es-ES" dirty="0" smtClean="0"/>
              <a:t>(default </a:t>
            </a:r>
            <a:r>
              <a:rPr lang="es-ES" dirty="0" err="1" smtClean="0"/>
              <a:t>getdate</a:t>
            </a:r>
            <a:r>
              <a:rPr lang="es-ES" dirty="0" smtClean="0"/>
              <a:t>())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142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DOMINGUEZ MARTINEZ, PAULA</dc:creator>
  <cp:lastModifiedBy>DOMINGUEZ MARTINEZ, PAULA</cp:lastModifiedBy>
  <cp:revision>11</cp:revision>
  <dcterms:created xsi:type="dcterms:W3CDTF">2021-04-05T14:48:13Z</dcterms:created>
  <dcterms:modified xsi:type="dcterms:W3CDTF">2021-04-05T18:04:32Z</dcterms:modified>
</cp:coreProperties>
</file>