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9A4AA-A4B8-449D-998F-6A1BCBB30C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338996-037D-4DA4-974C-203932BDEB2F}">
      <dgm:prSet custT="1"/>
      <dgm:spPr/>
      <dgm:t>
        <a:bodyPr/>
        <a:lstStyle/>
        <a:p>
          <a:r>
            <a:rPr lang="en-US" sz="1800" dirty="0"/>
            <a:t>El sector americano </a:t>
          </a:r>
          <a:r>
            <a:rPr lang="en-US" sz="1800" dirty="0" err="1"/>
            <a:t>actualmente</a:t>
          </a:r>
          <a:r>
            <a:rPr lang="en-US" sz="1800" dirty="0"/>
            <a:t> ha </a:t>
          </a:r>
          <a:r>
            <a:rPr lang="en-US" sz="1800" dirty="0" err="1"/>
            <a:t>comenzado</a:t>
          </a:r>
          <a:r>
            <a:rPr lang="en-US" sz="1800" dirty="0"/>
            <a:t> de </a:t>
          </a:r>
          <a:r>
            <a:rPr lang="en-US" sz="1800" dirty="0" err="1"/>
            <a:t>aburrise</a:t>
          </a:r>
          <a:r>
            <a:rPr lang="en-US" sz="1800" dirty="0"/>
            <a:t> de consumer lo </a:t>
          </a:r>
          <a:r>
            <a:rPr lang="en-US" sz="1800" dirty="0" err="1"/>
            <a:t>mismo</a:t>
          </a:r>
          <a:r>
            <a:rPr lang="en-US" sz="1800" dirty="0"/>
            <a:t>, ta les </a:t>
          </a:r>
          <a:r>
            <a:rPr lang="en-US" sz="1800" dirty="0" err="1"/>
            <a:t>como</a:t>
          </a:r>
          <a:r>
            <a:rPr lang="en-US" sz="1800" dirty="0"/>
            <a:t>:</a:t>
          </a:r>
        </a:p>
      </dgm:t>
    </dgm:pt>
    <dgm:pt modelId="{FF919BF2-842A-4F29-BF34-5F987CD3AA07}" type="parTrans" cxnId="{9B946254-76BC-4F9B-8DA1-94CF426305E3}">
      <dgm:prSet/>
      <dgm:spPr/>
      <dgm:t>
        <a:bodyPr/>
        <a:lstStyle/>
        <a:p>
          <a:endParaRPr lang="en-US"/>
        </a:p>
      </dgm:t>
    </dgm:pt>
    <dgm:pt modelId="{C04D2438-EBF3-487A-869C-753ABF9EF2D9}" type="sibTrans" cxnId="{9B946254-76BC-4F9B-8DA1-94CF426305E3}">
      <dgm:prSet/>
      <dgm:spPr/>
      <dgm:t>
        <a:bodyPr/>
        <a:lstStyle/>
        <a:p>
          <a:endParaRPr lang="en-US"/>
        </a:p>
      </dgm:t>
    </dgm:pt>
    <dgm:pt modelId="{F0C6E2E3-74F9-4111-8E68-67162C50E03D}">
      <dgm:prSet/>
      <dgm:spPr/>
      <dgm:t>
        <a:bodyPr/>
        <a:lstStyle/>
        <a:p>
          <a:r>
            <a:rPr lang="en-US" dirty="0" err="1"/>
            <a:t>Hamburguesas</a:t>
          </a:r>
          <a:endParaRPr lang="en-US" dirty="0"/>
        </a:p>
      </dgm:t>
    </dgm:pt>
    <dgm:pt modelId="{8A8F33B0-4DC0-4E19-A45F-2349DEBE6B5C}" type="parTrans" cxnId="{D2C57894-1DDA-457E-AF05-B1B4F25802BC}">
      <dgm:prSet/>
      <dgm:spPr/>
      <dgm:t>
        <a:bodyPr/>
        <a:lstStyle/>
        <a:p>
          <a:endParaRPr lang="en-US"/>
        </a:p>
      </dgm:t>
    </dgm:pt>
    <dgm:pt modelId="{1516C419-0637-4C53-AC9B-FDB38347D432}" type="sibTrans" cxnId="{D2C57894-1DDA-457E-AF05-B1B4F25802BC}">
      <dgm:prSet/>
      <dgm:spPr/>
      <dgm:t>
        <a:bodyPr/>
        <a:lstStyle/>
        <a:p>
          <a:endParaRPr lang="en-US"/>
        </a:p>
      </dgm:t>
    </dgm:pt>
    <dgm:pt modelId="{9C047A35-9C7C-4A55-97B1-5AAFADA8C6AF}">
      <dgm:prSet/>
      <dgm:spPr/>
      <dgm:t>
        <a:bodyPr/>
        <a:lstStyle/>
        <a:p>
          <a:r>
            <a:rPr lang="en-US"/>
            <a:t>Pizzas</a:t>
          </a:r>
        </a:p>
      </dgm:t>
    </dgm:pt>
    <dgm:pt modelId="{E1D6CF6F-42A0-4094-9470-B33F354E5D9B}" type="parTrans" cxnId="{BEA799B9-669B-42C2-B49F-05D794B98541}">
      <dgm:prSet/>
      <dgm:spPr/>
      <dgm:t>
        <a:bodyPr/>
        <a:lstStyle/>
        <a:p>
          <a:endParaRPr lang="en-US"/>
        </a:p>
      </dgm:t>
    </dgm:pt>
    <dgm:pt modelId="{CF3E9B6B-605F-4354-9CC3-DE38DCA5836A}" type="sibTrans" cxnId="{BEA799B9-669B-42C2-B49F-05D794B98541}">
      <dgm:prSet/>
      <dgm:spPr/>
      <dgm:t>
        <a:bodyPr/>
        <a:lstStyle/>
        <a:p>
          <a:endParaRPr lang="en-US"/>
        </a:p>
      </dgm:t>
    </dgm:pt>
    <dgm:pt modelId="{70CD2FC4-A021-4F7A-9814-5607194E6C5D}">
      <dgm:prSet/>
      <dgm:spPr/>
      <dgm:t>
        <a:bodyPr/>
        <a:lstStyle/>
        <a:p>
          <a:r>
            <a:rPr lang="en-US" dirty="0"/>
            <a:t>Papas</a:t>
          </a:r>
        </a:p>
      </dgm:t>
    </dgm:pt>
    <dgm:pt modelId="{E63B3E40-655A-4F07-8C6D-0415BCF7ED6D}" type="parTrans" cxnId="{3049FB21-4C3A-433F-8F1C-9C20118A1823}">
      <dgm:prSet/>
      <dgm:spPr/>
      <dgm:t>
        <a:bodyPr/>
        <a:lstStyle/>
        <a:p>
          <a:endParaRPr lang="en-US"/>
        </a:p>
      </dgm:t>
    </dgm:pt>
    <dgm:pt modelId="{749D74AB-7A18-4819-9EF2-4139EA93B9D6}" type="sibTrans" cxnId="{3049FB21-4C3A-433F-8F1C-9C20118A1823}">
      <dgm:prSet/>
      <dgm:spPr/>
      <dgm:t>
        <a:bodyPr/>
        <a:lstStyle/>
        <a:p>
          <a:endParaRPr lang="en-US"/>
        </a:p>
      </dgm:t>
    </dgm:pt>
    <dgm:pt modelId="{7207B9A7-206D-4C92-854E-82BDB387724F}">
      <dgm:prSet/>
      <dgm:spPr/>
      <dgm:t>
        <a:bodyPr/>
        <a:lstStyle/>
        <a:p>
          <a:r>
            <a:rPr lang="en-US" dirty="0"/>
            <a:t>Donas</a:t>
          </a:r>
        </a:p>
      </dgm:t>
    </dgm:pt>
    <dgm:pt modelId="{F972D905-2539-4141-BC35-A168DE9D986D}" type="parTrans" cxnId="{44ADDC2E-0A2D-42BC-B662-F6E965272531}">
      <dgm:prSet/>
      <dgm:spPr/>
      <dgm:t>
        <a:bodyPr/>
        <a:lstStyle/>
        <a:p>
          <a:endParaRPr lang="es-PE"/>
        </a:p>
      </dgm:t>
    </dgm:pt>
    <dgm:pt modelId="{3BA17EC6-FBA1-4708-B917-9A153C517308}" type="sibTrans" cxnId="{44ADDC2E-0A2D-42BC-B662-F6E965272531}">
      <dgm:prSet/>
      <dgm:spPr/>
      <dgm:t>
        <a:bodyPr/>
        <a:lstStyle/>
        <a:p>
          <a:endParaRPr lang="es-PE"/>
        </a:p>
      </dgm:t>
    </dgm:pt>
    <dgm:pt modelId="{998521E7-2489-4871-9D1C-A6F877E7D163}" type="pres">
      <dgm:prSet presAssocID="{D739A4AA-A4B8-449D-998F-6A1BCBB30CE9}" presName="vert0" presStyleCnt="0">
        <dgm:presLayoutVars>
          <dgm:dir/>
          <dgm:animOne val="branch"/>
          <dgm:animLvl val="lvl"/>
        </dgm:presLayoutVars>
      </dgm:prSet>
      <dgm:spPr/>
    </dgm:pt>
    <dgm:pt modelId="{741F4A2F-91E4-4635-8E84-14D2D502B9CD}" type="pres">
      <dgm:prSet presAssocID="{D0338996-037D-4DA4-974C-203932BDEB2F}" presName="thickLine" presStyleLbl="alignNode1" presStyleIdx="0" presStyleCnt="1"/>
      <dgm:spPr/>
    </dgm:pt>
    <dgm:pt modelId="{64106C6E-6CFD-4529-AD2B-159EF74E94C0}" type="pres">
      <dgm:prSet presAssocID="{D0338996-037D-4DA4-974C-203932BDEB2F}" presName="horz1" presStyleCnt="0"/>
      <dgm:spPr/>
    </dgm:pt>
    <dgm:pt modelId="{958BF7EF-6F79-4472-B2E6-8241BA0B2E1C}" type="pres">
      <dgm:prSet presAssocID="{D0338996-037D-4DA4-974C-203932BDEB2F}" presName="tx1" presStyleLbl="revTx" presStyleIdx="0" presStyleCnt="5" custScaleX="129676"/>
      <dgm:spPr/>
    </dgm:pt>
    <dgm:pt modelId="{A4F7169C-101E-4CE8-B7D5-CDEB28E1C2F5}" type="pres">
      <dgm:prSet presAssocID="{D0338996-037D-4DA4-974C-203932BDEB2F}" presName="vert1" presStyleCnt="0"/>
      <dgm:spPr/>
    </dgm:pt>
    <dgm:pt modelId="{D57FBCC8-41ED-40FF-9155-1945D1F91662}" type="pres">
      <dgm:prSet presAssocID="{F0C6E2E3-74F9-4111-8E68-67162C50E03D}" presName="vertSpace2a" presStyleCnt="0"/>
      <dgm:spPr/>
    </dgm:pt>
    <dgm:pt modelId="{32CE5A84-325E-4E31-8CA8-D314C8A859EA}" type="pres">
      <dgm:prSet presAssocID="{F0C6E2E3-74F9-4111-8E68-67162C50E03D}" presName="horz2" presStyleCnt="0"/>
      <dgm:spPr/>
    </dgm:pt>
    <dgm:pt modelId="{3E9FC16E-A95C-49E3-A97E-E7675704EA9E}" type="pres">
      <dgm:prSet presAssocID="{F0C6E2E3-74F9-4111-8E68-67162C50E03D}" presName="horzSpace2" presStyleCnt="0"/>
      <dgm:spPr/>
    </dgm:pt>
    <dgm:pt modelId="{9D67A06E-F987-4DB3-BBB0-9ED500A42887}" type="pres">
      <dgm:prSet presAssocID="{F0C6E2E3-74F9-4111-8E68-67162C50E03D}" presName="tx2" presStyleLbl="revTx" presStyleIdx="1" presStyleCnt="5"/>
      <dgm:spPr/>
    </dgm:pt>
    <dgm:pt modelId="{C0281212-6475-43D5-B9EC-ED5F6A31479C}" type="pres">
      <dgm:prSet presAssocID="{F0C6E2E3-74F9-4111-8E68-67162C50E03D}" presName="vert2" presStyleCnt="0"/>
      <dgm:spPr/>
    </dgm:pt>
    <dgm:pt modelId="{D7969B71-0B49-488B-BBF4-EB36C5284F28}" type="pres">
      <dgm:prSet presAssocID="{F0C6E2E3-74F9-4111-8E68-67162C50E03D}" presName="thinLine2b" presStyleLbl="callout" presStyleIdx="0" presStyleCnt="4"/>
      <dgm:spPr/>
    </dgm:pt>
    <dgm:pt modelId="{9DF0949C-78EE-4033-9973-82BE91D9DE5E}" type="pres">
      <dgm:prSet presAssocID="{F0C6E2E3-74F9-4111-8E68-67162C50E03D}" presName="vertSpace2b" presStyleCnt="0"/>
      <dgm:spPr/>
    </dgm:pt>
    <dgm:pt modelId="{C97199A0-99DC-4543-A6E6-1A3B3F87B7C4}" type="pres">
      <dgm:prSet presAssocID="{9C047A35-9C7C-4A55-97B1-5AAFADA8C6AF}" presName="horz2" presStyleCnt="0"/>
      <dgm:spPr/>
    </dgm:pt>
    <dgm:pt modelId="{D2E73092-0E5B-4B42-88DE-0F85B2C6CCEC}" type="pres">
      <dgm:prSet presAssocID="{9C047A35-9C7C-4A55-97B1-5AAFADA8C6AF}" presName="horzSpace2" presStyleCnt="0"/>
      <dgm:spPr/>
    </dgm:pt>
    <dgm:pt modelId="{E82BC10E-09A7-455A-BFA3-669A2C747C4A}" type="pres">
      <dgm:prSet presAssocID="{9C047A35-9C7C-4A55-97B1-5AAFADA8C6AF}" presName="tx2" presStyleLbl="revTx" presStyleIdx="2" presStyleCnt="5"/>
      <dgm:spPr/>
    </dgm:pt>
    <dgm:pt modelId="{77FACC21-EFB1-4FF5-98B8-DCC651DB59F8}" type="pres">
      <dgm:prSet presAssocID="{9C047A35-9C7C-4A55-97B1-5AAFADA8C6AF}" presName="vert2" presStyleCnt="0"/>
      <dgm:spPr/>
    </dgm:pt>
    <dgm:pt modelId="{E38DA779-E245-4E4B-A0AE-548F6C05CA8E}" type="pres">
      <dgm:prSet presAssocID="{9C047A35-9C7C-4A55-97B1-5AAFADA8C6AF}" presName="thinLine2b" presStyleLbl="callout" presStyleIdx="1" presStyleCnt="4"/>
      <dgm:spPr/>
    </dgm:pt>
    <dgm:pt modelId="{3DB9EF5F-9BD3-4FB9-ABD4-00B1BAB9348E}" type="pres">
      <dgm:prSet presAssocID="{9C047A35-9C7C-4A55-97B1-5AAFADA8C6AF}" presName="vertSpace2b" presStyleCnt="0"/>
      <dgm:spPr/>
    </dgm:pt>
    <dgm:pt modelId="{9944F56E-8DB9-4873-A3F2-2A29D6C7C7FD}" type="pres">
      <dgm:prSet presAssocID="{70CD2FC4-A021-4F7A-9814-5607194E6C5D}" presName="horz2" presStyleCnt="0"/>
      <dgm:spPr/>
    </dgm:pt>
    <dgm:pt modelId="{813A58BC-2D8F-4DA9-BEE5-63C406A9D542}" type="pres">
      <dgm:prSet presAssocID="{70CD2FC4-A021-4F7A-9814-5607194E6C5D}" presName="horzSpace2" presStyleCnt="0"/>
      <dgm:spPr/>
    </dgm:pt>
    <dgm:pt modelId="{8192979E-E985-44E8-8462-C86B5EB9C89C}" type="pres">
      <dgm:prSet presAssocID="{70CD2FC4-A021-4F7A-9814-5607194E6C5D}" presName="tx2" presStyleLbl="revTx" presStyleIdx="3" presStyleCnt="5"/>
      <dgm:spPr/>
    </dgm:pt>
    <dgm:pt modelId="{AD7524A8-C455-40DF-8FFB-23E7290E5DEA}" type="pres">
      <dgm:prSet presAssocID="{70CD2FC4-A021-4F7A-9814-5607194E6C5D}" presName="vert2" presStyleCnt="0"/>
      <dgm:spPr/>
    </dgm:pt>
    <dgm:pt modelId="{01F4972F-4FB3-4D4F-BC0C-7B507930CDF7}" type="pres">
      <dgm:prSet presAssocID="{70CD2FC4-A021-4F7A-9814-5607194E6C5D}" presName="thinLine2b" presStyleLbl="callout" presStyleIdx="2" presStyleCnt="4"/>
      <dgm:spPr/>
    </dgm:pt>
    <dgm:pt modelId="{F548981B-DC33-442D-98BB-EB29B8BBCC5C}" type="pres">
      <dgm:prSet presAssocID="{70CD2FC4-A021-4F7A-9814-5607194E6C5D}" presName="vertSpace2b" presStyleCnt="0"/>
      <dgm:spPr/>
    </dgm:pt>
    <dgm:pt modelId="{E9002E34-02DF-4B55-A2DC-6BDB2C67E1D6}" type="pres">
      <dgm:prSet presAssocID="{7207B9A7-206D-4C92-854E-82BDB387724F}" presName="horz2" presStyleCnt="0"/>
      <dgm:spPr/>
    </dgm:pt>
    <dgm:pt modelId="{F420B95E-8DBC-4EA5-9838-A139E99A8601}" type="pres">
      <dgm:prSet presAssocID="{7207B9A7-206D-4C92-854E-82BDB387724F}" presName="horzSpace2" presStyleCnt="0"/>
      <dgm:spPr/>
    </dgm:pt>
    <dgm:pt modelId="{4FF9787F-6110-4B31-A28D-FA830024AC7A}" type="pres">
      <dgm:prSet presAssocID="{7207B9A7-206D-4C92-854E-82BDB387724F}" presName="tx2" presStyleLbl="revTx" presStyleIdx="4" presStyleCnt="5"/>
      <dgm:spPr/>
    </dgm:pt>
    <dgm:pt modelId="{12156B15-E0B2-47D0-8DE3-F86BA5D82FEE}" type="pres">
      <dgm:prSet presAssocID="{7207B9A7-206D-4C92-854E-82BDB387724F}" presName="vert2" presStyleCnt="0"/>
      <dgm:spPr/>
    </dgm:pt>
    <dgm:pt modelId="{F799BCBD-CBFE-4528-857D-182922833591}" type="pres">
      <dgm:prSet presAssocID="{7207B9A7-206D-4C92-854E-82BDB387724F}" presName="thinLine2b" presStyleLbl="callout" presStyleIdx="3" presStyleCnt="4"/>
      <dgm:spPr/>
    </dgm:pt>
    <dgm:pt modelId="{03507FC0-50F4-44D2-A088-44386DB64F68}" type="pres">
      <dgm:prSet presAssocID="{7207B9A7-206D-4C92-854E-82BDB387724F}" presName="vertSpace2b" presStyleCnt="0"/>
      <dgm:spPr/>
    </dgm:pt>
  </dgm:ptLst>
  <dgm:cxnLst>
    <dgm:cxn modelId="{3049FB21-4C3A-433F-8F1C-9C20118A1823}" srcId="{D0338996-037D-4DA4-974C-203932BDEB2F}" destId="{70CD2FC4-A021-4F7A-9814-5607194E6C5D}" srcOrd="2" destOrd="0" parTransId="{E63B3E40-655A-4F07-8C6D-0415BCF7ED6D}" sibTransId="{749D74AB-7A18-4819-9EF2-4139EA93B9D6}"/>
    <dgm:cxn modelId="{44ADDC2E-0A2D-42BC-B662-F6E965272531}" srcId="{D0338996-037D-4DA4-974C-203932BDEB2F}" destId="{7207B9A7-206D-4C92-854E-82BDB387724F}" srcOrd="3" destOrd="0" parTransId="{F972D905-2539-4141-BC35-A168DE9D986D}" sibTransId="{3BA17EC6-FBA1-4708-B917-9A153C517308}"/>
    <dgm:cxn modelId="{D2218969-2ED8-4AD7-AAD3-DE676F5EE266}" type="presOf" srcId="{D0338996-037D-4DA4-974C-203932BDEB2F}" destId="{958BF7EF-6F79-4472-B2E6-8241BA0B2E1C}" srcOrd="0" destOrd="0" presId="urn:microsoft.com/office/officeart/2008/layout/LinedList"/>
    <dgm:cxn modelId="{9B946254-76BC-4F9B-8DA1-94CF426305E3}" srcId="{D739A4AA-A4B8-449D-998F-6A1BCBB30CE9}" destId="{D0338996-037D-4DA4-974C-203932BDEB2F}" srcOrd="0" destOrd="0" parTransId="{FF919BF2-842A-4F29-BF34-5F987CD3AA07}" sibTransId="{C04D2438-EBF3-487A-869C-753ABF9EF2D9}"/>
    <dgm:cxn modelId="{116A9582-F56B-4C29-9147-92B9033665E4}" type="presOf" srcId="{D739A4AA-A4B8-449D-998F-6A1BCBB30CE9}" destId="{998521E7-2489-4871-9D1C-A6F877E7D163}" srcOrd="0" destOrd="0" presId="urn:microsoft.com/office/officeart/2008/layout/LinedList"/>
    <dgm:cxn modelId="{E6643385-5E74-46D7-8556-9A8CFFAB8C70}" type="presOf" srcId="{9C047A35-9C7C-4A55-97B1-5AAFADA8C6AF}" destId="{E82BC10E-09A7-455A-BFA3-669A2C747C4A}" srcOrd="0" destOrd="0" presId="urn:microsoft.com/office/officeart/2008/layout/LinedList"/>
    <dgm:cxn modelId="{D2C57894-1DDA-457E-AF05-B1B4F25802BC}" srcId="{D0338996-037D-4DA4-974C-203932BDEB2F}" destId="{F0C6E2E3-74F9-4111-8E68-67162C50E03D}" srcOrd="0" destOrd="0" parTransId="{8A8F33B0-4DC0-4E19-A45F-2349DEBE6B5C}" sibTransId="{1516C419-0637-4C53-AC9B-FDB38347D432}"/>
    <dgm:cxn modelId="{BEA799B9-669B-42C2-B49F-05D794B98541}" srcId="{D0338996-037D-4DA4-974C-203932BDEB2F}" destId="{9C047A35-9C7C-4A55-97B1-5AAFADA8C6AF}" srcOrd="1" destOrd="0" parTransId="{E1D6CF6F-42A0-4094-9470-B33F354E5D9B}" sibTransId="{CF3E9B6B-605F-4354-9CC3-DE38DCA5836A}"/>
    <dgm:cxn modelId="{7FE28AC5-E275-4017-88C1-4D647FCA0199}" type="presOf" srcId="{F0C6E2E3-74F9-4111-8E68-67162C50E03D}" destId="{9D67A06E-F987-4DB3-BBB0-9ED500A42887}" srcOrd="0" destOrd="0" presId="urn:microsoft.com/office/officeart/2008/layout/LinedList"/>
    <dgm:cxn modelId="{34D4EFD7-838A-44CD-9229-FB70CF944538}" type="presOf" srcId="{70CD2FC4-A021-4F7A-9814-5607194E6C5D}" destId="{8192979E-E985-44E8-8462-C86B5EB9C89C}" srcOrd="0" destOrd="0" presId="urn:microsoft.com/office/officeart/2008/layout/LinedList"/>
    <dgm:cxn modelId="{1C62CCED-5D30-4376-B6D9-E103FD017BCF}" type="presOf" srcId="{7207B9A7-206D-4C92-854E-82BDB387724F}" destId="{4FF9787F-6110-4B31-A28D-FA830024AC7A}" srcOrd="0" destOrd="0" presId="urn:microsoft.com/office/officeart/2008/layout/LinedList"/>
    <dgm:cxn modelId="{ED0935BD-EE0C-4660-A5C3-76ECA6E48A82}" type="presParOf" srcId="{998521E7-2489-4871-9D1C-A6F877E7D163}" destId="{741F4A2F-91E4-4635-8E84-14D2D502B9CD}" srcOrd="0" destOrd="0" presId="urn:microsoft.com/office/officeart/2008/layout/LinedList"/>
    <dgm:cxn modelId="{C58A2E6A-93C4-4B92-9C80-08D757B14D81}" type="presParOf" srcId="{998521E7-2489-4871-9D1C-A6F877E7D163}" destId="{64106C6E-6CFD-4529-AD2B-159EF74E94C0}" srcOrd="1" destOrd="0" presId="urn:microsoft.com/office/officeart/2008/layout/LinedList"/>
    <dgm:cxn modelId="{1ABA7AEE-E748-4F2E-A476-C99B17365E9A}" type="presParOf" srcId="{64106C6E-6CFD-4529-AD2B-159EF74E94C0}" destId="{958BF7EF-6F79-4472-B2E6-8241BA0B2E1C}" srcOrd="0" destOrd="0" presId="urn:microsoft.com/office/officeart/2008/layout/LinedList"/>
    <dgm:cxn modelId="{DE16E5D3-A73D-4781-8A83-22D8DA8A880B}" type="presParOf" srcId="{64106C6E-6CFD-4529-AD2B-159EF74E94C0}" destId="{A4F7169C-101E-4CE8-B7D5-CDEB28E1C2F5}" srcOrd="1" destOrd="0" presId="urn:microsoft.com/office/officeart/2008/layout/LinedList"/>
    <dgm:cxn modelId="{600FABF3-7351-4F05-9F0A-CD900A31FE22}" type="presParOf" srcId="{A4F7169C-101E-4CE8-B7D5-CDEB28E1C2F5}" destId="{D57FBCC8-41ED-40FF-9155-1945D1F91662}" srcOrd="0" destOrd="0" presId="urn:microsoft.com/office/officeart/2008/layout/LinedList"/>
    <dgm:cxn modelId="{998D61CA-9B7A-4F27-9428-5BEAC71CBDE3}" type="presParOf" srcId="{A4F7169C-101E-4CE8-B7D5-CDEB28E1C2F5}" destId="{32CE5A84-325E-4E31-8CA8-D314C8A859EA}" srcOrd="1" destOrd="0" presId="urn:microsoft.com/office/officeart/2008/layout/LinedList"/>
    <dgm:cxn modelId="{98D39B05-3356-4DC0-8C3A-1EA8746F6937}" type="presParOf" srcId="{32CE5A84-325E-4E31-8CA8-D314C8A859EA}" destId="{3E9FC16E-A95C-49E3-A97E-E7675704EA9E}" srcOrd="0" destOrd="0" presId="urn:microsoft.com/office/officeart/2008/layout/LinedList"/>
    <dgm:cxn modelId="{123E2E99-9F49-49DF-A388-56788062A9C2}" type="presParOf" srcId="{32CE5A84-325E-4E31-8CA8-D314C8A859EA}" destId="{9D67A06E-F987-4DB3-BBB0-9ED500A42887}" srcOrd="1" destOrd="0" presId="urn:microsoft.com/office/officeart/2008/layout/LinedList"/>
    <dgm:cxn modelId="{BDBE3687-1DF9-471A-9408-910B93D6FDB6}" type="presParOf" srcId="{32CE5A84-325E-4E31-8CA8-D314C8A859EA}" destId="{C0281212-6475-43D5-B9EC-ED5F6A31479C}" srcOrd="2" destOrd="0" presId="urn:microsoft.com/office/officeart/2008/layout/LinedList"/>
    <dgm:cxn modelId="{07979713-6E0E-46E9-8A4F-08F31F1A3A9D}" type="presParOf" srcId="{A4F7169C-101E-4CE8-B7D5-CDEB28E1C2F5}" destId="{D7969B71-0B49-488B-BBF4-EB36C5284F28}" srcOrd="2" destOrd="0" presId="urn:microsoft.com/office/officeart/2008/layout/LinedList"/>
    <dgm:cxn modelId="{6FDE30DC-9ADD-4308-9088-D56A2684C10E}" type="presParOf" srcId="{A4F7169C-101E-4CE8-B7D5-CDEB28E1C2F5}" destId="{9DF0949C-78EE-4033-9973-82BE91D9DE5E}" srcOrd="3" destOrd="0" presId="urn:microsoft.com/office/officeart/2008/layout/LinedList"/>
    <dgm:cxn modelId="{5524CC13-25DA-46D4-8D80-6A2075B017C1}" type="presParOf" srcId="{A4F7169C-101E-4CE8-B7D5-CDEB28E1C2F5}" destId="{C97199A0-99DC-4543-A6E6-1A3B3F87B7C4}" srcOrd="4" destOrd="0" presId="urn:microsoft.com/office/officeart/2008/layout/LinedList"/>
    <dgm:cxn modelId="{1A6116BB-F8FF-4802-A41F-7BD117979FCE}" type="presParOf" srcId="{C97199A0-99DC-4543-A6E6-1A3B3F87B7C4}" destId="{D2E73092-0E5B-4B42-88DE-0F85B2C6CCEC}" srcOrd="0" destOrd="0" presId="urn:microsoft.com/office/officeart/2008/layout/LinedList"/>
    <dgm:cxn modelId="{1144AE7E-1A5E-459F-8E75-EDD5C20355C8}" type="presParOf" srcId="{C97199A0-99DC-4543-A6E6-1A3B3F87B7C4}" destId="{E82BC10E-09A7-455A-BFA3-669A2C747C4A}" srcOrd="1" destOrd="0" presId="urn:microsoft.com/office/officeart/2008/layout/LinedList"/>
    <dgm:cxn modelId="{627B4CB3-5969-480F-906C-75E26735FDF7}" type="presParOf" srcId="{C97199A0-99DC-4543-A6E6-1A3B3F87B7C4}" destId="{77FACC21-EFB1-4FF5-98B8-DCC651DB59F8}" srcOrd="2" destOrd="0" presId="urn:microsoft.com/office/officeart/2008/layout/LinedList"/>
    <dgm:cxn modelId="{7160F353-8A4B-46B3-989A-6FF1F30C141E}" type="presParOf" srcId="{A4F7169C-101E-4CE8-B7D5-CDEB28E1C2F5}" destId="{E38DA779-E245-4E4B-A0AE-548F6C05CA8E}" srcOrd="5" destOrd="0" presId="urn:microsoft.com/office/officeart/2008/layout/LinedList"/>
    <dgm:cxn modelId="{EA4407B3-CBFC-4E01-9856-9D971722E7C0}" type="presParOf" srcId="{A4F7169C-101E-4CE8-B7D5-CDEB28E1C2F5}" destId="{3DB9EF5F-9BD3-4FB9-ABD4-00B1BAB9348E}" srcOrd="6" destOrd="0" presId="urn:microsoft.com/office/officeart/2008/layout/LinedList"/>
    <dgm:cxn modelId="{D7F77926-784E-4CFF-BD5F-B05625362657}" type="presParOf" srcId="{A4F7169C-101E-4CE8-B7D5-CDEB28E1C2F5}" destId="{9944F56E-8DB9-4873-A3F2-2A29D6C7C7FD}" srcOrd="7" destOrd="0" presId="urn:microsoft.com/office/officeart/2008/layout/LinedList"/>
    <dgm:cxn modelId="{5CD33A99-48C5-4912-8418-9350183A9077}" type="presParOf" srcId="{9944F56E-8DB9-4873-A3F2-2A29D6C7C7FD}" destId="{813A58BC-2D8F-4DA9-BEE5-63C406A9D542}" srcOrd="0" destOrd="0" presId="urn:microsoft.com/office/officeart/2008/layout/LinedList"/>
    <dgm:cxn modelId="{29993E0F-98A0-4737-8046-35897B417C2F}" type="presParOf" srcId="{9944F56E-8DB9-4873-A3F2-2A29D6C7C7FD}" destId="{8192979E-E985-44E8-8462-C86B5EB9C89C}" srcOrd="1" destOrd="0" presId="urn:microsoft.com/office/officeart/2008/layout/LinedList"/>
    <dgm:cxn modelId="{A1C792D4-DC4A-46B7-A19C-AC8BE29CA5FC}" type="presParOf" srcId="{9944F56E-8DB9-4873-A3F2-2A29D6C7C7FD}" destId="{AD7524A8-C455-40DF-8FFB-23E7290E5DEA}" srcOrd="2" destOrd="0" presId="urn:microsoft.com/office/officeart/2008/layout/LinedList"/>
    <dgm:cxn modelId="{790C72C4-EED1-4E5F-9C14-4C101CFBDDED}" type="presParOf" srcId="{A4F7169C-101E-4CE8-B7D5-CDEB28E1C2F5}" destId="{01F4972F-4FB3-4D4F-BC0C-7B507930CDF7}" srcOrd="8" destOrd="0" presId="urn:microsoft.com/office/officeart/2008/layout/LinedList"/>
    <dgm:cxn modelId="{1BB252AF-7B63-47D2-B874-C757B474DA94}" type="presParOf" srcId="{A4F7169C-101E-4CE8-B7D5-CDEB28E1C2F5}" destId="{F548981B-DC33-442D-98BB-EB29B8BBCC5C}" srcOrd="9" destOrd="0" presId="urn:microsoft.com/office/officeart/2008/layout/LinedList"/>
    <dgm:cxn modelId="{DBFEE09E-C177-4F62-862C-F511B1D94EBF}" type="presParOf" srcId="{A4F7169C-101E-4CE8-B7D5-CDEB28E1C2F5}" destId="{E9002E34-02DF-4B55-A2DC-6BDB2C67E1D6}" srcOrd="10" destOrd="0" presId="urn:microsoft.com/office/officeart/2008/layout/LinedList"/>
    <dgm:cxn modelId="{9B7915AA-CD8D-41BA-859C-08162FD4BA33}" type="presParOf" srcId="{E9002E34-02DF-4B55-A2DC-6BDB2C67E1D6}" destId="{F420B95E-8DBC-4EA5-9838-A139E99A8601}" srcOrd="0" destOrd="0" presId="urn:microsoft.com/office/officeart/2008/layout/LinedList"/>
    <dgm:cxn modelId="{D613795F-C18C-4BB1-9291-1BC7D4D6C113}" type="presParOf" srcId="{E9002E34-02DF-4B55-A2DC-6BDB2C67E1D6}" destId="{4FF9787F-6110-4B31-A28D-FA830024AC7A}" srcOrd="1" destOrd="0" presId="urn:microsoft.com/office/officeart/2008/layout/LinedList"/>
    <dgm:cxn modelId="{A8E93930-9A17-4792-991D-1225D4A79E35}" type="presParOf" srcId="{E9002E34-02DF-4B55-A2DC-6BDB2C67E1D6}" destId="{12156B15-E0B2-47D0-8DE3-F86BA5D82FEE}" srcOrd="2" destOrd="0" presId="urn:microsoft.com/office/officeart/2008/layout/LinedList"/>
    <dgm:cxn modelId="{D60093BD-56E0-45E6-8B3C-C9F679ADDB11}" type="presParOf" srcId="{A4F7169C-101E-4CE8-B7D5-CDEB28E1C2F5}" destId="{F799BCBD-CBFE-4528-857D-182922833591}" srcOrd="11" destOrd="0" presId="urn:microsoft.com/office/officeart/2008/layout/LinedList"/>
    <dgm:cxn modelId="{3858641E-C7A7-4B37-9D42-5CFD98417A27}" type="presParOf" srcId="{A4F7169C-101E-4CE8-B7D5-CDEB28E1C2F5}" destId="{03507FC0-50F4-44D2-A088-44386DB64F6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E6C4D-A40D-4930-8971-2723BF80E45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71B3FBC-486D-4F9F-96E2-EE9D6171A7BC}">
      <dgm:prSet phldrT="[Texto]"/>
      <dgm:spPr/>
      <dgm:t>
        <a:bodyPr/>
        <a:lstStyle/>
        <a:p>
          <a:r>
            <a:rPr lang="es-PE" dirty="0"/>
            <a:t>Geográfica</a:t>
          </a:r>
        </a:p>
      </dgm:t>
    </dgm:pt>
    <dgm:pt modelId="{680679A5-BB1E-4705-A46F-A8A8453F1D4E}" type="parTrans" cxnId="{A4AB1071-BFA8-498E-A05F-7C5DECC51A91}">
      <dgm:prSet/>
      <dgm:spPr/>
      <dgm:t>
        <a:bodyPr/>
        <a:lstStyle/>
        <a:p>
          <a:endParaRPr lang="es-PE"/>
        </a:p>
      </dgm:t>
    </dgm:pt>
    <dgm:pt modelId="{BE51F9E0-F4A1-4191-B17A-C3E1FA22AAF7}" type="sibTrans" cxnId="{A4AB1071-BFA8-498E-A05F-7C5DECC51A91}">
      <dgm:prSet/>
      <dgm:spPr/>
      <dgm:t>
        <a:bodyPr/>
        <a:lstStyle/>
        <a:p>
          <a:endParaRPr lang="es-PE"/>
        </a:p>
      </dgm:t>
    </dgm:pt>
    <dgm:pt modelId="{850F7DB1-8BE3-4F27-8046-12A164C00DF2}">
      <dgm:prSet phldrT="[Texto]"/>
      <dgm:spPr/>
      <dgm:t>
        <a:bodyPr/>
        <a:lstStyle/>
        <a:p>
          <a:r>
            <a:rPr lang="es-PE" dirty="0"/>
            <a:t>Ubicación de una alta presencia de consumidores latinos.</a:t>
          </a:r>
        </a:p>
      </dgm:t>
    </dgm:pt>
    <dgm:pt modelId="{381866D4-86E7-4C1D-8E5F-683AB20AF26C}" type="parTrans" cxnId="{3FB81F26-2BD6-477B-AD89-54940D2C9EC4}">
      <dgm:prSet/>
      <dgm:spPr/>
      <dgm:t>
        <a:bodyPr/>
        <a:lstStyle/>
        <a:p>
          <a:endParaRPr lang="es-PE"/>
        </a:p>
      </dgm:t>
    </dgm:pt>
    <dgm:pt modelId="{CC668344-86FF-4294-A113-4546D3D7744C}" type="sibTrans" cxnId="{3FB81F26-2BD6-477B-AD89-54940D2C9EC4}">
      <dgm:prSet/>
      <dgm:spPr/>
      <dgm:t>
        <a:bodyPr/>
        <a:lstStyle/>
        <a:p>
          <a:endParaRPr lang="es-PE"/>
        </a:p>
      </dgm:t>
    </dgm:pt>
    <dgm:pt modelId="{55FA5501-32E8-4AB1-B1BA-03F5B2251367}">
      <dgm:prSet phldrT="[Texto]"/>
      <dgm:spPr/>
      <dgm:t>
        <a:bodyPr/>
        <a:lstStyle/>
        <a:p>
          <a:r>
            <a:rPr lang="es-PE" dirty="0"/>
            <a:t>Psicográfica</a:t>
          </a:r>
        </a:p>
      </dgm:t>
    </dgm:pt>
    <dgm:pt modelId="{5F15F4DD-3960-4898-A932-DE3D3F399CFC}" type="parTrans" cxnId="{172F8832-62ED-4F2F-A7B0-1224DC24285A}">
      <dgm:prSet/>
      <dgm:spPr/>
      <dgm:t>
        <a:bodyPr/>
        <a:lstStyle/>
        <a:p>
          <a:endParaRPr lang="es-PE"/>
        </a:p>
      </dgm:t>
    </dgm:pt>
    <dgm:pt modelId="{72DAEFE0-088B-47E8-833D-4C56DB121970}" type="sibTrans" cxnId="{172F8832-62ED-4F2F-A7B0-1224DC24285A}">
      <dgm:prSet/>
      <dgm:spPr/>
      <dgm:t>
        <a:bodyPr/>
        <a:lstStyle/>
        <a:p>
          <a:endParaRPr lang="es-PE"/>
        </a:p>
      </dgm:t>
    </dgm:pt>
    <dgm:pt modelId="{29FF6E7A-ADA1-491D-BB39-12B38E5D43FB}">
      <dgm:prSet phldrT="[Texto]"/>
      <dgm:spPr/>
      <dgm:t>
        <a:bodyPr/>
        <a:lstStyle/>
        <a:p>
          <a:r>
            <a:rPr lang="es-PE" dirty="0"/>
            <a:t>Norteamericanos: Desayuno ligero.</a:t>
          </a:r>
        </a:p>
      </dgm:t>
    </dgm:pt>
    <dgm:pt modelId="{FB0EEC79-CEB5-45A6-A8AE-889B691DC612}" type="parTrans" cxnId="{DA2EC53A-E428-4C8C-BBC1-65F2FF67F0F3}">
      <dgm:prSet/>
      <dgm:spPr/>
      <dgm:t>
        <a:bodyPr/>
        <a:lstStyle/>
        <a:p>
          <a:endParaRPr lang="es-PE"/>
        </a:p>
      </dgm:t>
    </dgm:pt>
    <dgm:pt modelId="{70708119-82C8-4681-9E58-619B75C51646}" type="sibTrans" cxnId="{DA2EC53A-E428-4C8C-BBC1-65F2FF67F0F3}">
      <dgm:prSet/>
      <dgm:spPr/>
      <dgm:t>
        <a:bodyPr/>
        <a:lstStyle/>
        <a:p>
          <a:endParaRPr lang="es-PE"/>
        </a:p>
      </dgm:t>
    </dgm:pt>
    <dgm:pt modelId="{5DECB265-8705-4A6C-9977-B5A32F5DBE8B}">
      <dgm:prSet phldrT="[Texto]"/>
      <dgm:spPr/>
      <dgm:t>
        <a:bodyPr/>
        <a:lstStyle/>
        <a:p>
          <a:r>
            <a:rPr lang="es-PE" dirty="0"/>
            <a:t>Demográfica</a:t>
          </a:r>
        </a:p>
      </dgm:t>
    </dgm:pt>
    <dgm:pt modelId="{3A40AFAA-46BD-4B32-A5E3-3752018B9ACA}" type="parTrans" cxnId="{2882D83C-2B4E-445A-BC99-C36F589F681B}">
      <dgm:prSet/>
      <dgm:spPr/>
      <dgm:t>
        <a:bodyPr/>
        <a:lstStyle/>
        <a:p>
          <a:endParaRPr lang="es-PE"/>
        </a:p>
      </dgm:t>
    </dgm:pt>
    <dgm:pt modelId="{6871478D-107B-4C3D-BA1F-9E6B175C990F}" type="sibTrans" cxnId="{2882D83C-2B4E-445A-BC99-C36F589F681B}">
      <dgm:prSet/>
      <dgm:spPr/>
      <dgm:t>
        <a:bodyPr/>
        <a:lstStyle/>
        <a:p>
          <a:endParaRPr lang="es-PE"/>
        </a:p>
      </dgm:t>
    </dgm:pt>
    <dgm:pt modelId="{8E8DFA93-07D0-4CF2-A471-060BF7CD4C85}">
      <dgm:prSet phldrT="[Texto]"/>
      <dgm:spPr/>
      <dgm:t>
        <a:bodyPr/>
        <a:lstStyle/>
        <a:p>
          <a:r>
            <a:rPr lang="es-PE" dirty="0"/>
            <a:t>Nacionalidad de consumidores</a:t>
          </a:r>
        </a:p>
      </dgm:t>
    </dgm:pt>
    <dgm:pt modelId="{C25A8080-BD8C-4F91-B3A1-67A682F91061}" type="parTrans" cxnId="{7C225213-BB61-44B6-91D0-0FDE05E08501}">
      <dgm:prSet/>
      <dgm:spPr/>
      <dgm:t>
        <a:bodyPr/>
        <a:lstStyle/>
        <a:p>
          <a:endParaRPr lang="es-PE"/>
        </a:p>
      </dgm:t>
    </dgm:pt>
    <dgm:pt modelId="{FE31C5F6-D295-4C0E-A73C-A932D439EBE5}" type="sibTrans" cxnId="{7C225213-BB61-44B6-91D0-0FDE05E08501}">
      <dgm:prSet/>
      <dgm:spPr/>
      <dgm:t>
        <a:bodyPr/>
        <a:lstStyle/>
        <a:p>
          <a:endParaRPr lang="es-PE"/>
        </a:p>
      </dgm:t>
    </dgm:pt>
    <dgm:pt modelId="{E38F022A-5AA9-4B59-A3EF-CE32D597DF41}">
      <dgm:prSet phldrT="[Texto]"/>
      <dgm:spPr/>
      <dgm:t>
        <a:bodyPr/>
        <a:lstStyle/>
        <a:p>
          <a:r>
            <a:rPr lang="es-PE" dirty="0"/>
            <a:t>Latinoamericano: Desayuno en abundancia</a:t>
          </a:r>
        </a:p>
      </dgm:t>
    </dgm:pt>
    <dgm:pt modelId="{3FCDE488-F636-465B-8907-80F88B2CDBEA}" type="parTrans" cxnId="{3C5AAD75-D262-4ED6-88B3-4807DB0062A8}">
      <dgm:prSet/>
      <dgm:spPr/>
      <dgm:t>
        <a:bodyPr/>
        <a:lstStyle/>
        <a:p>
          <a:endParaRPr lang="es-PE"/>
        </a:p>
      </dgm:t>
    </dgm:pt>
    <dgm:pt modelId="{4C032643-5C9D-4D8B-A361-CF3E77F67928}" type="sibTrans" cxnId="{3C5AAD75-D262-4ED6-88B3-4807DB0062A8}">
      <dgm:prSet/>
      <dgm:spPr/>
      <dgm:t>
        <a:bodyPr/>
        <a:lstStyle/>
        <a:p>
          <a:endParaRPr lang="es-PE"/>
        </a:p>
      </dgm:t>
    </dgm:pt>
    <dgm:pt modelId="{A3446842-0DC4-42E4-AA78-0E11CF5DF0F2}">
      <dgm:prSet phldrT="[Texto]"/>
      <dgm:spPr/>
      <dgm:t>
        <a:bodyPr/>
        <a:lstStyle/>
        <a:p>
          <a:r>
            <a:rPr lang="es-PE" dirty="0"/>
            <a:t>Conductual</a:t>
          </a:r>
        </a:p>
      </dgm:t>
    </dgm:pt>
    <dgm:pt modelId="{F1A5439D-F570-4A17-B989-ECE36749710B}" type="parTrans" cxnId="{2528BC3B-D309-4120-A525-3F5D0371261D}">
      <dgm:prSet/>
      <dgm:spPr/>
      <dgm:t>
        <a:bodyPr/>
        <a:lstStyle/>
        <a:p>
          <a:endParaRPr lang="es-PE"/>
        </a:p>
      </dgm:t>
    </dgm:pt>
    <dgm:pt modelId="{639AD87E-1330-46C6-B2A9-B8FB90EE3011}" type="sibTrans" cxnId="{2528BC3B-D309-4120-A525-3F5D0371261D}">
      <dgm:prSet/>
      <dgm:spPr/>
      <dgm:t>
        <a:bodyPr/>
        <a:lstStyle/>
        <a:p>
          <a:endParaRPr lang="es-PE"/>
        </a:p>
      </dgm:t>
    </dgm:pt>
    <dgm:pt modelId="{30273A6A-17F0-4179-9585-7EDA2820B735}">
      <dgm:prSet phldrT="[Texto]"/>
      <dgm:spPr/>
      <dgm:t>
        <a:bodyPr/>
        <a:lstStyle/>
        <a:p>
          <a:r>
            <a:rPr lang="es-PE" dirty="0"/>
            <a:t>Fidelidad de marca</a:t>
          </a:r>
        </a:p>
      </dgm:t>
    </dgm:pt>
    <dgm:pt modelId="{6459613D-BA32-42DD-95DD-42B8F5D48B8B}" type="parTrans" cxnId="{3C3C6C9E-1FFA-4A5D-9940-5A2F23A979B5}">
      <dgm:prSet/>
      <dgm:spPr/>
      <dgm:t>
        <a:bodyPr/>
        <a:lstStyle/>
        <a:p>
          <a:endParaRPr lang="es-PE"/>
        </a:p>
      </dgm:t>
    </dgm:pt>
    <dgm:pt modelId="{B2BCC144-3662-4E62-8ECB-2969E3F5707C}" type="sibTrans" cxnId="{3C3C6C9E-1FFA-4A5D-9940-5A2F23A979B5}">
      <dgm:prSet/>
      <dgm:spPr/>
      <dgm:t>
        <a:bodyPr/>
        <a:lstStyle/>
        <a:p>
          <a:endParaRPr lang="es-PE"/>
        </a:p>
      </dgm:t>
    </dgm:pt>
    <dgm:pt modelId="{C408D88A-0F58-4C4C-AB59-11E0EA590E27}" type="pres">
      <dgm:prSet presAssocID="{927E6C4D-A40D-4930-8971-2723BF80E457}" presName="Name0" presStyleCnt="0">
        <dgm:presLayoutVars>
          <dgm:dir/>
          <dgm:animLvl val="lvl"/>
          <dgm:resizeHandles val="exact"/>
        </dgm:presLayoutVars>
      </dgm:prSet>
      <dgm:spPr/>
    </dgm:pt>
    <dgm:pt modelId="{3E7F6A5A-3523-48CB-B3DE-6643941F7F22}" type="pres">
      <dgm:prSet presAssocID="{871B3FBC-486D-4F9F-96E2-EE9D6171A7BC}" presName="linNode" presStyleCnt="0"/>
      <dgm:spPr/>
    </dgm:pt>
    <dgm:pt modelId="{401A9717-82BE-44E3-A77B-EF4BF3EB361C}" type="pres">
      <dgm:prSet presAssocID="{871B3FBC-486D-4F9F-96E2-EE9D6171A7B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EA86320-1C94-463A-96B4-CBE61C5F3FEA}" type="pres">
      <dgm:prSet presAssocID="{871B3FBC-486D-4F9F-96E2-EE9D6171A7BC}" presName="descendantText" presStyleLbl="alignAccFollowNode1" presStyleIdx="0" presStyleCnt="4">
        <dgm:presLayoutVars>
          <dgm:bulletEnabled val="1"/>
        </dgm:presLayoutVars>
      </dgm:prSet>
      <dgm:spPr/>
    </dgm:pt>
    <dgm:pt modelId="{AA998CAB-2E9D-4A5D-B8A3-3E8DE44DDADD}" type="pres">
      <dgm:prSet presAssocID="{BE51F9E0-F4A1-4191-B17A-C3E1FA22AAF7}" presName="sp" presStyleCnt="0"/>
      <dgm:spPr/>
    </dgm:pt>
    <dgm:pt modelId="{D131ED1F-7CF3-468E-ADA3-16E8520A713D}" type="pres">
      <dgm:prSet presAssocID="{55FA5501-32E8-4AB1-B1BA-03F5B2251367}" presName="linNode" presStyleCnt="0"/>
      <dgm:spPr/>
    </dgm:pt>
    <dgm:pt modelId="{E13528A6-42C7-422E-84DF-F6447DC2208A}" type="pres">
      <dgm:prSet presAssocID="{55FA5501-32E8-4AB1-B1BA-03F5B225136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2EDA747-BB05-4CB4-BB51-A08AE5481E72}" type="pres">
      <dgm:prSet presAssocID="{55FA5501-32E8-4AB1-B1BA-03F5B2251367}" presName="descendantText" presStyleLbl="alignAccFollowNode1" presStyleIdx="1" presStyleCnt="4">
        <dgm:presLayoutVars>
          <dgm:bulletEnabled val="1"/>
        </dgm:presLayoutVars>
      </dgm:prSet>
      <dgm:spPr/>
    </dgm:pt>
    <dgm:pt modelId="{95F665A6-3751-43F1-8EAD-646F6C419562}" type="pres">
      <dgm:prSet presAssocID="{72DAEFE0-088B-47E8-833D-4C56DB121970}" presName="sp" presStyleCnt="0"/>
      <dgm:spPr/>
    </dgm:pt>
    <dgm:pt modelId="{136B472D-0B93-4858-BECA-2CCD28C27C46}" type="pres">
      <dgm:prSet presAssocID="{5DECB265-8705-4A6C-9977-B5A32F5DBE8B}" presName="linNode" presStyleCnt="0"/>
      <dgm:spPr/>
    </dgm:pt>
    <dgm:pt modelId="{F21B1E51-525C-4B25-AE8B-6A7D22395479}" type="pres">
      <dgm:prSet presAssocID="{5DECB265-8705-4A6C-9977-B5A32F5DBE8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BE80DC6-3390-4CFC-B008-565B779500A2}" type="pres">
      <dgm:prSet presAssocID="{5DECB265-8705-4A6C-9977-B5A32F5DBE8B}" presName="descendantText" presStyleLbl="alignAccFollowNode1" presStyleIdx="2" presStyleCnt="4">
        <dgm:presLayoutVars>
          <dgm:bulletEnabled val="1"/>
        </dgm:presLayoutVars>
      </dgm:prSet>
      <dgm:spPr/>
    </dgm:pt>
    <dgm:pt modelId="{6CB6825A-572C-4D2F-86D4-94B63E491B2C}" type="pres">
      <dgm:prSet presAssocID="{6871478D-107B-4C3D-BA1F-9E6B175C990F}" presName="sp" presStyleCnt="0"/>
      <dgm:spPr/>
    </dgm:pt>
    <dgm:pt modelId="{446CE933-9AC5-4778-9147-308CE102EAF8}" type="pres">
      <dgm:prSet presAssocID="{A3446842-0DC4-42E4-AA78-0E11CF5DF0F2}" presName="linNode" presStyleCnt="0"/>
      <dgm:spPr/>
    </dgm:pt>
    <dgm:pt modelId="{7B65DD1D-1702-4929-B36C-005E2ECF7FD8}" type="pres">
      <dgm:prSet presAssocID="{A3446842-0DC4-42E4-AA78-0E11CF5DF0F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AF457D4-D243-4E45-8AE0-D8AE1D341BAB}" type="pres">
      <dgm:prSet presAssocID="{A3446842-0DC4-42E4-AA78-0E11CF5DF0F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AF10605-245A-44D2-B1F4-71CC23E4D7A6}" type="presOf" srcId="{55FA5501-32E8-4AB1-B1BA-03F5B2251367}" destId="{E13528A6-42C7-422E-84DF-F6447DC2208A}" srcOrd="0" destOrd="0" presId="urn:microsoft.com/office/officeart/2005/8/layout/vList5"/>
    <dgm:cxn modelId="{B6B04407-0188-48DD-AB1D-767234672F6F}" type="presOf" srcId="{A3446842-0DC4-42E4-AA78-0E11CF5DF0F2}" destId="{7B65DD1D-1702-4929-B36C-005E2ECF7FD8}" srcOrd="0" destOrd="0" presId="urn:microsoft.com/office/officeart/2005/8/layout/vList5"/>
    <dgm:cxn modelId="{7C225213-BB61-44B6-91D0-0FDE05E08501}" srcId="{5DECB265-8705-4A6C-9977-B5A32F5DBE8B}" destId="{8E8DFA93-07D0-4CF2-A471-060BF7CD4C85}" srcOrd="0" destOrd="0" parTransId="{C25A8080-BD8C-4F91-B3A1-67A682F91061}" sibTransId="{FE31C5F6-D295-4C0E-A73C-A932D439EBE5}"/>
    <dgm:cxn modelId="{3FB81F26-2BD6-477B-AD89-54940D2C9EC4}" srcId="{871B3FBC-486D-4F9F-96E2-EE9D6171A7BC}" destId="{850F7DB1-8BE3-4F27-8046-12A164C00DF2}" srcOrd="0" destOrd="0" parTransId="{381866D4-86E7-4C1D-8E5F-683AB20AF26C}" sibTransId="{CC668344-86FF-4294-A113-4546D3D7744C}"/>
    <dgm:cxn modelId="{86075929-7BAC-478C-AA61-7B78F152F1EA}" type="presOf" srcId="{8E8DFA93-07D0-4CF2-A471-060BF7CD4C85}" destId="{FBE80DC6-3390-4CFC-B008-565B779500A2}" srcOrd="0" destOrd="0" presId="urn:microsoft.com/office/officeart/2005/8/layout/vList5"/>
    <dgm:cxn modelId="{3EFDC02C-6AD8-4511-BBA4-F86E15DF54EB}" type="presOf" srcId="{850F7DB1-8BE3-4F27-8046-12A164C00DF2}" destId="{8EA86320-1C94-463A-96B4-CBE61C5F3FEA}" srcOrd="0" destOrd="0" presId="urn:microsoft.com/office/officeart/2005/8/layout/vList5"/>
    <dgm:cxn modelId="{172F8832-62ED-4F2F-A7B0-1224DC24285A}" srcId="{927E6C4D-A40D-4930-8971-2723BF80E457}" destId="{55FA5501-32E8-4AB1-B1BA-03F5B2251367}" srcOrd="1" destOrd="0" parTransId="{5F15F4DD-3960-4898-A932-DE3D3F399CFC}" sibTransId="{72DAEFE0-088B-47E8-833D-4C56DB121970}"/>
    <dgm:cxn modelId="{DA2EC53A-E428-4C8C-BBC1-65F2FF67F0F3}" srcId="{55FA5501-32E8-4AB1-B1BA-03F5B2251367}" destId="{29FF6E7A-ADA1-491D-BB39-12B38E5D43FB}" srcOrd="0" destOrd="0" parTransId="{FB0EEC79-CEB5-45A6-A8AE-889B691DC612}" sibTransId="{70708119-82C8-4681-9E58-619B75C51646}"/>
    <dgm:cxn modelId="{2528BC3B-D309-4120-A525-3F5D0371261D}" srcId="{927E6C4D-A40D-4930-8971-2723BF80E457}" destId="{A3446842-0DC4-42E4-AA78-0E11CF5DF0F2}" srcOrd="3" destOrd="0" parTransId="{F1A5439D-F570-4A17-B989-ECE36749710B}" sibTransId="{639AD87E-1330-46C6-B2A9-B8FB90EE3011}"/>
    <dgm:cxn modelId="{2882D83C-2B4E-445A-BC99-C36F589F681B}" srcId="{927E6C4D-A40D-4930-8971-2723BF80E457}" destId="{5DECB265-8705-4A6C-9977-B5A32F5DBE8B}" srcOrd="2" destOrd="0" parTransId="{3A40AFAA-46BD-4B32-A5E3-3752018B9ACA}" sibTransId="{6871478D-107B-4C3D-BA1F-9E6B175C990F}"/>
    <dgm:cxn modelId="{0530CC45-2F68-4A4C-B6C1-EB64269B441B}" type="presOf" srcId="{30273A6A-17F0-4179-9585-7EDA2820B735}" destId="{1AF457D4-D243-4E45-8AE0-D8AE1D341BAB}" srcOrd="0" destOrd="0" presId="urn:microsoft.com/office/officeart/2005/8/layout/vList5"/>
    <dgm:cxn modelId="{A4AB1071-BFA8-498E-A05F-7C5DECC51A91}" srcId="{927E6C4D-A40D-4930-8971-2723BF80E457}" destId="{871B3FBC-486D-4F9F-96E2-EE9D6171A7BC}" srcOrd="0" destOrd="0" parTransId="{680679A5-BB1E-4705-A46F-A8A8453F1D4E}" sibTransId="{BE51F9E0-F4A1-4191-B17A-C3E1FA22AAF7}"/>
    <dgm:cxn modelId="{26C75F55-22B8-448F-B937-90E08DF2B3E3}" type="presOf" srcId="{E38F022A-5AA9-4B59-A3EF-CE32D597DF41}" destId="{52EDA747-BB05-4CB4-BB51-A08AE5481E72}" srcOrd="0" destOrd="1" presId="urn:microsoft.com/office/officeart/2005/8/layout/vList5"/>
    <dgm:cxn modelId="{3C5AAD75-D262-4ED6-88B3-4807DB0062A8}" srcId="{55FA5501-32E8-4AB1-B1BA-03F5B2251367}" destId="{E38F022A-5AA9-4B59-A3EF-CE32D597DF41}" srcOrd="1" destOrd="0" parTransId="{3FCDE488-F636-465B-8907-80F88B2CDBEA}" sibTransId="{4C032643-5C9D-4D8B-A361-CF3E77F67928}"/>
    <dgm:cxn modelId="{3C3C6C9E-1FFA-4A5D-9940-5A2F23A979B5}" srcId="{A3446842-0DC4-42E4-AA78-0E11CF5DF0F2}" destId="{30273A6A-17F0-4179-9585-7EDA2820B735}" srcOrd="0" destOrd="0" parTransId="{6459613D-BA32-42DD-95DD-42B8F5D48B8B}" sibTransId="{B2BCC144-3662-4E62-8ECB-2969E3F5707C}"/>
    <dgm:cxn modelId="{C2A26DA6-921D-47DA-AA51-F0FAEE1EEAB1}" type="presOf" srcId="{871B3FBC-486D-4F9F-96E2-EE9D6171A7BC}" destId="{401A9717-82BE-44E3-A77B-EF4BF3EB361C}" srcOrd="0" destOrd="0" presId="urn:microsoft.com/office/officeart/2005/8/layout/vList5"/>
    <dgm:cxn modelId="{AC2901AB-FA13-4F44-ABCE-92F7CD299F8A}" type="presOf" srcId="{29FF6E7A-ADA1-491D-BB39-12B38E5D43FB}" destId="{52EDA747-BB05-4CB4-BB51-A08AE5481E72}" srcOrd="0" destOrd="0" presId="urn:microsoft.com/office/officeart/2005/8/layout/vList5"/>
    <dgm:cxn modelId="{15B0C9B7-E0B2-4B76-8D24-44C25162F904}" type="presOf" srcId="{5DECB265-8705-4A6C-9977-B5A32F5DBE8B}" destId="{F21B1E51-525C-4B25-AE8B-6A7D22395479}" srcOrd="0" destOrd="0" presId="urn:microsoft.com/office/officeart/2005/8/layout/vList5"/>
    <dgm:cxn modelId="{352635BD-AD16-4545-A00B-95DEF6EF015A}" type="presOf" srcId="{927E6C4D-A40D-4930-8971-2723BF80E457}" destId="{C408D88A-0F58-4C4C-AB59-11E0EA590E27}" srcOrd="0" destOrd="0" presId="urn:microsoft.com/office/officeart/2005/8/layout/vList5"/>
    <dgm:cxn modelId="{B59EBE26-8544-469A-861D-568D75A9078B}" type="presParOf" srcId="{C408D88A-0F58-4C4C-AB59-11E0EA590E27}" destId="{3E7F6A5A-3523-48CB-B3DE-6643941F7F22}" srcOrd="0" destOrd="0" presId="urn:microsoft.com/office/officeart/2005/8/layout/vList5"/>
    <dgm:cxn modelId="{E2DB8C87-46BA-4F6E-821B-AD4FF5E299B4}" type="presParOf" srcId="{3E7F6A5A-3523-48CB-B3DE-6643941F7F22}" destId="{401A9717-82BE-44E3-A77B-EF4BF3EB361C}" srcOrd="0" destOrd="0" presId="urn:microsoft.com/office/officeart/2005/8/layout/vList5"/>
    <dgm:cxn modelId="{C85A378A-8874-4741-9278-AAD3CF1BFD14}" type="presParOf" srcId="{3E7F6A5A-3523-48CB-B3DE-6643941F7F22}" destId="{8EA86320-1C94-463A-96B4-CBE61C5F3FEA}" srcOrd="1" destOrd="0" presId="urn:microsoft.com/office/officeart/2005/8/layout/vList5"/>
    <dgm:cxn modelId="{6B8DA4C8-2D46-4135-9695-D7194C001C29}" type="presParOf" srcId="{C408D88A-0F58-4C4C-AB59-11E0EA590E27}" destId="{AA998CAB-2E9D-4A5D-B8A3-3E8DE44DDADD}" srcOrd="1" destOrd="0" presId="urn:microsoft.com/office/officeart/2005/8/layout/vList5"/>
    <dgm:cxn modelId="{C341CB6D-6AC7-4F73-AAC6-D70AA96E3115}" type="presParOf" srcId="{C408D88A-0F58-4C4C-AB59-11E0EA590E27}" destId="{D131ED1F-7CF3-468E-ADA3-16E8520A713D}" srcOrd="2" destOrd="0" presId="urn:microsoft.com/office/officeart/2005/8/layout/vList5"/>
    <dgm:cxn modelId="{BCCBD643-F744-422B-A4DD-7129A220D521}" type="presParOf" srcId="{D131ED1F-7CF3-468E-ADA3-16E8520A713D}" destId="{E13528A6-42C7-422E-84DF-F6447DC2208A}" srcOrd="0" destOrd="0" presId="urn:microsoft.com/office/officeart/2005/8/layout/vList5"/>
    <dgm:cxn modelId="{A0C57A9C-B58E-49B7-801D-675B55D25733}" type="presParOf" srcId="{D131ED1F-7CF3-468E-ADA3-16E8520A713D}" destId="{52EDA747-BB05-4CB4-BB51-A08AE5481E72}" srcOrd="1" destOrd="0" presId="urn:microsoft.com/office/officeart/2005/8/layout/vList5"/>
    <dgm:cxn modelId="{F3D0339E-2BDC-4F1C-919A-09E14768208B}" type="presParOf" srcId="{C408D88A-0F58-4C4C-AB59-11E0EA590E27}" destId="{95F665A6-3751-43F1-8EAD-646F6C419562}" srcOrd="3" destOrd="0" presId="urn:microsoft.com/office/officeart/2005/8/layout/vList5"/>
    <dgm:cxn modelId="{6E0911C7-6967-4E47-ABEE-28CB5170C38E}" type="presParOf" srcId="{C408D88A-0F58-4C4C-AB59-11E0EA590E27}" destId="{136B472D-0B93-4858-BECA-2CCD28C27C46}" srcOrd="4" destOrd="0" presId="urn:microsoft.com/office/officeart/2005/8/layout/vList5"/>
    <dgm:cxn modelId="{383899EC-5DC0-41DE-A9D0-314973A9C939}" type="presParOf" srcId="{136B472D-0B93-4858-BECA-2CCD28C27C46}" destId="{F21B1E51-525C-4B25-AE8B-6A7D22395479}" srcOrd="0" destOrd="0" presId="urn:microsoft.com/office/officeart/2005/8/layout/vList5"/>
    <dgm:cxn modelId="{6F51B18F-42AA-4A89-BECA-C85BE575D2BF}" type="presParOf" srcId="{136B472D-0B93-4858-BECA-2CCD28C27C46}" destId="{FBE80DC6-3390-4CFC-B008-565B779500A2}" srcOrd="1" destOrd="0" presId="urn:microsoft.com/office/officeart/2005/8/layout/vList5"/>
    <dgm:cxn modelId="{21D264E3-8CCF-4444-B5EA-B030F1D6D55C}" type="presParOf" srcId="{C408D88A-0F58-4C4C-AB59-11E0EA590E27}" destId="{6CB6825A-572C-4D2F-86D4-94B63E491B2C}" srcOrd="5" destOrd="0" presId="urn:microsoft.com/office/officeart/2005/8/layout/vList5"/>
    <dgm:cxn modelId="{95CA4A6F-6C2B-4F7E-B775-CB374FF72C9E}" type="presParOf" srcId="{C408D88A-0F58-4C4C-AB59-11E0EA590E27}" destId="{446CE933-9AC5-4778-9147-308CE102EAF8}" srcOrd="6" destOrd="0" presId="urn:microsoft.com/office/officeart/2005/8/layout/vList5"/>
    <dgm:cxn modelId="{E40B2DBE-41B4-4A2B-AF7B-CB88BC44136F}" type="presParOf" srcId="{446CE933-9AC5-4778-9147-308CE102EAF8}" destId="{7B65DD1D-1702-4929-B36C-005E2ECF7FD8}" srcOrd="0" destOrd="0" presId="urn:microsoft.com/office/officeart/2005/8/layout/vList5"/>
    <dgm:cxn modelId="{043832E0-04B5-49E6-AE36-C843D4AE4A8B}" type="presParOf" srcId="{446CE933-9AC5-4778-9147-308CE102EAF8}" destId="{1AF457D4-D243-4E45-8AE0-D8AE1D341BA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F4A2F-91E4-4635-8E84-14D2D502B9CD}">
      <dsp:nvSpPr>
        <dsp:cNvPr id="0" name=""/>
        <dsp:cNvSpPr/>
      </dsp:nvSpPr>
      <dsp:spPr>
        <a:xfrm>
          <a:off x="0" y="0"/>
          <a:ext cx="65579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BF7EF-6F79-4472-B2E6-8241BA0B2E1C}">
      <dsp:nvSpPr>
        <dsp:cNvPr id="0" name=""/>
        <dsp:cNvSpPr/>
      </dsp:nvSpPr>
      <dsp:spPr>
        <a:xfrm>
          <a:off x="0" y="0"/>
          <a:ext cx="1604474" cy="48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 sector americano </a:t>
          </a:r>
          <a:r>
            <a:rPr lang="en-US" sz="1800" kern="1200" dirty="0" err="1"/>
            <a:t>actualmente</a:t>
          </a:r>
          <a:r>
            <a:rPr lang="en-US" sz="1800" kern="1200" dirty="0"/>
            <a:t> ha </a:t>
          </a:r>
          <a:r>
            <a:rPr lang="en-US" sz="1800" kern="1200" dirty="0" err="1"/>
            <a:t>comenzado</a:t>
          </a:r>
          <a:r>
            <a:rPr lang="en-US" sz="1800" kern="1200" dirty="0"/>
            <a:t> de </a:t>
          </a:r>
          <a:r>
            <a:rPr lang="en-US" sz="1800" kern="1200" dirty="0" err="1"/>
            <a:t>aburrise</a:t>
          </a:r>
          <a:r>
            <a:rPr lang="en-US" sz="1800" kern="1200" dirty="0"/>
            <a:t> de consumer lo </a:t>
          </a:r>
          <a:r>
            <a:rPr lang="en-US" sz="1800" kern="1200" dirty="0" err="1"/>
            <a:t>mismo</a:t>
          </a:r>
          <a:r>
            <a:rPr lang="en-US" sz="1800" kern="1200" dirty="0"/>
            <a:t>, ta les </a:t>
          </a:r>
          <a:r>
            <a:rPr lang="en-US" sz="1800" kern="1200" dirty="0" err="1"/>
            <a:t>como</a:t>
          </a:r>
          <a:r>
            <a:rPr lang="en-US" sz="1800" kern="1200" dirty="0"/>
            <a:t>:</a:t>
          </a:r>
        </a:p>
      </dsp:txBody>
      <dsp:txXfrm>
        <a:off x="0" y="0"/>
        <a:ext cx="1604474" cy="4800599"/>
      </dsp:txXfrm>
    </dsp:sp>
    <dsp:sp modelId="{9D67A06E-F987-4DB3-BBB0-9ED500A42887}">
      <dsp:nvSpPr>
        <dsp:cNvPr id="0" name=""/>
        <dsp:cNvSpPr/>
      </dsp:nvSpPr>
      <dsp:spPr>
        <a:xfrm>
          <a:off x="1697272" y="56432"/>
          <a:ext cx="4856383" cy="11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Hamburguesas</a:t>
          </a:r>
          <a:endParaRPr lang="en-US" sz="4800" kern="1200" dirty="0"/>
        </a:p>
      </dsp:txBody>
      <dsp:txXfrm>
        <a:off x="1697272" y="56432"/>
        <a:ext cx="4856383" cy="1128656"/>
      </dsp:txXfrm>
    </dsp:sp>
    <dsp:sp modelId="{D7969B71-0B49-488B-BBF4-EB36C5284F28}">
      <dsp:nvSpPr>
        <dsp:cNvPr id="0" name=""/>
        <dsp:cNvSpPr/>
      </dsp:nvSpPr>
      <dsp:spPr>
        <a:xfrm>
          <a:off x="1604474" y="1185089"/>
          <a:ext cx="4949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BC10E-09A7-455A-BFA3-669A2C747C4A}">
      <dsp:nvSpPr>
        <dsp:cNvPr id="0" name=""/>
        <dsp:cNvSpPr/>
      </dsp:nvSpPr>
      <dsp:spPr>
        <a:xfrm>
          <a:off x="1697272" y="1241522"/>
          <a:ext cx="4856383" cy="11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Pizzas</a:t>
          </a:r>
        </a:p>
      </dsp:txBody>
      <dsp:txXfrm>
        <a:off x="1697272" y="1241522"/>
        <a:ext cx="4856383" cy="1128656"/>
      </dsp:txXfrm>
    </dsp:sp>
    <dsp:sp modelId="{E38DA779-E245-4E4B-A0AE-548F6C05CA8E}">
      <dsp:nvSpPr>
        <dsp:cNvPr id="0" name=""/>
        <dsp:cNvSpPr/>
      </dsp:nvSpPr>
      <dsp:spPr>
        <a:xfrm>
          <a:off x="1604474" y="2370178"/>
          <a:ext cx="4949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2979E-E985-44E8-8462-C86B5EB9C89C}">
      <dsp:nvSpPr>
        <dsp:cNvPr id="0" name=""/>
        <dsp:cNvSpPr/>
      </dsp:nvSpPr>
      <dsp:spPr>
        <a:xfrm>
          <a:off x="1697272" y="2426611"/>
          <a:ext cx="4856383" cy="11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Papas</a:t>
          </a:r>
        </a:p>
      </dsp:txBody>
      <dsp:txXfrm>
        <a:off x="1697272" y="2426611"/>
        <a:ext cx="4856383" cy="1128656"/>
      </dsp:txXfrm>
    </dsp:sp>
    <dsp:sp modelId="{01F4972F-4FB3-4D4F-BC0C-7B507930CDF7}">
      <dsp:nvSpPr>
        <dsp:cNvPr id="0" name=""/>
        <dsp:cNvSpPr/>
      </dsp:nvSpPr>
      <dsp:spPr>
        <a:xfrm>
          <a:off x="1604474" y="3555267"/>
          <a:ext cx="4949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9787F-6110-4B31-A28D-FA830024AC7A}">
      <dsp:nvSpPr>
        <dsp:cNvPr id="0" name=""/>
        <dsp:cNvSpPr/>
      </dsp:nvSpPr>
      <dsp:spPr>
        <a:xfrm>
          <a:off x="1697272" y="3611700"/>
          <a:ext cx="4856383" cy="1128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Donas</a:t>
          </a:r>
        </a:p>
      </dsp:txBody>
      <dsp:txXfrm>
        <a:off x="1697272" y="3611700"/>
        <a:ext cx="4856383" cy="1128656"/>
      </dsp:txXfrm>
    </dsp:sp>
    <dsp:sp modelId="{F799BCBD-CBFE-4528-857D-182922833591}">
      <dsp:nvSpPr>
        <dsp:cNvPr id="0" name=""/>
        <dsp:cNvSpPr/>
      </dsp:nvSpPr>
      <dsp:spPr>
        <a:xfrm>
          <a:off x="1604474" y="4740357"/>
          <a:ext cx="49491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86320-1C94-463A-96B4-CBE61C5F3FEA}">
      <dsp:nvSpPr>
        <dsp:cNvPr id="0" name=""/>
        <dsp:cNvSpPr/>
      </dsp:nvSpPr>
      <dsp:spPr>
        <a:xfrm rot="5400000">
          <a:off x="5005281" y="-1946050"/>
          <a:ext cx="104351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dirty="0"/>
            <a:t>Ubicación de una alta presencia de consumidores latinos.</a:t>
          </a:r>
        </a:p>
      </dsp:txBody>
      <dsp:txXfrm rot="-5400000">
        <a:off x="2926079" y="184092"/>
        <a:ext cx="5150980" cy="941636"/>
      </dsp:txXfrm>
    </dsp:sp>
    <dsp:sp modelId="{401A9717-82BE-44E3-A77B-EF4BF3EB361C}">
      <dsp:nvSpPr>
        <dsp:cNvPr id="0" name=""/>
        <dsp:cNvSpPr/>
      </dsp:nvSpPr>
      <dsp:spPr>
        <a:xfrm>
          <a:off x="0" y="2711"/>
          <a:ext cx="2926080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900" kern="1200" dirty="0"/>
            <a:t>Geográfica</a:t>
          </a:r>
        </a:p>
      </dsp:txBody>
      <dsp:txXfrm>
        <a:off x="63675" y="66386"/>
        <a:ext cx="2798730" cy="1177045"/>
      </dsp:txXfrm>
    </dsp:sp>
    <dsp:sp modelId="{52EDA747-BB05-4CB4-BB51-A08AE5481E72}">
      <dsp:nvSpPr>
        <dsp:cNvPr id="0" name=""/>
        <dsp:cNvSpPr/>
      </dsp:nvSpPr>
      <dsp:spPr>
        <a:xfrm rot="5400000">
          <a:off x="5005281" y="-576434"/>
          <a:ext cx="104351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dirty="0"/>
            <a:t>Norteamericanos: Desayuno ligero.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dirty="0"/>
            <a:t>Latinoamericano: Desayuno en abundancia</a:t>
          </a:r>
        </a:p>
      </dsp:txBody>
      <dsp:txXfrm rot="-5400000">
        <a:off x="2926079" y="1553708"/>
        <a:ext cx="5150980" cy="941636"/>
      </dsp:txXfrm>
    </dsp:sp>
    <dsp:sp modelId="{E13528A6-42C7-422E-84DF-F6447DC2208A}">
      <dsp:nvSpPr>
        <dsp:cNvPr id="0" name=""/>
        <dsp:cNvSpPr/>
      </dsp:nvSpPr>
      <dsp:spPr>
        <a:xfrm>
          <a:off x="0" y="1372327"/>
          <a:ext cx="2926080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900" kern="1200" dirty="0"/>
            <a:t>Psicográfica</a:t>
          </a:r>
        </a:p>
      </dsp:txBody>
      <dsp:txXfrm>
        <a:off x="63675" y="1436002"/>
        <a:ext cx="2798730" cy="1177045"/>
      </dsp:txXfrm>
    </dsp:sp>
    <dsp:sp modelId="{FBE80DC6-3390-4CFC-B008-565B779500A2}">
      <dsp:nvSpPr>
        <dsp:cNvPr id="0" name=""/>
        <dsp:cNvSpPr/>
      </dsp:nvSpPr>
      <dsp:spPr>
        <a:xfrm rot="5400000">
          <a:off x="5005281" y="793181"/>
          <a:ext cx="104351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dirty="0"/>
            <a:t>Nacionalidad de consumidores</a:t>
          </a:r>
        </a:p>
      </dsp:txBody>
      <dsp:txXfrm rot="-5400000">
        <a:off x="2926079" y="2923323"/>
        <a:ext cx="5150980" cy="941636"/>
      </dsp:txXfrm>
    </dsp:sp>
    <dsp:sp modelId="{F21B1E51-525C-4B25-AE8B-6A7D22395479}">
      <dsp:nvSpPr>
        <dsp:cNvPr id="0" name=""/>
        <dsp:cNvSpPr/>
      </dsp:nvSpPr>
      <dsp:spPr>
        <a:xfrm>
          <a:off x="0" y="2741943"/>
          <a:ext cx="2926080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900" kern="1200" dirty="0"/>
            <a:t>Demográfica</a:t>
          </a:r>
        </a:p>
      </dsp:txBody>
      <dsp:txXfrm>
        <a:off x="63675" y="2805618"/>
        <a:ext cx="2798730" cy="1177045"/>
      </dsp:txXfrm>
    </dsp:sp>
    <dsp:sp modelId="{1AF457D4-D243-4E45-8AE0-D8AE1D341BAB}">
      <dsp:nvSpPr>
        <dsp:cNvPr id="0" name=""/>
        <dsp:cNvSpPr/>
      </dsp:nvSpPr>
      <dsp:spPr>
        <a:xfrm rot="5400000">
          <a:off x="5005281" y="2162797"/>
          <a:ext cx="104351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dirty="0"/>
            <a:t>Fidelidad de marca</a:t>
          </a:r>
        </a:p>
      </dsp:txBody>
      <dsp:txXfrm rot="-5400000">
        <a:off x="2926079" y="4292939"/>
        <a:ext cx="5150980" cy="941636"/>
      </dsp:txXfrm>
    </dsp:sp>
    <dsp:sp modelId="{7B65DD1D-1702-4929-B36C-005E2ECF7FD8}">
      <dsp:nvSpPr>
        <dsp:cNvPr id="0" name=""/>
        <dsp:cNvSpPr/>
      </dsp:nvSpPr>
      <dsp:spPr>
        <a:xfrm>
          <a:off x="0" y="4111559"/>
          <a:ext cx="2926080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900" kern="1200" dirty="0"/>
            <a:t>Conductual</a:t>
          </a:r>
        </a:p>
      </dsp:txBody>
      <dsp:txXfrm>
        <a:off x="63675" y="4175234"/>
        <a:ext cx="2798730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49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45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089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56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53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517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0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919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266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17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53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25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6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28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967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577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590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33FA23-B555-4FAD-95D8-73C894F3630A}" type="datetimeFigureOut">
              <a:rPr lang="es-PE" smtClean="0"/>
              <a:t>17/08/2022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A63B-0A48-4B0C-9C47-22A505B9CEA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5167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07BB3-8966-D6EE-DCB1-73F3B0E77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Caso 1 de Segmentación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64086-FD7B-91A6-F989-E129A85DD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Arce Carhuamaca </a:t>
            </a:r>
            <a:r>
              <a:rPr lang="es-PE" dirty="0" err="1"/>
              <a:t>elias</a:t>
            </a:r>
            <a:r>
              <a:rPr lang="es-PE" dirty="0"/>
              <a:t> </a:t>
            </a:r>
            <a:r>
              <a:rPr lang="es-PE" dirty="0" err="1"/>
              <a:t>ruben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9236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n 5" descr="Edificio con letrero en frente y tienda al lado&#10;&#10;Descripción generada automáticamente con confianza media">
            <a:extLst>
              <a:ext uri="{FF2B5EF4-FFF2-40B4-BE49-F238E27FC236}">
                <a16:creationId xmlns:a16="http://schemas.microsoft.com/office/drawing/2014/main" id="{BAD7C319-EF84-FA6C-6EBD-EE4419F1FF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89" r="19545" b="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F4E75C-E882-A3C9-FBFF-BF5AC5D6B20D}"/>
              </a:ext>
            </a:extLst>
          </p:cNvPr>
          <p:cNvSpPr txBox="1"/>
          <p:nvPr/>
        </p:nvSpPr>
        <p:spPr>
          <a:xfrm>
            <a:off x="537954" y="876017"/>
            <a:ext cx="3330328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200" dirty="0">
                <a:latin typeface="+mj-lt"/>
                <a:ea typeface="+mj-ea"/>
                <a:cs typeface="+mj-cs"/>
              </a:rPr>
              <a:t>¿</a:t>
            </a:r>
            <a:r>
              <a:rPr lang="en-US" sz="3200" dirty="0" err="1">
                <a:latin typeface="+mj-lt"/>
                <a:ea typeface="+mj-ea"/>
                <a:cs typeface="+mj-cs"/>
              </a:rPr>
              <a:t>Qué</a:t>
            </a:r>
            <a:r>
              <a:rPr lang="en-US" sz="3200" dirty="0">
                <a:latin typeface="+mj-lt"/>
                <a:ea typeface="+mj-ea"/>
                <a:cs typeface="+mj-cs"/>
              </a:rPr>
              <a:t> variables de la </a:t>
            </a:r>
            <a:r>
              <a:rPr lang="en-US" sz="3200" dirty="0" err="1">
                <a:latin typeface="+mj-lt"/>
                <a:ea typeface="+mj-ea"/>
                <a:cs typeface="+mj-cs"/>
              </a:rPr>
              <a:t>segmentación</a:t>
            </a:r>
            <a:r>
              <a:rPr lang="en-US" sz="3200" dirty="0">
                <a:latin typeface="+mj-lt"/>
                <a:ea typeface="+mj-ea"/>
                <a:cs typeface="+mj-cs"/>
              </a:rPr>
              <a:t> del mercado </a:t>
            </a:r>
            <a:r>
              <a:rPr lang="en-US" sz="3200" dirty="0" err="1">
                <a:latin typeface="+mj-lt"/>
                <a:ea typeface="+mj-ea"/>
                <a:cs typeface="+mj-cs"/>
              </a:rPr>
              <a:t>están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usando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restaurantes</a:t>
            </a:r>
            <a:r>
              <a:rPr lang="en-US" sz="3200" dirty="0">
                <a:latin typeface="+mj-lt"/>
                <a:ea typeface="+mj-ea"/>
                <a:cs typeface="+mj-cs"/>
              </a:rPr>
              <a:t> de comida </a:t>
            </a:r>
            <a:r>
              <a:rPr lang="en-US" sz="3200" dirty="0" err="1">
                <a:latin typeface="+mj-lt"/>
                <a:ea typeface="+mj-ea"/>
                <a:cs typeface="+mj-cs"/>
              </a:rPr>
              <a:t>rápida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latinoamericanos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Campero</a:t>
            </a:r>
            <a:r>
              <a:rPr lang="en-US" sz="32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533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0" name="Picture 2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" name="Oval 2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2" name="Picture 3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3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4" name="Rectangle 3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Imagen 1" descr="Edificio con letrero en frente y tienda al lado&#10;&#10;Descripción generada automáticamente con confianza media">
            <a:extLst>
              <a:ext uri="{FF2B5EF4-FFF2-40B4-BE49-F238E27FC236}">
                <a16:creationId xmlns:a16="http://schemas.microsoft.com/office/drawing/2014/main" id="{75FAB27B-03CA-E4D5-C3AA-5CFE4F4780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t="5577" b="6188"/>
          <a:stretch/>
        </p:blipFill>
        <p:spPr>
          <a:xfrm>
            <a:off x="142895" y="714374"/>
            <a:ext cx="12191980" cy="6858000"/>
          </a:xfrm>
          <a:prstGeom prst="rect">
            <a:avLst/>
          </a:prstGeom>
        </p:spPr>
      </p:pic>
      <p:sp>
        <p:nvSpPr>
          <p:cNvPr id="75" name="Rectangle 36">
            <a:extLst>
              <a:ext uri="{FF2B5EF4-FFF2-40B4-BE49-F238E27FC236}">
                <a16:creationId xmlns:a16="http://schemas.microsoft.com/office/drawing/2014/main" id="{4F571EA7-BDC6-4E6F-A47A-B5D39E5E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38">
            <a:extLst>
              <a:ext uri="{FF2B5EF4-FFF2-40B4-BE49-F238E27FC236}">
                <a16:creationId xmlns:a16="http://schemas.microsoft.com/office/drawing/2014/main" id="{526152D8-615F-4A5A-886D-E14B136C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uadroTexto 2">
            <a:extLst>
              <a:ext uri="{FF2B5EF4-FFF2-40B4-BE49-F238E27FC236}">
                <a16:creationId xmlns:a16="http://schemas.microsoft.com/office/drawing/2014/main" id="{CB48F551-36EF-129C-D2D8-F2D6F891C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082819"/>
              </p:ext>
            </p:extLst>
          </p:nvPr>
        </p:nvGraphicFramePr>
        <p:xfrm>
          <a:off x="3491932" y="1447800"/>
          <a:ext cx="6557921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6267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B3F648A-F612-F2F6-6FCD-70C2B87DF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4468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268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76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Caso 1 de Segmentación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1 de Segmentación</dc:title>
  <dc:creator>Elias Ruben Arce Carhuamaca</dc:creator>
  <cp:lastModifiedBy>Elias Ruben Arce Carhuamaca</cp:lastModifiedBy>
  <cp:revision>1</cp:revision>
  <dcterms:created xsi:type="dcterms:W3CDTF">2022-08-17T23:59:50Z</dcterms:created>
  <dcterms:modified xsi:type="dcterms:W3CDTF">2022-08-18T02:57:12Z</dcterms:modified>
</cp:coreProperties>
</file>