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F8BE-AF31-4E06-B18E-FF4A8E21F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42DBD-8B5D-42F8-9D30-A6E78BC6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360D-EA17-428B-B44A-6C7FCCE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A6155-8C61-4836-A346-EEE75582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9140-F8FE-4F61-B756-03C60C59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7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18C8-CDDB-4442-9C73-9F21881C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FF133-E05D-4A98-973A-ACCB14110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B2A8-D7C9-4CEB-B77F-D2FA50E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5CD-964C-4327-82F4-872ADD54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5442-D3C4-4D1A-AD9D-29BE7678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2FAF5-DF27-49A1-B84D-887AE2C7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776A-313F-4359-A7F3-DB64E3E45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D9F6-3794-4D1A-8D2D-B49D88CC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3E9A-C5E3-45DD-AE44-04AD16D4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EBA5-CBD0-4D8D-A7F7-2EAB2FCB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6AF9-C474-4BE8-89AA-676FCBDA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FD80-AC29-4B4D-87FF-A04A0E83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F8E2-6E24-4005-8C5C-0FEBEA25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D9C0-2308-4780-A006-DFA87523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D105-B683-41E7-B62F-FDEB78B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0AE1-860A-4144-AE96-35BDE036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1258-C4EC-4FF2-B030-3D2A5D84D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C21E-79E3-4B88-A016-D3BF67C5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2682C-E1B7-4888-9EF2-A65B79DB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3CC7-A7B3-4509-A77D-4C3D8190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352F-7DDC-4BA9-B70B-47287F7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568C-F9D8-4B7F-9F15-09CA4277A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4F23F-1C3D-4486-97DE-0F38651C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F1D3-D8A9-439F-B894-6280B6A0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10ECA-7C35-48BE-B6B5-946B2F89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828E6-155F-467B-93DA-2DC166D4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38-476C-4C6F-ADFB-FC792627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8994-C748-44F6-B6E1-870E8B44E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52EE-05FA-4B2D-B43F-5CD83B65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97B76-BE23-4828-9E64-304EA69E1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6C9A7-A68A-4DE4-B806-03827CF60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694DE-B989-47F0-AB2C-74DD9A28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52CA7-F23E-4897-9ECB-DC78D687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4091B-7BE2-4EEE-A198-E0005B96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522A-D511-4C07-8136-E0559F94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99ED8-4086-44CF-BF3B-EAA28C07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79D26-3372-4FB0-A7AB-8B2FD53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7FF58-DC2D-45AC-8339-AB52DFA5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C3EE2-76C2-4302-88C5-020E7B28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3050C-E501-49FE-9415-60B3714A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5D448-97D5-484E-8635-1E2A657C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17B3-B97D-481F-899C-C16A533E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180A-9FE6-42AD-84DA-2EF4F0CE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04E95-1531-48E7-B337-B99BE2261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7C6F2-6BF1-4FBD-B13D-5D6987D6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6536-1EEB-46AE-9C62-7B189ED9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A013-F382-43A0-9E8A-EDB5890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F47D-266A-4CE2-AF4D-94A6952B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607BE-351E-4B88-9D3F-9DEA7EF17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09B94-F8BF-47BE-89EC-C0A297F0C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30212-3C4B-4E63-948F-A963403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9106B-69A0-4589-BA3E-3466CB87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B0C8F-AA95-4481-9BEF-D69A9ADF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BDF02-7FC2-49AA-8D98-D978CCB8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330C-7095-404A-ACA8-5B541F44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F1CD-E48C-4A7B-BE1F-1D027B98B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CADE-578B-4CED-A681-D088BC3D302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AFDD-0C7A-4EDF-BE60-85EB94473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411A-5BD6-4E3D-971B-05586BB63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94AE-F821-4577-B6F4-1DBD6F3C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B4909-1804-4582-8A9B-97AA3CF97B04}"/>
              </a:ext>
            </a:extLst>
          </p:cNvPr>
          <p:cNvSpPr txBox="1"/>
          <p:nvPr/>
        </p:nvSpPr>
        <p:spPr>
          <a:xfrm>
            <a:off x="3065929" y="493059"/>
            <a:ext cx="561843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React Native +Redux login Page Work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8D7671-CB4A-418D-A0D1-BCF01A84F947}"/>
              </a:ext>
            </a:extLst>
          </p:cNvPr>
          <p:cNvSpPr/>
          <p:nvPr/>
        </p:nvSpPr>
        <p:spPr>
          <a:xfrm>
            <a:off x="7700681" y="1586753"/>
            <a:ext cx="4428565" cy="16315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Success ,Login Failed,</a:t>
            </a:r>
          </a:p>
          <a:p>
            <a:pPr algn="ctr"/>
            <a:r>
              <a:rPr lang="en-US" dirty="0"/>
              <a:t>Logout Success, Logout Failed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D2AC03-616A-4494-8F29-88A7682BBA03}"/>
              </a:ext>
            </a:extLst>
          </p:cNvPr>
          <p:cNvSpPr/>
          <p:nvPr/>
        </p:nvSpPr>
        <p:spPr>
          <a:xfrm>
            <a:off x="7772399" y="4249271"/>
            <a:ext cx="4419599" cy="18377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               Reducers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BF5FDA-2605-4BFA-BA0F-8C2CFC225681}"/>
              </a:ext>
            </a:extLst>
          </p:cNvPr>
          <p:cNvSpPr/>
          <p:nvPr/>
        </p:nvSpPr>
        <p:spPr>
          <a:xfrm>
            <a:off x="1835193" y="2671482"/>
            <a:ext cx="1658470" cy="14164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D447BD-E85E-4B5F-B352-1E08D8128371}"/>
              </a:ext>
            </a:extLst>
          </p:cNvPr>
          <p:cNvCxnSpPr/>
          <p:nvPr/>
        </p:nvCxnSpPr>
        <p:spPr>
          <a:xfrm>
            <a:off x="2626659" y="4186518"/>
            <a:ext cx="0" cy="161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03A1E5-A3F3-45BC-8C5B-E1FEBFF49F8A}"/>
              </a:ext>
            </a:extLst>
          </p:cNvPr>
          <p:cNvCxnSpPr/>
          <p:nvPr/>
        </p:nvCxnSpPr>
        <p:spPr>
          <a:xfrm flipH="1">
            <a:off x="1425388" y="4536141"/>
            <a:ext cx="1129553" cy="51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3665CA-4ED6-4DD8-B97A-8E092403C5A8}"/>
              </a:ext>
            </a:extLst>
          </p:cNvPr>
          <p:cNvCxnSpPr/>
          <p:nvPr/>
        </p:nvCxnSpPr>
        <p:spPr>
          <a:xfrm>
            <a:off x="2626659" y="4536141"/>
            <a:ext cx="977153" cy="38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4D4829-F90F-4F91-B13D-C640DA0D461F}"/>
              </a:ext>
            </a:extLst>
          </p:cNvPr>
          <p:cNvCxnSpPr/>
          <p:nvPr/>
        </p:nvCxnSpPr>
        <p:spPr>
          <a:xfrm flipH="1">
            <a:off x="1586753" y="5504329"/>
            <a:ext cx="1004047" cy="49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651A40-241F-493A-95CD-241C1354E212}"/>
              </a:ext>
            </a:extLst>
          </p:cNvPr>
          <p:cNvCxnSpPr/>
          <p:nvPr/>
        </p:nvCxnSpPr>
        <p:spPr>
          <a:xfrm>
            <a:off x="2626659" y="5567082"/>
            <a:ext cx="977153" cy="44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79FA74-3042-4A6E-A8FE-EB7C420BDBA5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 flipV="1">
            <a:off x="3493663" y="2402541"/>
            <a:ext cx="4207018" cy="97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94772B-AC1E-4B58-94E1-9214641FE445}"/>
              </a:ext>
            </a:extLst>
          </p:cNvPr>
          <p:cNvSpPr txBox="1"/>
          <p:nvPr/>
        </p:nvSpPr>
        <p:spPr>
          <a:xfrm rot="20765581">
            <a:off x="3478415" y="2441687"/>
            <a:ext cx="40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Selectors users  know current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7858D4-3DBF-49FA-811E-1EB835C48591}"/>
              </a:ext>
            </a:extLst>
          </p:cNvPr>
          <p:cNvCxnSpPr/>
          <p:nvPr/>
        </p:nvCxnSpPr>
        <p:spPr>
          <a:xfrm>
            <a:off x="3603812" y="4921624"/>
            <a:ext cx="4168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D88185-AAF5-4D6C-88F7-4BBB79C5F0B4}"/>
              </a:ext>
            </a:extLst>
          </p:cNvPr>
          <p:cNvCxnSpPr/>
          <p:nvPr/>
        </p:nvCxnSpPr>
        <p:spPr>
          <a:xfrm flipH="1">
            <a:off x="3603812" y="5997388"/>
            <a:ext cx="4168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7DCB48-2248-47E2-8908-5A4080048B8D}"/>
              </a:ext>
            </a:extLst>
          </p:cNvPr>
          <p:cNvCxnSpPr/>
          <p:nvPr/>
        </p:nvCxnSpPr>
        <p:spPr>
          <a:xfrm>
            <a:off x="8834824" y="3218329"/>
            <a:ext cx="0" cy="10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AFAAC4-A8D5-4C75-876E-CAE365EFE05A}"/>
              </a:ext>
            </a:extLst>
          </p:cNvPr>
          <p:cNvCxnSpPr/>
          <p:nvPr/>
        </p:nvCxnSpPr>
        <p:spPr>
          <a:xfrm flipV="1">
            <a:off x="10569388" y="3218329"/>
            <a:ext cx="0" cy="10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86F5DB-539C-4A87-BE4E-07F08DCB8380}"/>
              </a:ext>
            </a:extLst>
          </p:cNvPr>
          <p:cNvSpPr txBox="1"/>
          <p:nvPr/>
        </p:nvSpPr>
        <p:spPr>
          <a:xfrm>
            <a:off x="8946776" y="1102659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CF8CF2-071F-4DEA-9338-66CC041385A7}"/>
              </a:ext>
            </a:extLst>
          </p:cNvPr>
          <p:cNvSpPr txBox="1"/>
          <p:nvPr/>
        </p:nvSpPr>
        <p:spPr>
          <a:xfrm>
            <a:off x="4234871" y="4508358"/>
            <a:ext cx="139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Dispatch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F23EF4-BF6D-4C3C-8ABB-774E301C3E0A}"/>
              </a:ext>
            </a:extLst>
          </p:cNvPr>
          <p:cNvSpPr txBox="1"/>
          <p:nvPr/>
        </p:nvSpPr>
        <p:spPr>
          <a:xfrm>
            <a:off x="4234871" y="4995591"/>
            <a:ext cx="343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{Login Request/ Logout Request}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A650FD-4F56-49C0-94E1-76C4F9109B44}"/>
              </a:ext>
            </a:extLst>
          </p:cNvPr>
          <p:cNvSpPr txBox="1"/>
          <p:nvPr/>
        </p:nvSpPr>
        <p:spPr>
          <a:xfrm>
            <a:off x="4234871" y="5645985"/>
            <a:ext cx="250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Creators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53242A-77B9-4DA1-BC28-423D4E055FC1}"/>
              </a:ext>
            </a:extLst>
          </p:cNvPr>
          <p:cNvSpPr txBox="1"/>
          <p:nvPr/>
        </p:nvSpPr>
        <p:spPr>
          <a:xfrm>
            <a:off x="4347882" y="6058363"/>
            <a:ext cx="331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{Login Request/ Logout Request}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511537-05EB-4CCD-B249-22A3CA70750B}"/>
              </a:ext>
            </a:extLst>
          </p:cNvPr>
          <p:cNvSpPr txBox="1"/>
          <p:nvPr/>
        </p:nvSpPr>
        <p:spPr>
          <a:xfrm>
            <a:off x="10569388" y="342900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Action:Login</a:t>
            </a:r>
            <a:r>
              <a:rPr lang="en-US" dirty="0"/>
              <a:t>/Logout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563A47-40C0-400E-AA98-A14562A86D0A}"/>
              </a:ext>
            </a:extLst>
          </p:cNvPr>
          <p:cNvSpPr txBox="1"/>
          <p:nvPr/>
        </p:nvSpPr>
        <p:spPr>
          <a:xfrm>
            <a:off x="7153837" y="3429000"/>
            <a:ext cx="28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Payload:Any</a:t>
            </a:r>
            <a:r>
              <a:rPr lang="en-US" dirty="0"/>
              <a:t> info</a:t>
            </a:r>
          </a:p>
        </p:txBody>
      </p:sp>
    </p:spTree>
    <p:extLst>
      <p:ext uri="{BB962C8B-B14F-4D97-AF65-F5344CB8AC3E}">
        <p14:creationId xmlns:p14="http://schemas.microsoft.com/office/powerpoint/2010/main" val="44249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Dirushan Diru</dc:creator>
  <cp:lastModifiedBy>Dirushan Diru</cp:lastModifiedBy>
  <cp:revision>3</cp:revision>
  <dcterms:created xsi:type="dcterms:W3CDTF">2023-09-03T15:43:05Z</dcterms:created>
  <dcterms:modified xsi:type="dcterms:W3CDTF">2023-09-03T15:55:48Z</dcterms:modified>
</cp:coreProperties>
</file>