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7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998554-A252-2F47-94D1-12D91F26EBED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F3F722-EE62-4A41-8210-E417C8D3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B0F2-6BD5-17EB-16D5-D69109DF6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6B73F-66B9-484C-9371-1239725BB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Shravan </a:t>
            </a:r>
            <a:r>
              <a:rPr lang="en-US" dirty="0" err="1"/>
              <a:t>Venketraman</a:t>
            </a:r>
            <a:r>
              <a:rPr lang="en-US" dirty="0"/>
              <a:t> CSE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72072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717F-5E59-51FC-DB06-1100C13C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64C9-E5FE-3E91-C459-32536B62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Tried to implement NLP (Natural Language Processing) by extracting data and text from Wikipedia pages of several movies and checking them for specific male centric keywords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Tried to implement Machine Learning models like DecisionTreeClassifier that helps in taking input and output value columns from a csv file in order to build a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ML model helped in determining whether a given film was male centric or not by checking whether the average centrality of the character was above 10</a:t>
            </a:r>
          </a:p>
        </p:txBody>
      </p:sp>
    </p:spTree>
    <p:extLst>
      <p:ext uri="{BB962C8B-B14F-4D97-AF65-F5344CB8AC3E}">
        <p14:creationId xmlns:p14="http://schemas.microsoft.com/office/powerpoint/2010/main" val="29295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A164-2770-256D-6A4D-1E32EB88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imported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5794-7893-A43F-0AC1-343DE731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Wikipedia/WikipediaAPI (For using Wikipedia’s web scraping modules)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Pandas (For creating dataframes in python from csv files)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Requests and bs4 (Also for web scraping Wikipedia pages and reading them into a text file)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Sklearn, Sklearn.tree and Sklearn.model_selection (For importing DecisionTreeClassifiers and other modules to assign training and testing data – </a:t>
            </a:r>
            <a:r>
              <a:rPr lang="en-US" dirty="0" err="1"/>
              <a:t>train_test_split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DAFF-F1C2-324F-E610-8175A6BE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DE0D-A3A3-51E1-E17A-C38FB856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en-US" dirty="0"/>
              <a:t>Male_mentions_centrality.csv (For creating the DecisionTreeClassifier)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Male_adjverb.csv (For crosschecking with Wikipedia pages for keywords)</a:t>
            </a:r>
          </a:p>
        </p:txBody>
      </p:sp>
    </p:spTree>
    <p:extLst>
      <p:ext uri="{BB962C8B-B14F-4D97-AF65-F5344CB8AC3E}">
        <p14:creationId xmlns:p14="http://schemas.microsoft.com/office/powerpoint/2010/main" val="10106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BD98-876C-A0EE-B8D8-9221FC4B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from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D2228-CDDD-F34B-6395-D7D18FAE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869" y="2603500"/>
            <a:ext cx="7978574" cy="3416300"/>
          </a:xfrm>
        </p:spPr>
      </p:pic>
    </p:spTree>
    <p:extLst>
      <p:ext uri="{BB962C8B-B14F-4D97-AF65-F5344CB8AC3E}">
        <p14:creationId xmlns:p14="http://schemas.microsoft.com/office/powerpoint/2010/main" val="422133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FB-2236-B17D-A42A-66AFB77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DecisionTreeClassifier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3602C-ACBA-FB7D-80CC-7E1C1829A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82" y="1904194"/>
            <a:ext cx="4876801" cy="32057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721D4-3696-F695-5AF7-3A61ED61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0" y="1904194"/>
            <a:ext cx="5830421" cy="31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6273-3267-02C0-DF28-25BA8161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131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{DF0E802C-7C00-FF4E-BA7C-FB41C14A41D2}tf10001076</Template>
  <TotalTime>18</TotalTime>
  <Words>200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Movie Classifier</vt:lpstr>
      <vt:lpstr>Concepts implemented</vt:lpstr>
      <vt:lpstr>Libraries imported</vt:lpstr>
      <vt:lpstr>Datasets used</vt:lpstr>
      <vt:lpstr>Web scraping from wikipedia</vt:lpstr>
      <vt:lpstr>DecisionTreeClassifier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Classifier</dc:title>
  <dc:creator>Shravan Venketraman</dc:creator>
  <cp:lastModifiedBy>Shravan Venketraman</cp:lastModifiedBy>
  <cp:revision>1</cp:revision>
  <dcterms:created xsi:type="dcterms:W3CDTF">2024-03-09T04:55:46Z</dcterms:created>
  <dcterms:modified xsi:type="dcterms:W3CDTF">2024-03-09T05:13:54Z</dcterms:modified>
</cp:coreProperties>
</file>