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8" autoAdjust="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294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703865-072F-42C3-90E9-5073131E3470}"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DDAB3-48E5-4037-9494-1B5EC85EBEA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703865-072F-42C3-90E9-5073131E3470}"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DDAB3-48E5-4037-9494-1B5EC85EBE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703865-072F-42C3-90E9-5073131E3470}"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DDAB3-48E5-4037-9494-1B5EC85EBE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703865-072F-42C3-90E9-5073131E3470}"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DDAB3-48E5-4037-9494-1B5EC85EBE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703865-072F-42C3-90E9-5073131E3470}"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DDAB3-48E5-4037-9494-1B5EC85EBEA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703865-072F-42C3-90E9-5073131E3470}"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DDAB3-48E5-4037-9494-1B5EC85EBE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703865-072F-42C3-90E9-5073131E3470}"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DDAB3-48E5-4037-9494-1B5EC85EBE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703865-072F-42C3-90E9-5073131E3470}"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DDAB3-48E5-4037-9494-1B5EC85EBE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03865-072F-42C3-90E9-5073131E3470}"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DDAB3-48E5-4037-9494-1B5EC85EBE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703865-072F-42C3-90E9-5073131E3470}"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DDAB3-48E5-4037-9494-1B5EC85EBE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703865-072F-42C3-90E9-5073131E3470}"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DDAB3-48E5-4037-9494-1B5EC85EBEA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03865-072F-42C3-90E9-5073131E3470}" type="datetimeFigureOut">
              <a:rPr lang="en-US" smtClean="0"/>
              <a:t>9/13/2023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DDAB3-48E5-4037-9494-1B5EC85EBE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THIRD EYE FOR BLIND ULTRASONIC VIBRATOR GLOVE USING </a:t>
            </a:r>
            <a:r>
              <a:rPr lang="en-IN" dirty="0" err="1" smtClean="0"/>
              <a:t>IoT</a:t>
            </a:r>
            <a:endParaRPr lang="en-US" dirty="0"/>
          </a:p>
        </p:txBody>
      </p:sp>
      <p:sp>
        <p:nvSpPr>
          <p:cNvPr id="3" name="Subtitle 2"/>
          <p:cNvSpPr>
            <a:spLocks noGrp="1"/>
          </p:cNvSpPr>
          <p:nvPr>
            <p:ph type="subTitle" idx="1"/>
          </p:nvPr>
        </p:nvSpPr>
        <p:spPr/>
        <p:txBody>
          <a:bodyPr/>
          <a:lstStyle/>
          <a:p>
            <a:r>
              <a:rPr lang="en-IN" sz="1800" dirty="0" smtClean="0">
                <a:solidFill>
                  <a:schemeClr val="tx1"/>
                </a:solidFill>
              </a:rPr>
              <a:t>SURI PRA2232017010034</a:t>
            </a:r>
          </a:p>
          <a:p>
            <a:r>
              <a:rPr lang="en-IN" sz="1800" dirty="0" smtClean="0">
                <a:solidFill>
                  <a:schemeClr val="tx1"/>
                </a:solidFill>
              </a:rPr>
              <a:t>RUBAN KUMAR </a:t>
            </a:r>
            <a:r>
              <a:rPr lang="en-IN" sz="1800" dirty="0" smtClean="0">
                <a:solidFill>
                  <a:schemeClr val="tx1"/>
                </a:solidFill>
              </a:rPr>
              <a:t>RA2232017010006</a:t>
            </a:r>
            <a:endParaRPr lang="en-IN" sz="1800" dirty="0" smtClean="0">
              <a:solidFill>
                <a:schemeClr val="tx1"/>
              </a:solidFill>
            </a:endParaRPr>
          </a:p>
          <a:p>
            <a:r>
              <a:rPr lang="en-IN" sz="1800" dirty="0" smtClean="0">
                <a:solidFill>
                  <a:schemeClr val="tx1"/>
                </a:solidFill>
              </a:rPr>
              <a:t>FAREVZ </a:t>
            </a:r>
            <a:r>
              <a:rPr lang="en-IN" sz="1800" dirty="0" smtClean="0">
                <a:solidFill>
                  <a:schemeClr val="tx1"/>
                </a:solidFill>
              </a:rPr>
              <a:t>RA22320170100005</a:t>
            </a:r>
            <a:endParaRPr lang="en-IN" sz="1800" dirty="0" smtClean="0">
              <a:solidFill>
                <a:schemeClr val="tx1"/>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395536" y="332656"/>
            <a:ext cx="8424936" cy="6336704"/>
          </a:xfrm>
        </p:spPr>
        <p:txBody>
          <a:bodyPr>
            <a:normAutofit fontScale="70000" lnSpcReduction="20000"/>
          </a:bodyPr>
          <a:lstStyle/>
          <a:p>
            <a:r>
              <a:rPr lang="en-IN" dirty="0" smtClean="0"/>
              <a:t>ABSTRACT</a:t>
            </a:r>
          </a:p>
          <a:p>
            <a:endParaRPr lang="en-IN" dirty="0"/>
          </a:p>
          <a:p>
            <a:endParaRPr lang="en-IN" dirty="0" smtClean="0"/>
          </a:p>
          <a:p>
            <a:r>
              <a:rPr lang="en-US" sz="2900" dirty="0">
                <a:solidFill>
                  <a:schemeClr val="tx1"/>
                </a:solidFill>
              </a:rPr>
              <a:t>The “Third Eye for Blind with Vibrating Ultrasonic Glove”, is designed to help the blind to overcome the lack of visual sense, by using other senses like sound and touch. It uses audio and vibration signals to notify the user about upcoming hurdle. As the distance between glove and obstacle decreases, frequency of both audio and vibration signals increases. Thus the system helps to ease the navigation process for the needy.</a:t>
            </a:r>
          </a:p>
          <a:p>
            <a:r>
              <a:rPr lang="en-US" sz="2900" dirty="0">
                <a:solidFill>
                  <a:schemeClr val="tx1"/>
                </a:solidFill>
              </a:rPr>
              <a:t> </a:t>
            </a:r>
          </a:p>
          <a:p>
            <a:r>
              <a:rPr lang="en-US" sz="2900" dirty="0">
                <a:solidFill>
                  <a:schemeClr val="tx1"/>
                </a:solidFill>
              </a:rPr>
              <a:t>The system uses Atmega-328 microcontroller, which is a high performance 8-bit AVR RISC-based microcontroller. It has 32KB of ISP flash memory with read-while-write capabilities, as well as 1KB EEPROM, 2KB SRAM. It also has features like, 23 general purpose I/O lines, 32 general purpose working registers and three adjustable timer/counters with compare modes. For sensing the distance the system uses a HC-SR04, a Ultrasonic Range Finder Distance Sensor Module. The sensor module is designed to measure the distance using the principle of SONAR or RADAR, of using ultrasonic wave to determine the distance of an object. The system also consist a buzzer to generate an alarm sound and a motor to generate vibration signals.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395536" y="332656"/>
            <a:ext cx="8424936" cy="6336704"/>
          </a:xfrm>
        </p:spPr>
        <p:txBody>
          <a:bodyPr>
            <a:normAutofit/>
          </a:bodyPr>
          <a:lstStyle/>
          <a:p>
            <a:r>
              <a:rPr lang="en-IN" dirty="0" smtClean="0"/>
              <a:t>HARDWARE SPECIFICATIONS</a:t>
            </a:r>
          </a:p>
          <a:p>
            <a:pPr lvl="0"/>
            <a:endParaRPr lang="en-IN" dirty="0" smtClean="0"/>
          </a:p>
          <a:p>
            <a:pPr lvl="0" algn="l"/>
            <a:r>
              <a:rPr lang="en-US" sz="1800" dirty="0" err="1" smtClean="0">
                <a:solidFill>
                  <a:schemeClr val="tx1"/>
                </a:solidFill>
              </a:rPr>
              <a:t>Atmega</a:t>
            </a:r>
            <a:r>
              <a:rPr lang="en-US" sz="1800" dirty="0" smtClean="0">
                <a:solidFill>
                  <a:schemeClr val="tx1"/>
                </a:solidFill>
              </a:rPr>
              <a:t> Microcontroller         ULTRASONIC SENSOR                   CRYSTAL OSCILLATOR  </a:t>
            </a:r>
          </a:p>
          <a:p>
            <a:pPr lvl="0" algn="l"/>
            <a:endParaRPr lang="en-US" sz="1800" dirty="0">
              <a:solidFill>
                <a:schemeClr val="tx1"/>
              </a:solidFill>
            </a:endParaRPr>
          </a:p>
          <a:p>
            <a:endParaRPr lang="en-IN" sz="1800" dirty="0" smtClean="0">
              <a:solidFill>
                <a:schemeClr val="tx1"/>
              </a:solidFill>
            </a:endParaRPr>
          </a:p>
          <a:p>
            <a:endParaRPr lang="en-IN" sz="1800" dirty="0">
              <a:solidFill>
                <a:schemeClr val="tx1"/>
              </a:solidFill>
            </a:endParaRPr>
          </a:p>
          <a:p>
            <a:r>
              <a:rPr lang="en-IN" sz="1800" dirty="0" smtClean="0">
                <a:solidFill>
                  <a:schemeClr val="tx1"/>
                </a:solidFill>
              </a:rPr>
              <a:t>                              </a:t>
            </a:r>
          </a:p>
          <a:p>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pPr algn="l"/>
            <a:r>
              <a:rPr lang="en-IN" sz="1800" dirty="0" smtClean="0">
                <a:solidFill>
                  <a:schemeClr val="tx1"/>
                </a:solidFill>
              </a:rPr>
              <a:t>          RESISTORS                                   CAPACITORS                              TRANSISTORS</a:t>
            </a:r>
            <a:endParaRPr lang="en-US" sz="1800" dirty="0">
              <a:solidFill>
                <a:schemeClr val="tx1"/>
              </a:solidFill>
            </a:endParaRPr>
          </a:p>
          <a:p>
            <a:pPr lvl="0"/>
            <a:endParaRPr lang="en-US" sz="1800" dirty="0">
              <a:solidFill>
                <a:schemeClr val="tx1"/>
              </a:solidFill>
            </a:endParaRPr>
          </a:p>
          <a:p>
            <a:r>
              <a:rPr lang="en-IN" dirty="0" smtClean="0"/>
              <a:t>  </a:t>
            </a:r>
          </a:p>
          <a:p>
            <a:endParaRPr lang="en-IN" dirty="0"/>
          </a:p>
          <a:p>
            <a:endParaRPr lang="en-IN" dirty="0"/>
          </a:p>
          <a:p>
            <a:endParaRPr lang="en-IN" dirty="0" smtClean="0"/>
          </a:p>
        </p:txBody>
      </p:sp>
      <p:pic>
        <p:nvPicPr>
          <p:cNvPr id="12" name="Picture 11" descr="pic1.jpeg"/>
          <p:cNvPicPr>
            <a:picLocks noChangeAspect="1"/>
          </p:cNvPicPr>
          <p:nvPr/>
        </p:nvPicPr>
        <p:blipFill>
          <a:blip r:embed="rId2" cstate="print"/>
          <a:stretch>
            <a:fillRect/>
          </a:stretch>
        </p:blipFill>
        <p:spPr>
          <a:xfrm>
            <a:off x="899592" y="2276872"/>
            <a:ext cx="1199756" cy="1369342"/>
          </a:xfrm>
          <a:prstGeom prst="rect">
            <a:avLst/>
          </a:prstGeom>
        </p:spPr>
      </p:pic>
      <p:pic>
        <p:nvPicPr>
          <p:cNvPr id="13" name="Picture 12" descr="pic2.jpeg"/>
          <p:cNvPicPr>
            <a:picLocks noChangeAspect="1"/>
          </p:cNvPicPr>
          <p:nvPr/>
        </p:nvPicPr>
        <p:blipFill>
          <a:blip r:embed="rId3" cstate="print"/>
          <a:stretch>
            <a:fillRect/>
          </a:stretch>
        </p:blipFill>
        <p:spPr>
          <a:xfrm>
            <a:off x="3275856" y="2276872"/>
            <a:ext cx="1800200" cy="1800200"/>
          </a:xfrm>
          <a:prstGeom prst="rect">
            <a:avLst/>
          </a:prstGeom>
        </p:spPr>
      </p:pic>
      <p:pic>
        <p:nvPicPr>
          <p:cNvPr id="14" name="Picture 13" descr="pic3.jpeg"/>
          <p:cNvPicPr>
            <a:picLocks noChangeAspect="1"/>
          </p:cNvPicPr>
          <p:nvPr/>
        </p:nvPicPr>
        <p:blipFill>
          <a:blip r:embed="rId4" cstate="print"/>
          <a:stretch>
            <a:fillRect/>
          </a:stretch>
        </p:blipFill>
        <p:spPr>
          <a:xfrm>
            <a:off x="6372200" y="2492896"/>
            <a:ext cx="1344765" cy="1368152"/>
          </a:xfrm>
          <a:prstGeom prst="rect">
            <a:avLst/>
          </a:prstGeom>
        </p:spPr>
      </p:pic>
      <p:pic>
        <p:nvPicPr>
          <p:cNvPr id="15" name="Picture 14" descr="pic4.jpeg"/>
          <p:cNvPicPr>
            <a:picLocks noChangeAspect="1"/>
          </p:cNvPicPr>
          <p:nvPr/>
        </p:nvPicPr>
        <p:blipFill>
          <a:blip r:embed="rId5" cstate="print"/>
          <a:stretch>
            <a:fillRect/>
          </a:stretch>
        </p:blipFill>
        <p:spPr>
          <a:xfrm>
            <a:off x="827584" y="5085184"/>
            <a:ext cx="1368152" cy="1391946"/>
          </a:xfrm>
          <a:prstGeom prst="rect">
            <a:avLst/>
          </a:prstGeom>
        </p:spPr>
      </p:pic>
      <p:pic>
        <p:nvPicPr>
          <p:cNvPr id="16" name="Picture 15" descr="pic5.jpeg"/>
          <p:cNvPicPr>
            <a:picLocks noChangeAspect="1"/>
          </p:cNvPicPr>
          <p:nvPr/>
        </p:nvPicPr>
        <p:blipFill>
          <a:blip r:embed="rId6" cstate="print"/>
          <a:stretch>
            <a:fillRect/>
          </a:stretch>
        </p:blipFill>
        <p:spPr>
          <a:xfrm>
            <a:off x="3275856" y="4869160"/>
            <a:ext cx="2383808" cy="1584176"/>
          </a:xfrm>
          <a:prstGeom prst="rect">
            <a:avLst/>
          </a:prstGeom>
        </p:spPr>
      </p:pic>
      <p:pic>
        <p:nvPicPr>
          <p:cNvPr id="17" name="Picture 2" descr="Image result for transistor "/>
          <p:cNvPicPr>
            <a:picLocks noChangeAspect="1" noChangeArrowheads="1"/>
          </p:cNvPicPr>
          <p:nvPr/>
        </p:nvPicPr>
        <p:blipFill>
          <a:blip r:embed="rId7" cstate="print"/>
          <a:srcRect/>
          <a:stretch>
            <a:fillRect/>
          </a:stretch>
        </p:blipFill>
        <p:spPr bwMode="auto">
          <a:xfrm>
            <a:off x="6588224" y="4869160"/>
            <a:ext cx="1080120" cy="162684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395536" y="332656"/>
            <a:ext cx="8424936" cy="6336704"/>
          </a:xfrm>
        </p:spPr>
        <p:txBody>
          <a:bodyPr>
            <a:normAutofit/>
          </a:bodyPr>
          <a:lstStyle/>
          <a:p>
            <a:r>
              <a:rPr lang="en-IN" dirty="0" smtClean="0"/>
              <a:t>HARDWARE SPECIFICATIONS</a:t>
            </a:r>
          </a:p>
          <a:p>
            <a:pPr lvl="0"/>
            <a:endParaRPr lang="en-IN" dirty="0" smtClean="0"/>
          </a:p>
          <a:p>
            <a:pPr lvl="0" algn="l"/>
            <a:r>
              <a:rPr lang="en-US" sz="1800" dirty="0" smtClean="0">
                <a:solidFill>
                  <a:schemeClr val="tx1"/>
                </a:solidFill>
              </a:rPr>
              <a:t>CABLES &amp; CONNECTORS                    DIODES &amp; LED                         PCB &amp; BREADBOARDS  </a:t>
            </a:r>
          </a:p>
          <a:p>
            <a:pPr lvl="0" algn="l"/>
            <a:endParaRPr lang="en-US" sz="1800" dirty="0">
              <a:solidFill>
                <a:schemeClr val="tx1"/>
              </a:solidFill>
            </a:endParaRPr>
          </a:p>
          <a:p>
            <a:endParaRPr lang="en-IN" sz="1800" dirty="0" smtClean="0">
              <a:solidFill>
                <a:schemeClr val="tx1"/>
              </a:solidFill>
            </a:endParaRPr>
          </a:p>
          <a:p>
            <a:endParaRPr lang="en-IN" sz="1800" dirty="0">
              <a:solidFill>
                <a:schemeClr val="tx1"/>
              </a:solidFill>
            </a:endParaRPr>
          </a:p>
          <a:p>
            <a:r>
              <a:rPr lang="en-IN" sz="1800" dirty="0" smtClean="0">
                <a:solidFill>
                  <a:schemeClr val="tx1"/>
                </a:solidFill>
              </a:rPr>
              <a:t>                              </a:t>
            </a:r>
          </a:p>
          <a:p>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pPr algn="l"/>
            <a:r>
              <a:rPr lang="en-IN" sz="1800" dirty="0" smtClean="0">
                <a:solidFill>
                  <a:schemeClr val="tx1"/>
                </a:solidFill>
              </a:rPr>
              <a:t>        PUSH BUTTONS  / SWITCH                                   VIBRATOR MOTOR</a:t>
            </a:r>
            <a:endParaRPr lang="en-US" sz="1800" dirty="0">
              <a:solidFill>
                <a:schemeClr val="tx1"/>
              </a:solidFill>
            </a:endParaRPr>
          </a:p>
          <a:p>
            <a:pPr lvl="0"/>
            <a:endParaRPr lang="en-US" sz="1800" dirty="0">
              <a:solidFill>
                <a:schemeClr val="tx1"/>
              </a:solidFill>
            </a:endParaRPr>
          </a:p>
          <a:p>
            <a:r>
              <a:rPr lang="en-IN" dirty="0" smtClean="0"/>
              <a:t>  </a:t>
            </a:r>
          </a:p>
          <a:p>
            <a:endParaRPr lang="en-IN" dirty="0"/>
          </a:p>
          <a:p>
            <a:endParaRPr lang="en-IN" dirty="0"/>
          </a:p>
          <a:p>
            <a:endParaRPr lang="en-IN" dirty="0" smtClean="0"/>
          </a:p>
        </p:txBody>
      </p:sp>
      <p:pic>
        <p:nvPicPr>
          <p:cNvPr id="9" name="Picture 8" descr="pic7.jpg"/>
          <p:cNvPicPr>
            <a:picLocks noChangeAspect="1"/>
          </p:cNvPicPr>
          <p:nvPr/>
        </p:nvPicPr>
        <p:blipFill>
          <a:blip r:embed="rId2" cstate="print"/>
          <a:stretch>
            <a:fillRect/>
          </a:stretch>
        </p:blipFill>
        <p:spPr>
          <a:xfrm>
            <a:off x="3347864" y="2276872"/>
            <a:ext cx="1954567" cy="1584176"/>
          </a:xfrm>
          <a:prstGeom prst="rect">
            <a:avLst/>
          </a:prstGeom>
        </p:spPr>
      </p:pic>
      <p:pic>
        <p:nvPicPr>
          <p:cNvPr id="11" name="Picture 10" descr="pic6.jpeg"/>
          <p:cNvPicPr>
            <a:picLocks noChangeAspect="1"/>
          </p:cNvPicPr>
          <p:nvPr/>
        </p:nvPicPr>
        <p:blipFill>
          <a:blip r:embed="rId3" cstate="print"/>
          <a:stretch>
            <a:fillRect/>
          </a:stretch>
        </p:blipFill>
        <p:spPr>
          <a:xfrm>
            <a:off x="611560" y="2276872"/>
            <a:ext cx="1944216" cy="1944216"/>
          </a:xfrm>
          <a:prstGeom prst="rect">
            <a:avLst/>
          </a:prstGeom>
        </p:spPr>
      </p:pic>
      <p:pic>
        <p:nvPicPr>
          <p:cNvPr id="18" name="Picture 17" descr="pic8.jpeg"/>
          <p:cNvPicPr>
            <a:picLocks noChangeAspect="1"/>
          </p:cNvPicPr>
          <p:nvPr/>
        </p:nvPicPr>
        <p:blipFill>
          <a:blip r:embed="rId4" cstate="print"/>
          <a:stretch>
            <a:fillRect/>
          </a:stretch>
        </p:blipFill>
        <p:spPr>
          <a:xfrm>
            <a:off x="6444208" y="2204864"/>
            <a:ext cx="1709003" cy="1412776"/>
          </a:xfrm>
          <a:prstGeom prst="rect">
            <a:avLst/>
          </a:prstGeom>
        </p:spPr>
      </p:pic>
      <p:sp>
        <p:nvSpPr>
          <p:cNvPr id="18434" name="AutoShape 2" descr="Image result for PUSH BUTTON I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Image result for PUSH BUTTON I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 name="Picture 18" descr="M1_ESP8266_WiFi_IoT_Switch_Module1.jpg"/>
          <p:cNvPicPr>
            <a:picLocks noChangeAspect="1"/>
          </p:cNvPicPr>
          <p:nvPr/>
        </p:nvPicPr>
        <p:blipFill>
          <a:blip r:embed="rId5" cstate="print"/>
          <a:stretch>
            <a:fillRect/>
          </a:stretch>
        </p:blipFill>
        <p:spPr>
          <a:xfrm>
            <a:off x="1187624" y="4797152"/>
            <a:ext cx="1944216" cy="1728192"/>
          </a:xfrm>
          <a:prstGeom prst="rect">
            <a:avLst/>
          </a:prstGeom>
        </p:spPr>
      </p:pic>
      <p:pic>
        <p:nvPicPr>
          <p:cNvPr id="20" name="Picture 19" descr="3b109f06bb75bf86.jpg"/>
          <p:cNvPicPr>
            <a:picLocks noChangeAspect="1"/>
          </p:cNvPicPr>
          <p:nvPr/>
        </p:nvPicPr>
        <p:blipFill>
          <a:blip r:embed="rId6" cstate="print"/>
          <a:stretch>
            <a:fillRect/>
          </a:stretch>
        </p:blipFill>
        <p:spPr>
          <a:xfrm>
            <a:off x="5148064" y="4941168"/>
            <a:ext cx="1628800" cy="1628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395536" y="332656"/>
            <a:ext cx="8424936" cy="6336704"/>
          </a:xfrm>
        </p:spPr>
        <p:txBody>
          <a:bodyPr>
            <a:normAutofit/>
          </a:bodyPr>
          <a:lstStyle/>
          <a:p>
            <a:r>
              <a:rPr lang="en-IN" dirty="0" smtClean="0"/>
              <a:t>SOFTWARE SPECIFICATION</a:t>
            </a:r>
          </a:p>
          <a:p>
            <a:endParaRPr lang="en-IN" dirty="0"/>
          </a:p>
          <a:p>
            <a:endParaRPr lang="en-IN" dirty="0" smtClean="0"/>
          </a:p>
          <a:p>
            <a:pPr>
              <a:buFont typeface="Arial" pitchFamily="34" charset="0"/>
              <a:buChar char="•"/>
            </a:pPr>
            <a:r>
              <a:rPr lang="en-IN" sz="2400" dirty="0" smtClean="0">
                <a:solidFill>
                  <a:schemeClr val="tx1"/>
                </a:solidFill>
              </a:rPr>
              <a:t>ARDUINO COMPLIER </a:t>
            </a:r>
          </a:p>
          <a:p>
            <a:pPr>
              <a:buFont typeface="Arial" pitchFamily="34" charset="0"/>
              <a:buChar char="•"/>
            </a:pPr>
            <a:r>
              <a:rPr lang="en-IN" sz="2400" dirty="0" smtClean="0">
                <a:solidFill>
                  <a:schemeClr val="tx1"/>
                </a:solidFill>
              </a:rPr>
              <a:t>LANGUAGE :C</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DAIGRAM</a:t>
            </a:r>
            <a:endParaRPr lang="en-US" dirty="0"/>
          </a:p>
        </p:txBody>
      </p:sp>
      <p:pic>
        <p:nvPicPr>
          <p:cNvPr id="4" name="Content Placeholder 3" descr="third eye for blind ultrasonic vibrator project"/>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920050" y="1600200"/>
            <a:ext cx="5303899" cy="452596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139</Words>
  <Application>Microsoft Office PowerPoint</Application>
  <PresentationFormat>On-screen Show (4:3)</PresentationFormat>
  <Paragraphs>46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THIRD EYE FOR BLIND ULTRASONIC VIBRATOR GLOVE USING IoT</vt:lpstr>
      <vt:lpstr>Slide 2</vt:lpstr>
      <vt:lpstr>Slide 3</vt:lpstr>
      <vt:lpstr>Slide 4</vt:lpstr>
      <vt:lpstr>Slide 5</vt:lpstr>
      <vt:lpstr>BLOCK DAIGRAM</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THIRD EYE FOR BLIND ULTRASONIC VIBRATOR GLOVE USING IoT</dc:title>
  <dc:creator>hp</dc:creator>
  <cp:lastModifiedBy>hp</cp:lastModifiedBy>
  <cp:revision>9</cp:revision>
  <dcterms:created xsi:type="dcterms:W3CDTF">2023-09-13T07:01:21Z</dcterms:created>
  <dcterms:modified xsi:type="dcterms:W3CDTF">2023-09-13T08:53:41Z</dcterms:modified>
</cp:coreProperties>
</file>