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72" r:id="rId4"/>
    <p:sldId id="373" r:id="rId5"/>
    <p:sldId id="354" r:id="rId6"/>
    <p:sldId id="355" r:id="rId7"/>
    <p:sldId id="374" r:id="rId8"/>
    <p:sldId id="375" r:id="rId9"/>
    <p:sldId id="3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6638-6F1B-27C1-6324-B0324381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1622B-4C9E-7AFF-AD4E-9667E57E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9203-83DD-FEB4-BB3D-428C13EA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A49C-9632-042F-A92E-7725DA6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E1D1-11E2-27F4-84F0-D4067C8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32DC-D535-5FCF-FC70-24C3BDBD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B3538-8E79-E5F5-ADC4-AAC8A65B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5AAB-6042-D88D-19AA-45E3C409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F6F5-9868-23EE-BB8B-2E8C0949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ED79-EF05-4568-CA0A-FE9DBAD7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899A9-57EB-2092-D4CD-FB2F2FF81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96D54-CFCA-6EC5-1EBD-EFCA056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8673-41EC-F404-7D6F-0F0E7947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1F9E-25C5-AEC8-65E2-365FCBC1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5861-032A-C449-7A37-C06FCEA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284-3CE2-C339-2F19-B9AC65D6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D419-3A10-4713-3849-8C5919FB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3412-C421-972C-C7B4-687CE474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5487-914E-1556-AE4A-E60298D2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8AF7-9379-BA5C-349F-1FB799A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940D-A875-554A-842D-0EDAA13B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25DB-2403-42D8-B8DD-A17744BE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24F4-430D-3D79-80BF-99793212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0478-FC98-C2B6-D7FB-C5565FBB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C7FD-C5AE-23DD-A467-0D4E230C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9FA8-64A3-5D9F-1F45-7E805DAF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825E-FCE8-A05A-D6A4-D0F595119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D6D1-A101-649A-94F0-E5347E6E4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47F0-644E-230D-3365-2EA8904C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5DDB-B7C5-DB4C-DD49-5F9D3C69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C70A-771E-AAA2-6F26-D2F21FC3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1B45-936A-0078-AA38-0DAF836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6298-0E11-5C10-3DD5-2EB80B75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2E3C-ECF7-55CD-2A8C-3D0AB7C6D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957B7-E5BF-DDB4-C0DE-1C2352B1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31BDE-5C6B-8EE8-7310-182380A55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0DA8-CEC8-1E60-EBB4-7F3DFEAE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55B04-2DC7-2940-4D34-B313C14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8304F-C95D-C2A6-457C-088D2E9A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1775-9B82-AA01-50F4-1B39FC7B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803F2-D05A-8854-319C-ECE879BE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57DA-63F3-4BA7-4202-C48E6C38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2823-CEB6-01DD-863F-22C68BFE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D02A6-C3D9-81F7-C82A-5777846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3F13B-C70C-068C-A3AA-B0228A82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1C03-0849-1A59-7BED-33B09C63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CC0-F8C4-82ED-7626-A6FFA46D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5F4-32D6-B7A3-9DA2-240CAA5BE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1138A-4EE4-5220-A801-3CE75B4C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6656-640A-0246-FB91-13586D27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9B967-9804-3CEC-672A-6DB4F4BA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3C83-8740-C1FA-8EB8-99424D7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D700-97AF-DA2F-4554-0C365D5A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CED5B-EBF4-1327-6B97-1DF5E09BF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30321-E857-6511-C51B-66C1C299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7839-4D07-D222-F6D2-EFA922DA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F83A8-27F2-EB2F-9CC7-08572155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8566E-BCDB-8F5D-FDA3-E4BDB23C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FDB0A-03B5-D409-D8AA-7FADBE33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49A7-32D6-B6F5-AE1C-E704CECD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6652-A40C-A211-9992-D76DA9B0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D27B-F00E-4A62-BA6A-4E474CC52A7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DF0D-C79C-07F8-2EB3-2529715B7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0D88-560C-C04F-FA81-8BD8717B2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1A6E-AC55-4052-812A-5ECE996B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1A4EC-2062-925E-27B9-2AD56F439036}"/>
              </a:ext>
            </a:extLst>
          </p:cNvPr>
          <p:cNvSpPr txBox="1"/>
          <p:nvPr/>
        </p:nvSpPr>
        <p:spPr>
          <a:xfrm>
            <a:off x="910882" y="244846"/>
            <a:ext cx="10990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Poppins" panose="020B0502040204020203" pitchFamily="2" charset="0"/>
              </a:rPr>
              <a:t>AdaBoost</a:t>
            </a:r>
          </a:p>
          <a:p>
            <a:pPr algn="l"/>
            <a:endParaRPr lang="en-US" b="1" i="0" dirty="0">
              <a:effectLst/>
              <a:latin typeface="Poppins" panose="020B0502040204020203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AdaBoost (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Ada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ptive 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Boost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ing) is a very popular boosting technique that aims at combining multiple weak classifiers to build one strong classifier.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0B816-B2AA-4A35-29CB-60BB1836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2" y="1889927"/>
            <a:ext cx="9753600" cy="45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5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7FBD-E688-B941-8B82-31BE244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start with equal weights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145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EA22-6CBA-0C4B-B923-E25EBB71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fit a simple 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3C570-4374-7F49-A98D-7793BBAF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28800"/>
            <a:ext cx="9144000" cy="457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CF063F-7D8B-9B45-A7BD-0A61139FCF2C}"/>
              </a:ext>
            </a:extLst>
          </p:cNvPr>
          <p:cNvSpPr/>
          <p:nvPr/>
        </p:nvSpPr>
        <p:spPr>
          <a:xfrm>
            <a:off x="4707188" y="1305580"/>
            <a:ext cx="3589444" cy="523220"/>
          </a:xfrm>
          <a:prstGeom prst="rect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fit a simple classifier </a:t>
            </a:r>
            <a:r>
              <a:rPr lang="en-US" sz="2800" i="1" dirty="0"/>
              <a:t>T</a:t>
            </a:r>
            <a:r>
              <a:rPr lang="en-US" sz="2800" baseline="30000" dirty="0"/>
              <a:t>(</a:t>
            </a:r>
            <a:r>
              <a:rPr lang="en-US" sz="2800" i="1" baseline="30000" dirty="0" err="1"/>
              <a:t>i</a:t>
            </a:r>
            <a:r>
              <a:rPr lang="en-US" sz="2800" baseline="300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37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21DA-D40A-694E-A4DF-B2E254D3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update the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A1B5-04CE-2D42-ABD4-FF6D3882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C40CA-824B-D443-B8BF-011B58F9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08" y="1013083"/>
            <a:ext cx="4597400" cy="86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47407"/>
            <a:ext cx="91440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B35122-DE1B-D141-8389-2C7B8F2A7E0B}"/>
              </a:ext>
            </a:extLst>
          </p:cNvPr>
          <p:cNvSpPr/>
          <p:nvPr/>
        </p:nvSpPr>
        <p:spPr>
          <a:xfrm>
            <a:off x="2719550" y="1214050"/>
            <a:ext cx="270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Update the weights: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72A0C-0548-D543-AE35-8B7B8E077FC6}"/>
              </a:ext>
            </a:extLst>
          </p:cNvPr>
          <p:cNvSpPr/>
          <p:nvPr/>
        </p:nvSpPr>
        <p:spPr>
          <a:xfrm>
            <a:off x="2226571" y="926234"/>
            <a:ext cx="8189017" cy="1074016"/>
          </a:xfrm>
          <a:prstGeom prst="rect">
            <a:avLst/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7FBD-E688-B941-8B82-31BE244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AdaBoost: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28800"/>
            <a:ext cx="9144000" cy="45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EFB09C-E561-C847-80BE-ACF22BB3DA4D}"/>
              </a:ext>
            </a:extLst>
          </p:cNvPr>
          <p:cNvSpPr/>
          <p:nvPr/>
        </p:nvSpPr>
        <p:spPr>
          <a:xfrm>
            <a:off x="2752584" y="1232842"/>
            <a:ext cx="6686831" cy="461665"/>
          </a:xfrm>
          <a:prstGeom prst="rect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fit another simple decision tree on re-weighted data</a:t>
            </a:r>
          </a:p>
        </p:txBody>
      </p:sp>
    </p:spTree>
    <p:extLst>
      <p:ext uri="{BB962C8B-B14F-4D97-AF65-F5344CB8AC3E}">
        <p14:creationId xmlns:p14="http://schemas.microsoft.com/office/powerpoint/2010/main" val="333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7FBD-E688-B941-8B82-31BE244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69469"/>
            <a:ext cx="9144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5EFB7A-B8CA-EE44-BD4F-D0B632756914}"/>
                  </a:ext>
                </a:extLst>
              </p:cNvPr>
              <p:cNvSpPr/>
              <p:nvPr/>
            </p:nvSpPr>
            <p:spPr>
              <a:xfrm>
                <a:off x="2457450" y="1468023"/>
                <a:ext cx="7572375" cy="476990"/>
              </a:xfrm>
              <a:prstGeom prst="rect">
                <a:avLst/>
              </a:prstGeom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add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new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model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to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ensemble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: </m:t>
                      </m:r>
                      <m:r>
                        <a:rPr lang="en-US" sz="2400" i="1">
                          <a:latin typeface="Cambria Math" charset="0"/>
                        </a:rPr>
                        <m:t>𝑇</m:t>
                      </m:r>
                      <m:r>
                        <a:rPr lang="en-US" sz="2400" i="1">
                          <a:latin typeface="Cambria Math" charset="0"/>
                        </a:rPr>
                        <m:t>←</m:t>
                      </m:r>
                      <m:r>
                        <a:rPr lang="en-US" sz="2400" i="1">
                          <a:latin typeface="Cambria Math" charset="0"/>
                        </a:rPr>
                        <m:t>𝑇</m:t>
                      </m:r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5EFB7A-B8CA-EE44-BD4F-D0B632756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1468023"/>
                <a:ext cx="7572375" cy="476990"/>
              </a:xfrm>
              <a:prstGeom prst="rect">
                <a:avLst/>
              </a:prstGeom>
              <a:blipFill>
                <a:blip r:embed="rId3"/>
                <a:stretch>
                  <a:fillRect b="-13953"/>
                </a:stretch>
              </a:blipFill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9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21DA-D40A-694E-A4DF-B2E254D3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update the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A1B5-04CE-2D42-ABD4-FF6D3882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5649"/>
            <a:ext cx="91440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44FE7-14E3-6B4C-AD39-BA0340401781}"/>
              </a:ext>
            </a:extLst>
          </p:cNvPr>
          <p:cNvSpPr/>
          <p:nvPr/>
        </p:nvSpPr>
        <p:spPr>
          <a:xfrm>
            <a:off x="2226571" y="926234"/>
            <a:ext cx="8189017" cy="1074016"/>
          </a:xfrm>
          <a:prstGeom prst="rect">
            <a:avLst/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C6ABD-982C-F049-9EEF-74B1FD89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08" y="1013083"/>
            <a:ext cx="4597400" cy="86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687F28-500A-B74A-B8E7-72308599010B}"/>
              </a:ext>
            </a:extLst>
          </p:cNvPr>
          <p:cNvSpPr/>
          <p:nvPr/>
        </p:nvSpPr>
        <p:spPr>
          <a:xfrm>
            <a:off x="2719550" y="1214050"/>
            <a:ext cx="270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Update the weights:</a:t>
            </a:r>
          </a:p>
        </p:txBody>
      </p:sp>
    </p:spTree>
    <p:extLst>
      <p:ext uri="{BB962C8B-B14F-4D97-AF65-F5344CB8AC3E}">
        <p14:creationId xmlns:p14="http://schemas.microsoft.com/office/powerpoint/2010/main" val="75723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7FBD-E688-B941-8B82-31BE244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AdaBoost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011362"/>
            <a:ext cx="91440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0E6CE-7B14-8149-90C5-10040F9B38F0}"/>
              </a:ext>
            </a:extLst>
          </p:cNvPr>
          <p:cNvSpPr/>
          <p:nvPr/>
        </p:nvSpPr>
        <p:spPr>
          <a:xfrm>
            <a:off x="2752584" y="1232842"/>
            <a:ext cx="6686831" cy="461665"/>
          </a:xfrm>
          <a:prstGeom prst="rect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fit another simple decision tree on re-weighted data</a:t>
            </a:r>
          </a:p>
        </p:txBody>
      </p:sp>
    </p:spTree>
    <p:extLst>
      <p:ext uri="{BB962C8B-B14F-4D97-AF65-F5344CB8AC3E}">
        <p14:creationId xmlns:p14="http://schemas.microsoft.com/office/powerpoint/2010/main" val="55789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7FBD-E688-B941-8B82-31BE244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add the new model to the ensemble, repeat…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6458"/>
            <a:ext cx="9144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47B8B8-C80D-F64A-A1D1-2613381D4CD5}"/>
                  </a:ext>
                </a:extLst>
              </p:cNvPr>
              <p:cNvSpPr/>
              <p:nvPr/>
            </p:nvSpPr>
            <p:spPr>
              <a:xfrm>
                <a:off x="2457450" y="1468023"/>
                <a:ext cx="7572375" cy="476990"/>
              </a:xfrm>
              <a:prstGeom prst="rect">
                <a:avLst/>
              </a:prstGeom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add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new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model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to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ensemble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: </m:t>
                      </m:r>
                      <m:r>
                        <a:rPr lang="en-US" sz="2400" i="1">
                          <a:latin typeface="Cambria Math" charset="0"/>
                        </a:rPr>
                        <m:t>𝑇</m:t>
                      </m:r>
                      <m:r>
                        <a:rPr lang="en-US" sz="2400" i="1">
                          <a:latin typeface="Cambria Math" charset="0"/>
                        </a:rPr>
                        <m:t>←</m:t>
                      </m:r>
                      <m:r>
                        <a:rPr lang="en-US" sz="2400" i="1">
                          <a:latin typeface="Cambria Math" charset="0"/>
                        </a:rPr>
                        <m:t>𝑇</m:t>
                      </m:r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47B8B8-C80D-F64A-A1D1-2613381D4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1468023"/>
                <a:ext cx="7572375" cy="476990"/>
              </a:xfrm>
              <a:prstGeom prst="rect">
                <a:avLst/>
              </a:prstGeom>
              <a:blipFill>
                <a:blip r:embed="rId3"/>
                <a:stretch>
                  <a:fillRect b="-13953"/>
                </a:stretch>
              </a:blipFill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20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Poppins</vt:lpstr>
      <vt:lpstr>Office Theme</vt:lpstr>
      <vt:lpstr>PowerPoint Presentation</vt:lpstr>
      <vt:lpstr>AdaBoost: start with equal weights </vt:lpstr>
      <vt:lpstr>AdaBoost: fit a simple decision tree</vt:lpstr>
      <vt:lpstr>AdaBoost: update the weights</vt:lpstr>
      <vt:lpstr>AdaBoost:</vt:lpstr>
      <vt:lpstr>AdaBoost:</vt:lpstr>
      <vt:lpstr>AdaBoost: update the weights</vt:lpstr>
      <vt:lpstr>AdaBoost</vt:lpstr>
      <vt:lpstr>AdaBoost: add the new model to the ensemble, repeat…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2</cp:revision>
  <dcterms:created xsi:type="dcterms:W3CDTF">2023-04-10T18:29:35Z</dcterms:created>
  <dcterms:modified xsi:type="dcterms:W3CDTF">2023-04-10T18:44:36Z</dcterms:modified>
</cp:coreProperties>
</file>