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AB1-4B8F-B7CF-80E3-3112E87F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913DB-570F-43D5-EA9A-8DAD8104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98B1-AE4F-8A17-59F2-7CCA6CD1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1339-66D3-1756-1DDA-B423DB3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CDD3-E0F9-B602-A570-1521F70D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9DAD-35D6-3C0B-271E-161F915E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78CFC-975F-EFAA-4C19-BE8BBFC4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66B4-7DD5-FA70-F379-B993DB4B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D3DF-A880-563E-AC2B-386E0B94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23BE-4816-76A0-2A9A-48A6D5D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70677-3D76-10F4-C42E-49921FFF3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9E8E-0CF4-729C-30A9-87ACE381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1B56-C004-F35F-6819-3381DAF1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9EA-B78C-E030-C3C7-3D755D6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3296-3FAF-4133-DB01-E7B6E42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FBB1-EF2B-9163-110D-1A030F46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11AD-29D4-D73C-D68D-746B98F2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B934-F0AF-C981-AA46-1ED935A5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B374-CB61-50B7-5307-0F0E4D2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2AA2-EE1B-9A68-26F5-0E638571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066D-5C2A-D479-692E-C33F3D6A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B9AF-D145-FB0C-E180-89FC191B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6661-B94B-EB4C-8696-A2D453FB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85D2-A539-5708-15E8-376CC952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35E7-BCDB-0E9F-6D79-9F833996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8E26-AB27-332A-84AD-3D9C7FC6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5193-47C4-3735-3813-D6C88A0E8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3000-A80B-7BE4-4302-CB396B92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D304-CEE1-7C94-3EE0-A44438D7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8CBB-5917-39F9-D54D-E9E9A840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BAF6-6F67-FFFA-4E34-FFA57A57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635-1B97-5958-A97D-DE1C2960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04136-C64C-A7EB-CA32-65E6A7D5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FB91-C0C1-3E17-507F-A0D621DB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3660B-C67B-AA46-97A6-5C65F7D9B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7510E-422E-F1BB-8E14-4BE369F1D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74FF-A885-608F-9400-73CCC535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C4DC8-D792-C82D-D021-79D17F12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66011-C720-68BC-1FF1-875AED41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BDE1-DD3C-C489-84CC-5636F70B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44012-CF6B-CF7B-16F9-74B323B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45408-F2F2-5051-1838-6BA6778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6645-886A-2BDF-F637-D0803641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51A6D-0735-A399-8CB9-F6424406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7ADA-3973-617D-E7B3-64784B8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4EB82-4B36-9FEB-9F07-78A7C40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C46-E8E4-6642-C404-30847770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8F36-A407-7526-6B7D-72B65DAE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85771-3898-B6CB-F572-8E2E238EE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7FD9-C7BF-33D1-B506-DC3D6954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EBD8-2F9B-00DD-72E8-C92EAE93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B629-E7B0-A511-BCC3-6A6F560F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D9A-4DDB-6765-421E-9F68627B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3DCEB-1729-47DD-4B46-836C17C12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0527F-FD1B-D442-68BD-46B28A3BB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BF52-E8D4-B79E-6F12-24B1095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C3A1-2994-FC67-5391-3C324EF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2A97-10FF-4C28-D7AD-A895BA70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EA5C4-6663-5C8E-3E88-DD459CD9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C2AC-B614-50DC-0584-1AC3E345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7A78-6874-982B-275C-B0A95DAA5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62F0-B0D6-49D1-A31A-99EA7B0EDB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C2FB-9433-40E1-3376-4D77E6BCD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1F63-7C0C-E98E-0124-E3081866A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3DF2-A223-4760-8CBF-DA98B0740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76D69-E95D-DAC3-C7E4-6D832E5F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9" y="300447"/>
            <a:ext cx="73855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Light GBM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Light GBM is a gradient boosting framework that uses tree based learning algorithm.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247A979-4AB2-2FB9-BB25-E6F32454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2" y="1800225"/>
            <a:ext cx="7591571" cy="27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10BD75A-4CD7-23AB-38AA-E7120A8D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2" y="4515729"/>
            <a:ext cx="8013603" cy="23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01764-4386-55C5-04EB-4F0ACF52F02F}"/>
              </a:ext>
            </a:extLst>
          </p:cNvPr>
          <p:cNvSpPr txBox="1"/>
          <p:nvPr/>
        </p:nvSpPr>
        <p:spPr>
          <a:xfrm>
            <a:off x="126609" y="102980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Light GBM grows tree vertically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while other algorithm grows trees horizontally meaning that Light GBM grows tree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leaf-wise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while other algorithm grows level-wise.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8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38052-5253-8569-BEDC-FACF02421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1586755"/>
            <a:ext cx="9705483" cy="36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4E865C9A-2B1B-E9F2-DF36-E0E146DB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43" y="1231363"/>
            <a:ext cx="10144626" cy="467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8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66D87-6876-0404-4594-07846B8F3FDD}"/>
              </a:ext>
            </a:extLst>
          </p:cNvPr>
          <p:cNvSpPr txBox="1"/>
          <p:nvPr/>
        </p:nvSpPr>
        <p:spPr>
          <a:xfrm>
            <a:off x="801858" y="1533380"/>
            <a:ext cx="93972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Install </a:t>
            </a:r>
            <a:r>
              <a:rPr lang="en-US" sz="2000" dirty="0" err="1"/>
              <a:t>LGBoost</a:t>
            </a:r>
            <a:r>
              <a:rPr lang="en-US" sz="2000" dirty="0"/>
              <a:t> by running the following command: </a:t>
            </a:r>
          </a:p>
          <a:p>
            <a:r>
              <a:rPr lang="en-US" sz="2000" dirty="0"/>
              <a:t>      !pip install </a:t>
            </a:r>
            <a:r>
              <a:rPr lang="en-US" sz="2000" dirty="0" err="1"/>
              <a:t>lightgbm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Import the </a:t>
            </a:r>
            <a:r>
              <a:rPr lang="en-US" sz="2000" dirty="0" err="1"/>
              <a:t>LGBoost</a:t>
            </a:r>
            <a:r>
              <a:rPr lang="en-US" sz="2000" dirty="0"/>
              <a:t> regressor by adding the following line: </a:t>
            </a:r>
          </a:p>
          <a:p>
            <a:r>
              <a:rPr lang="en-US" sz="2000" dirty="0"/>
              <a:t>      from </a:t>
            </a:r>
            <a:r>
              <a:rPr lang="en-US" sz="2000" dirty="0" err="1"/>
              <a:t>lightgbm</a:t>
            </a:r>
            <a:r>
              <a:rPr lang="en-US" sz="2000" dirty="0"/>
              <a:t> import </a:t>
            </a:r>
            <a:r>
              <a:rPr lang="en-US" sz="2000" dirty="0" err="1"/>
              <a:t>LGBMRegressor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For reference : https://lightgbm.readthedocs.io/en/latest/pythonapi/lightgbm.LGBMRegressor.html</a:t>
            </a:r>
          </a:p>
        </p:txBody>
      </p:sp>
    </p:spTree>
    <p:extLst>
      <p:ext uri="{BB962C8B-B14F-4D97-AF65-F5344CB8AC3E}">
        <p14:creationId xmlns:p14="http://schemas.microsoft.com/office/powerpoint/2010/main" val="193758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3</cp:revision>
  <dcterms:created xsi:type="dcterms:W3CDTF">2023-04-10T18:59:55Z</dcterms:created>
  <dcterms:modified xsi:type="dcterms:W3CDTF">2023-04-10T19:10:24Z</dcterms:modified>
</cp:coreProperties>
</file>