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B4AD-17E3-0BA9-A286-54F61B068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0941E-09E1-C9C3-630F-5D486772D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6D91A-2408-BCA7-30B0-CC0B7ECF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D70A-2816-4B5C-E92B-22E38C71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4687-DC47-D84A-81B3-DCE9082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79DF-7BDD-C61C-DFE1-8790B879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D0743-8458-5929-F889-1DC04BE8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3EBCD-0D39-0D39-6193-C76481AE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91BB-A91C-9666-21E0-D7628C76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3E896-7B64-2D03-A45B-94DFD3DA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AEFE7-86A0-4245-1169-8723E1D1C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5B9BA-06BB-EC88-1533-017B18DB9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D3DF-338F-886F-C842-A1F55780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06A23-3F91-18F8-C772-B7F8E862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EA8C-1FCE-E7D0-F9B8-FFD7F575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CFE2-B82E-ACC0-859A-9EF35A78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6F33-E74F-A9AD-6928-9864681B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B011-CE5C-D588-D8A3-9D537425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7D9D-9D07-8BFE-5423-21FB527B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FD16-FC3E-EF5C-D7A8-906059FA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6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A1F9-B36B-54E9-8CBE-8E6D9054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7E0D-5094-74A5-B529-FB9E0024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3A092-C1D2-C213-4D36-F42993D8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2347-74B8-E5CA-CF96-FA1CDBCD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F0082-7BB5-F5B7-EDC6-A14B990F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5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590A-B261-B898-910E-1ED35E35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60B8-C663-B9C9-A1D2-EEFA29175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46B98-09FB-F332-69B9-B5BF5A71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8CB9-42CD-CE34-BA81-88F50EBA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A9C9-9B89-BF24-82AA-B2069F74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05B9-CF43-DFC7-9BD3-1E573139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0FB6-CAA3-FC87-6C01-FF75853F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1F3A-A003-C601-99EB-F943C881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8D044-6D0E-50E6-AC3E-DD6E219B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65DB6-C9F9-D81C-5DD5-3FACFF2D6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BD7C9-2900-3C19-F649-F1B0901B7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E232E-E8D7-CCBF-B77B-A364121F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E83DA-9F27-B402-DAA7-F9ABF0F2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3991-8F70-B60A-5193-4BC283DC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7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0E22-6C4A-BD1D-7F08-02717D16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CC973-A240-2300-D01F-93559DA4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62210-A02D-CCD0-6542-EC8C3FB3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3F656-D128-F197-D91F-710FB71F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9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67895-F281-2CA6-75CF-9BC861DC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FB95C-CED4-1089-2BFE-D567C876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3B98-197E-85B4-C570-E487CDA5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05F8-FD61-A239-67B6-3D911FC0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6996-73CF-88E0-9EDD-771F5667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DBDFC-60F0-F03F-54DC-D2892700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B3CC7-AEB2-319C-1A6B-5F48C1DE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631F5-A26F-AAFA-BDBD-F552DBFD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2DDD-6364-3E7D-DA3E-192169E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67E6-3840-4A6F-E90B-CCA5B94A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17A30-4FB7-9FE9-FF33-77B858900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1B51B-875A-700D-C155-0F38F211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CF39-4C1B-509B-F86E-86B3C98F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C51E6-B678-7895-5305-2A9E1055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15DC7-461D-B54E-A414-1F38899C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AAA84-5D7F-D6EC-9C47-16189FC4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87C1-BC21-EA35-4384-3959D70C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B41C-B33E-F316-EAFE-58DB540D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A064-D3AC-44CE-8E4C-68A45EA97C0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C886-8C63-9666-C870-C09AFA775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C7812-6285-1E4F-5AE9-088A0DEE5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C517-AC5E-4E26-BC5D-1F7C81998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DDAFF-54BC-0BDE-577A-CA90C8C5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1" y="1744394"/>
            <a:ext cx="8243667" cy="4573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837296-04DF-36D3-E4E9-DE2322158568}"/>
              </a:ext>
            </a:extLst>
          </p:cNvPr>
          <p:cNvSpPr txBox="1"/>
          <p:nvPr/>
        </p:nvSpPr>
        <p:spPr>
          <a:xfrm>
            <a:off x="193430" y="132385"/>
            <a:ext cx="1170783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02124"/>
                </a:solidFill>
                <a:effectLst/>
                <a:latin typeface="Google Sans"/>
              </a:rPr>
              <a:t>XG Boost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Gradient boosting Regression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calculates the difference between the current prediction and the known correct target value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This difference is called residual. After that Gradient boosting Regression trains a weak model that maps features to that residual.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350A3-C1DD-E165-4F3D-370E06E8B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9" y="1322364"/>
            <a:ext cx="8522766" cy="47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78448-D6FA-A122-C07F-BD94D30A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8" y="884066"/>
            <a:ext cx="80962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66D87-6876-0404-4594-07846B8F3FDD}"/>
              </a:ext>
            </a:extLst>
          </p:cNvPr>
          <p:cNvSpPr txBox="1"/>
          <p:nvPr/>
        </p:nvSpPr>
        <p:spPr>
          <a:xfrm>
            <a:off x="801858" y="1533380"/>
            <a:ext cx="939721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Install </a:t>
            </a:r>
            <a:r>
              <a:rPr lang="en-US" sz="2000" dirty="0" err="1"/>
              <a:t>XGBoost</a:t>
            </a:r>
            <a:r>
              <a:rPr lang="en-US" sz="2000" dirty="0"/>
              <a:t> by running the following command: </a:t>
            </a:r>
          </a:p>
          <a:p>
            <a:r>
              <a:rPr lang="en-US" sz="2000" dirty="0"/>
              <a:t>      !pip install </a:t>
            </a:r>
            <a:r>
              <a:rPr lang="en-US" sz="2000" dirty="0" err="1"/>
              <a:t>xgboost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Import the </a:t>
            </a:r>
            <a:r>
              <a:rPr lang="en-US" sz="2000" dirty="0" err="1"/>
              <a:t>XGBoost</a:t>
            </a:r>
            <a:r>
              <a:rPr lang="en-US" sz="2000" dirty="0"/>
              <a:t> regressor by adding the following line: </a:t>
            </a:r>
          </a:p>
          <a:p>
            <a:r>
              <a:rPr lang="en-US" sz="2000" dirty="0"/>
              <a:t>      from </a:t>
            </a:r>
            <a:r>
              <a:rPr lang="en-US" sz="2000" dirty="0" err="1"/>
              <a:t>xgboost</a:t>
            </a:r>
            <a:r>
              <a:rPr lang="en-US" sz="2000" dirty="0"/>
              <a:t> import </a:t>
            </a:r>
            <a:r>
              <a:rPr lang="en-US" sz="2000" dirty="0" err="1"/>
              <a:t>XGBRegressor</a:t>
            </a: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For reference :  https://scikit-learn.org/stable/modules/generated/sklearn.ensemble.GradientBoostingRegressor.html#sklearn.ensemble.GradientBoostingRegressor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8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J</dc:creator>
  <cp:lastModifiedBy>Ruban J</cp:lastModifiedBy>
  <cp:revision>3</cp:revision>
  <dcterms:created xsi:type="dcterms:W3CDTF">2023-04-10T18:45:07Z</dcterms:created>
  <dcterms:modified xsi:type="dcterms:W3CDTF">2023-04-10T18:59:23Z</dcterms:modified>
</cp:coreProperties>
</file>