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A0BF-234F-3B26-558B-7140BE718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ECFF8-5F22-F1C9-6374-A07D1395F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B6B1-4843-7F28-4C86-48CDE14B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162F-B054-9DB8-1C18-62559103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84F6A-1387-90F1-720E-81357308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0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CD13-47F1-1574-583C-07270983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0248A-31B3-50F8-2E71-08F43436B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3228-297F-926D-E49E-B5A4AF5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9613-C2EF-DCAF-D937-DB718FF38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BA0E-0431-F938-99EC-8C08B6E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8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11B33E-FA07-2F7E-E6B4-3E2D8DDC3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1467F-85EF-1610-1107-729F935D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7F2-4BB5-1E2C-8183-D27667CF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3E8B-7C1F-825F-4F5E-D54E145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BAFDC-F87B-22CF-49C6-394DA4F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7678-81AC-DBA5-2CBA-CB80C035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1DBC4-7127-84B6-2141-EC6D7AD8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DCE80-CB79-3063-9260-7B4FAC5E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30418-1135-D6DF-6C48-ED2DE317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1C3C-3F48-FEAD-924C-DCDD1293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7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267B-8A70-D3A8-647B-2FA0717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7BC4C-E8FC-9937-38A7-8405FF469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4929-B137-1C32-920E-FB55BCD1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2F236-93E1-06A4-7A2F-BCF104DE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718B-FB85-9114-4C6E-073E4445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BBD5-56B1-2F6F-5C2E-7D4EE892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F7E6-5059-73BB-E971-14382C600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8FFF3-EF6A-DAA5-B9D4-6BD433172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80FCD-A616-345F-F34E-2357F970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6CF6A-C1BF-0705-04A2-81AE0233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5D55-4368-F43E-1C4A-ACB83D2C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3588-D493-5CD1-774C-DAE08D8D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7F7F6-981F-8F73-4238-48CEAD7E7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23C5-A422-6A64-F7CE-C0DD32AF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A8215-208E-0499-AC2D-FBD81AC27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79373-C329-238A-6DF3-3350133C4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80307-177C-6F93-1FEF-E5963989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C9E33-F8D2-8EDD-D591-07BCE4E1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069A5-EEAC-225A-BEC2-2BE5A694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003C-AABA-992B-54A1-E8959D55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EA366-C069-23F0-7766-7CDBAD26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33645-A9AB-F60B-87E6-A97EC3BF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2A69F-50E9-29CD-E3BC-50FEED2E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C12A1-53DD-A511-5E0A-DCCAC2F6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80861-899F-33E1-96B0-AED82757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D6F21-7DC1-5882-F522-07E80244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0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78F4-8E0C-19CE-8777-A447ECDD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C4CB-32B4-3C0B-2ED6-9B72A656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AE954-A77D-38D2-1DA3-F079878FA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4E8E-1DB3-6C20-4E5F-A1F61A347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FFF5F-E6B9-1A0C-7099-294D0153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D9495-79F2-7F52-BAFF-2475C614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8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9767-AD20-9EC9-DCD6-833C4EF6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581EC-3068-4BEB-125C-455464823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A9895-6B30-D138-81EA-865FD70B7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E12DE-21BA-DD3F-2BCE-9E802CDF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4EF7-D70F-29D4-58B6-B3FF7846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0A124-E627-E3BE-C8BE-C3B0A667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CF0F1-D18A-E27F-7C2C-EC40B525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1F96B-ACE6-87B1-714B-65A92117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3B20-7A5A-35E4-557E-7E1017A6C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6935-11CA-46AC-933F-09E445153BDD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CE9E1-4E8A-4981-AF97-BC199A7A6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5ECB4-3715-5964-CDD8-034849D43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72149-8F2A-4AD7-ABE2-4B446A838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4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ED5E87-F1BD-F427-E052-A3118C4928D8}"/>
              </a:ext>
            </a:extLst>
          </p:cNvPr>
          <p:cNvSpPr txBox="1"/>
          <p:nvPr/>
        </p:nvSpPr>
        <p:spPr>
          <a:xfrm>
            <a:off x="378500" y="284574"/>
            <a:ext cx="11553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Affinity Propagation, instead, 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takes as input measures of similarity between pairs of data points, and simultaneously considers all data points as potential exemplars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. Real-valued messages are exchanged between data points until a high-quality set of exemplars and corresponding clusters gradually emerges.</a:t>
            </a:r>
            <a:endParaRPr lang="en-US" b="1" dirty="0"/>
          </a:p>
        </p:txBody>
      </p:sp>
      <p:pic>
        <p:nvPicPr>
          <p:cNvPr id="1026" name="Picture 2" descr="Affinity Propagation in ML | To find the number of clusters - GeeksforGeeks">
            <a:extLst>
              <a:ext uri="{FF2B5EF4-FFF2-40B4-BE49-F238E27FC236}">
                <a16:creationId xmlns:a16="http://schemas.microsoft.com/office/drawing/2014/main" id="{3D197B06-B1EF-0763-1350-FC5215687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06" y="1412822"/>
            <a:ext cx="8029731" cy="516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63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8. Illustration of how affinity propagation works. Taken from [42]. ">
            <a:extLst>
              <a:ext uri="{FF2B5EF4-FFF2-40B4-BE49-F238E27FC236}">
                <a16:creationId xmlns:a16="http://schemas.microsoft.com/office/drawing/2014/main" id="{E915C28E-236F-2A00-DA98-16D90E0A6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96" y="1326251"/>
            <a:ext cx="10005646" cy="553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A00D3E-DAD6-4E0F-30F1-7E77939A3B56}"/>
              </a:ext>
            </a:extLst>
          </p:cNvPr>
          <p:cNvSpPr txBox="1"/>
          <p:nvPr/>
        </p:nvSpPr>
        <p:spPr>
          <a:xfrm>
            <a:off x="1079695" y="455414"/>
            <a:ext cx="748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Illustration of how affinity propagation works</a:t>
            </a:r>
          </a:p>
        </p:txBody>
      </p:sp>
    </p:spTree>
    <p:extLst>
      <p:ext uri="{BB962C8B-B14F-4D97-AF65-F5344CB8AC3E}">
        <p14:creationId xmlns:p14="http://schemas.microsoft.com/office/powerpoint/2010/main" val="376810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F718F5-35AA-23FC-C5AA-592E778FB7C0}"/>
              </a:ext>
            </a:extLst>
          </p:cNvPr>
          <p:cNvSpPr txBox="1"/>
          <p:nvPr/>
        </p:nvSpPr>
        <p:spPr>
          <a:xfrm>
            <a:off x="-1" y="890742"/>
            <a:ext cx="564466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Affinity Propagation algorithm starts by considering datapoints that can be exemplars to form clusters. All datapoints are candidates to be ‘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exemplar datapoints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’.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All ‘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exemplar datapoints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’ are compared to other datapoints, called ‘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target datapoints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’, to find how similar they are.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‘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target datapoints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’ return to ‘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exemplar datapoints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’ if they are still available to associate.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Otherwise, the ‘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target datapoints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’ may have already been associated with other ‘exemplar datapoints’ with who they have higher affinity.</a:t>
            </a: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‘</a:t>
            </a:r>
            <a:r>
              <a:rPr lang="en-US" b="1" i="1" dirty="0">
                <a:solidFill>
                  <a:srgbClr val="292929"/>
                </a:solidFill>
                <a:effectLst/>
                <a:latin typeface="source-serif-pro"/>
              </a:rPr>
              <a:t>exemplar datapoints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’ respond to ‘target datapoints’ with an updated similarity.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This dance continues until all datapoints are integrated into a cluster.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B00E55E-0E40-76C0-ECC4-9A1D7F36E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60" y="296405"/>
            <a:ext cx="6547339" cy="594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9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Roboto</vt:lpstr>
      <vt:lpstr>source-serif-pro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Ruban J</dc:creator>
  <cp:lastModifiedBy>Ruban J</cp:lastModifiedBy>
  <cp:revision>1</cp:revision>
  <dcterms:created xsi:type="dcterms:W3CDTF">2023-04-24T14:14:46Z</dcterms:created>
  <dcterms:modified xsi:type="dcterms:W3CDTF">2023-04-24T14:19:35Z</dcterms:modified>
</cp:coreProperties>
</file>