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92"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25A0BF-234F-3B26-558B-7140BE718E1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37ECFF8-5F22-F1C9-6374-A07D1395FE5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03CB6B1-4843-7F28-4C86-48CDE14BB402}"/>
              </a:ext>
            </a:extLst>
          </p:cNvPr>
          <p:cNvSpPr>
            <a:spLocks noGrp="1"/>
          </p:cNvSpPr>
          <p:nvPr>
            <p:ph type="dt" sz="half" idx="10"/>
          </p:nvPr>
        </p:nvSpPr>
        <p:spPr/>
        <p:txBody>
          <a:bodyPr/>
          <a:lstStyle/>
          <a:p>
            <a:fld id="{C1D06935-11CA-46AC-933F-09E445153BDD}" type="datetimeFigureOut">
              <a:rPr lang="en-US" smtClean="0"/>
              <a:t>4/24/2023</a:t>
            </a:fld>
            <a:endParaRPr lang="en-US"/>
          </a:p>
        </p:txBody>
      </p:sp>
      <p:sp>
        <p:nvSpPr>
          <p:cNvPr id="5" name="Footer Placeholder 4">
            <a:extLst>
              <a:ext uri="{FF2B5EF4-FFF2-40B4-BE49-F238E27FC236}">
                <a16:creationId xmlns:a16="http://schemas.microsoft.com/office/drawing/2014/main" id="{6FF5162F-B054-9DB8-1C18-62559103CF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E84F6A-1387-90F1-720E-81357308598F}"/>
              </a:ext>
            </a:extLst>
          </p:cNvPr>
          <p:cNvSpPr>
            <a:spLocks noGrp="1"/>
          </p:cNvSpPr>
          <p:nvPr>
            <p:ph type="sldNum" sz="quarter" idx="12"/>
          </p:nvPr>
        </p:nvSpPr>
        <p:spPr/>
        <p:txBody>
          <a:bodyPr/>
          <a:lstStyle/>
          <a:p>
            <a:fld id="{30372149-8F2A-4AD7-ABE2-4B446A8383D5}" type="slidenum">
              <a:rPr lang="en-US" smtClean="0"/>
              <a:t>‹#›</a:t>
            </a:fld>
            <a:endParaRPr lang="en-US"/>
          </a:p>
        </p:txBody>
      </p:sp>
    </p:spTree>
    <p:extLst>
      <p:ext uri="{BB962C8B-B14F-4D97-AF65-F5344CB8AC3E}">
        <p14:creationId xmlns:p14="http://schemas.microsoft.com/office/powerpoint/2010/main" val="25096078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7ECD13-47F1-1574-583C-07270983349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030248A-31B3-50F8-2E71-08F43436B64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583228-297F-926D-E49E-B5A4AF53A170}"/>
              </a:ext>
            </a:extLst>
          </p:cNvPr>
          <p:cNvSpPr>
            <a:spLocks noGrp="1"/>
          </p:cNvSpPr>
          <p:nvPr>
            <p:ph type="dt" sz="half" idx="10"/>
          </p:nvPr>
        </p:nvSpPr>
        <p:spPr/>
        <p:txBody>
          <a:bodyPr/>
          <a:lstStyle/>
          <a:p>
            <a:fld id="{C1D06935-11CA-46AC-933F-09E445153BDD}" type="datetimeFigureOut">
              <a:rPr lang="en-US" smtClean="0"/>
              <a:t>4/24/2023</a:t>
            </a:fld>
            <a:endParaRPr lang="en-US"/>
          </a:p>
        </p:txBody>
      </p:sp>
      <p:sp>
        <p:nvSpPr>
          <p:cNvPr id="5" name="Footer Placeholder 4">
            <a:extLst>
              <a:ext uri="{FF2B5EF4-FFF2-40B4-BE49-F238E27FC236}">
                <a16:creationId xmlns:a16="http://schemas.microsoft.com/office/drawing/2014/main" id="{08199613-C2EF-DCAF-D937-DB718FF386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05BA0E-0431-F938-99EC-8C08B6E1A2B0}"/>
              </a:ext>
            </a:extLst>
          </p:cNvPr>
          <p:cNvSpPr>
            <a:spLocks noGrp="1"/>
          </p:cNvSpPr>
          <p:nvPr>
            <p:ph type="sldNum" sz="quarter" idx="12"/>
          </p:nvPr>
        </p:nvSpPr>
        <p:spPr/>
        <p:txBody>
          <a:bodyPr/>
          <a:lstStyle/>
          <a:p>
            <a:fld id="{30372149-8F2A-4AD7-ABE2-4B446A8383D5}" type="slidenum">
              <a:rPr lang="en-US" smtClean="0"/>
              <a:t>‹#›</a:t>
            </a:fld>
            <a:endParaRPr lang="en-US"/>
          </a:p>
        </p:txBody>
      </p:sp>
    </p:spTree>
    <p:extLst>
      <p:ext uri="{BB962C8B-B14F-4D97-AF65-F5344CB8AC3E}">
        <p14:creationId xmlns:p14="http://schemas.microsoft.com/office/powerpoint/2010/main" val="17938808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711B33E-FA07-2F7E-E6B4-3E2D8DDC3DA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8C1467F-85EF-1610-1107-729F935D6FE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FEC7F2-4BB5-1E2C-8183-D27667CF89C4}"/>
              </a:ext>
            </a:extLst>
          </p:cNvPr>
          <p:cNvSpPr>
            <a:spLocks noGrp="1"/>
          </p:cNvSpPr>
          <p:nvPr>
            <p:ph type="dt" sz="half" idx="10"/>
          </p:nvPr>
        </p:nvSpPr>
        <p:spPr/>
        <p:txBody>
          <a:bodyPr/>
          <a:lstStyle/>
          <a:p>
            <a:fld id="{C1D06935-11CA-46AC-933F-09E445153BDD}" type="datetimeFigureOut">
              <a:rPr lang="en-US" smtClean="0"/>
              <a:t>4/24/2023</a:t>
            </a:fld>
            <a:endParaRPr lang="en-US"/>
          </a:p>
        </p:txBody>
      </p:sp>
      <p:sp>
        <p:nvSpPr>
          <p:cNvPr id="5" name="Footer Placeholder 4">
            <a:extLst>
              <a:ext uri="{FF2B5EF4-FFF2-40B4-BE49-F238E27FC236}">
                <a16:creationId xmlns:a16="http://schemas.microsoft.com/office/drawing/2014/main" id="{53263E8B-7C1F-825F-4F5E-D54E14505F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F8BAFDC-F87B-22CF-49C6-394DA4F11FAF}"/>
              </a:ext>
            </a:extLst>
          </p:cNvPr>
          <p:cNvSpPr>
            <a:spLocks noGrp="1"/>
          </p:cNvSpPr>
          <p:nvPr>
            <p:ph type="sldNum" sz="quarter" idx="12"/>
          </p:nvPr>
        </p:nvSpPr>
        <p:spPr/>
        <p:txBody>
          <a:bodyPr/>
          <a:lstStyle/>
          <a:p>
            <a:fld id="{30372149-8F2A-4AD7-ABE2-4B446A8383D5}" type="slidenum">
              <a:rPr lang="en-US" smtClean="0"/>
              <a:t>‹#›</a:t>
            </a:fld>
            <a:endParaRPr lang="en-US"/>
          </a:p>
        </p:txBody>
      </p:sp>
    </p:spTree>
    <p:extLst>
      <p:ext uri="{BB962C8B-B14F-4D97-AF65-F5344CB8AC3E}">
        <p14:creationId xmlns:p14="http://schemas.microsoft.com/office/powerpoint/2010/main" val="40364372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687678-81AC-DBA5-2CBA-CB80C0356BC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DB1DBC4-7127-84B6-2141-EC6D7AD8653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BDCE80-CB79-3063-9260-7B4FAC5E4153}"/>
              </a:ext>
            </a:extLst>
          </p:cNvPr>
          <p:cNvSpPr>
            <a:spLocks noGrp="1"/>
          </p:cNvSpPr>
          <p:nvPr>
            <p:ph type="dt" sz="half" idx="10"/>
          </p:nvPr>
        </p:nvSpPr>
        <p:spPr/>
        <p:txBody>
          <a:bodyPr/>
          <a:lstStyle/>
          <a:p>
            <a:fld id="{C1D06935-11CA-46AC-933F-09E445153BDD}" type="datetimeFigureOut">
              <a:rPr lang="en-US" smtClean="0"/>
              <a:t>4/24/2023</a:t>
            </a:fld>
            <a:endParaRPr lang="en-US"/>
          </a:p>
        </p:txBody>
      </p:sp>
      <p:sp>
        <p:nvSpPr>
          <p:cNvPr id="5" name="Footer Placeholder 4">
            <a:extLst>
              <a:ext uri="{FF2B5EF4-FFF2-40B4-BE49-F238E27FC236}">
                <a16:creationId xmlns:a16="http://schemas.microsoft.com/office/drawing/2014/main" id="{C7130418-1135-D6DF-6C48-ED2DE31793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D1B1C3C-3F48-FEAD-924C-DCDD1293C5AF}"/>
              </a:ext>
            </a:extLst>
          </p:cNvPr>
          <p:cNvSpPr>
            <a:spLocks noGrp="1"/>
          </p:cNvSpPr>
          <p:nvPr>
            <p:ph type="sldNum" sz="quarter" idx="12"/>
          </p:nvPr>
        </p:nvSpPr>
        <p:spPr/>
        <p:txBody>
          <a:bodyPr/>
          <a:lstStyle/>
          <a:p>
            <a:fld id="{30372149-8F2A-4AD7-ABE2-4B446A8383D5}" type="slidenum">
              <a:rPr lang="en-US" smtClean="0"/>
              <a:t>‹#›</a:t>
            </a:fld>
            <a:endParaRPr lang="en-US"/>
          </a:p>
        </p:txBody>
      </p:sp>
    </p:spTree>
    <p:extLst>
      <p:ext uri="{BB962C8B-B14F-4D97-AF65-F5344CB8AC3E}">
        <p14:creationId xmlns:p14="http://schemas.microsoft.com/office/powerpoint/2010/main" val="17308745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93267B-8A70-D3A8-647B-2FA07176A7A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497BC4C-E8FC-9937-38A7-8405FF469AD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4044929-B137-1C32-920E-FB55BCD159CF}"/>
              </a:ext>
            </a:extLst>
          </p:cNvPr>
          <p:cNvSpPr>
            <a:spLocks noGrp="1"/>
          </p:cNvSpPr>
          <p:nvPr>
            <p:ph type="dt" sz="half" idx="10"/>
          </p:nvPr>
        </p:nvSpPr>
        <p:spPr/>
        <p:txBody>
          <a:bodyPr/>
          <a:lstStyle/>
          <a:p>
            <a:fld id="{C1D06935-11CA-46AC-933F-09E445153BDD}" type="datetimeFigureOut">
              <a:rPr lang="en-US" smtClean="0"/>
              <a:t>4/24/2023</a:t>
            </a:fld>
            <a:endParaRPr lang="en-US"/>
          </a:p>
        </p:txBody>
      </p:sp>
      <p:sp>
        <p:nvSpPr>
          <p:cNvPr id="5" name="Footer Placeholder 4">
            <a:extLst>
              <a:ext uri="{FF2B5EF4-FFF2-40B4-BE49-F238E27FC236}">
                <a16:creationId xmlns:a16="http://schemas.microsoft.com/office/drawing/2014/main" id="{0B52F236-93E1-06A4-7A2F-BCF104DEDC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71C718B-FB85-9114-4C6E-073E44454730}"/>
              </a:ext>
            </a:extLst>
          </p:cNvPr>
          <p:cNvSpPr>
            <a:spLocks noGrp="1"/>
          </p:cNvSpPr>
          <p:nvPr>
            <p:ph type="sldNum" sz="quarter" idx="12"/>
          </p:nvPr>
        </p:nvSpPr>
        <p:spPr/>
        <p:txBody>
          <a:bodyPr/>
          <a:lstStyle/>
          <a:p>
            <a:fld id="{30372149-8F2A-4AD7-ABE2-4B446A8383D5}" type="slidenum">
              <a:rPr lang="en-US" smtClean="0"/>
              <a:t>‹#›</a:t>
            </a:fld>
            <a:endParaRPr lang="en-US"/>
          </a:p>
        </p:txBody>
      </p:sp>
    </p:spTree>
    <p:extLst>
      <p:ext uri="{BB962C8B-B14F-4D97-AF65-F5344CB8AC3E}">
        <p14:creationId xmlns:p14="http://schemas.microsoft.com/office/powerpoint/2010/main" val="1390033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CBBD5-56B1-2F6F-5C2E-7D4EE892AB4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312F7E6-5059-73BB-E971-14382C6000E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A58FFF3-EF6A-DAA5-B9D4-6BD433172A1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7E80FCD-A616-345F-F34E-2357F970C170}"/>
              </a:ext>
            </a:extLst>
          </p:cNvPr>
          <p:cNvSpPr>
            <a:spLocks noGrp="1"/>
          </p:cNvSpPr>
          <p:nvPr>
            <p:ph type="dt" sz="half" idx="10"/>
          </p:nvPr>
        </p:nvSpPr>
        <p:spPr/>
        <p:txBody>
          <a:bodyPr/>
          <a:lstStyle/>
          <a:p>
            <a:fld id="{C1D06935-11CA-46AC-933F-09E445153BDD}" type="datetimeFigureOut">
              <a:rPr lang="en-US" smtClean="0"/>
              <a:t>4/24/2023</a:t>
            </a:fld>
            <a:endParaRPr lang="en-US"/>
          </a:p>
        </p:txBody>
      </p:sp>
      <p:sp>
        <p:nvSpPr>
          <p:cNvPr id="6" name="Footer Placeholder 5">
            <a:extLst>
              <a:ext uri="{FF2B5EF4-FFF2-40B4-BE49-F238E27FC236}">
                <a16:creationId xmlns:a16="http://schemas.microsoft.com/office/drawing/2014/main" id="{D246CF6A-C1BF-0705-04A2-81AE0233D8D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1A25D55-4368-F43E-1C4A-ACB83D2C4BB6}"/>
              </a:ext>
            </a:extLst>
          </p:cNvPr>
          <p:cNvSpPr>
            <a:spLocks noGrp="1"/>
          </p:cNvSpPr>
          <p:nvPr>
            <p:ph type="sldNum" sz="quarter" idx="12"/>
          </p:nvPr>
        </p:nvSpPr>
        <p:spPr/>
        <p:txBody>
          <a:bodyPr/>
          <a:lstStyle/>
          <a:p>
            <a:fld id="{30372149-8F2A-4AD7-ABE2-4B446A8383D5}" type="slidenum">
              <a:rPr lang="en-US" smtClean="0"/>
              <a:t>‹#›</a:t>
            </a:fld>
            <a:endParaRPr lang="en-US"/>
          </a:p>
        </p:txBody>
      </p:sp>
    </p:spTree>
    <p:extLst>
      <p:ext uri="{BB962C8B-B14F-4D97-AF65-F5344CB8AC3E}">
        <p14:creationId xmlns:p14="http://schemas.microsoft.com/office/powerpoint/2010/main" val="36006973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473588-D493-5CD1-774C-DAE08D8D996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6D7F7F6-981F-8F73-4238-48CEAD7E734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CFC23C5-A422-6A64-F7CE-C0DD32AF7D3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A3A8215-208E-0499-AC2D-FBD81AC2788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E479373-C329-238A-6DF3-3350133C465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1180307-177C-6F93-1FEF-E596398983A5}"/>
              </a:ext>
            </a:extLst>
          </p:cNvPr>
          <p:cNvSpPr>
            <a:spLocks noGrp="1"/>
          </p:cNvSpPr>
          <p:nvPr>
            <p:ph type="dt" sz="half" idx="10"/>
          </p:nvPr>
        </p:nvSpPr>
        <p:spPr/>
        <p:txBody>
          <a:bodyPr/>
          <a:lstStyle/>
          <a:p>
            <a:fld id="{C1D06935-11CA-46AC-933F-09E445153BDD}" type="datetimeFigureOut">
              <a:rPr lang="en-US" smtClean="0"/>
              <a:t>4/24/2023</a:t>
            </a:fld>
            <a:endParaRPr lang="en-US"/>
          </a:p>
        </p:txBody>
      </p:sp>
      <p:sp>
        <p:nvSpPr>
          <p:cNvPr id="8" name="Footer Placeholder 7">
            <a:extLst>
              <a:ext uri="{FF2B5EF4-FFF2-40B4-BE49-F238E27FC236}">
                <a16:creationId xmlns:a16="http://schemas.microsoft.com/office/drawing/2014/main" id="{3A8C9E33-F8D2-8EDD-D591-07BCE4E1D50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B8069A5-EEAC-225A-BEC2-2BE5A69451B0}"/>
              </a:ext>
            </a:extLst>
          </p:cNvPr>
          <p:cNvSpPr>
            <a:spLocks noGrp="1"/>
          </p:cNvSpPr>
          <p:nvPr>
            <p:ph type="sldNum" sz="quarter" idx="12"/>
          </p:nvPr>
        </p:nvSpPr>
        <p:spPr/>
        <p:txBody>
          <a:bodyPr/>
          <a:lstStyle/>
          <a:p>
            <a:fld id="{30372149-8F2A-4AD7-ABE2-4B446A8383D5}" type="slidenum">
              <a:rPr lang="en-US" smtClean="0"/>
              <a:t>‹#›</a:t>
            </a:fld>
            <a:endParaRPr lang="en-US"/>
          </a:p>
        </p:txBody>
      </p:sp>
    </p:spTree>
    <p:extLst>
      <p:ext uri="{BB962C8B-B14F-4D97-AF65-F5344CB8AC3E}">
        <p14:creationId xmlns:p14="http://schemas.microsoft.com/office/powerpoint/2010/main" val="12650276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C003C-AABA-992B-54A1-E8959D55F04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FAEA366-C069-23F0-7766-7CDBAD26F0B7}"/>
              </a:ext>
            </a:extLst>
          </p:cNvPr>
          <p:cNvSpPr>
            <a:spLocks noGrp="1"/>
          </p:cNvSpPr>
          <p:nvPr>
            <p:ph type="dt" sz="half" idx="10"/>
          </p:nvPr>
        </p:nvSpPr>
        <p:spPr/>
        <p:txBody>
          <a:bodyPr/>
          <a:lstStyle/>
          <a:p>
            <a:fld id="{C1D06935-11CA-46AC-933F-09E445153BDD}" type="datetimeFigureOut">
              <a:rPr lang="en-US" smtClean="0"/>
              <a:t>4/24/2023</a:t>
            </a:fld>
            <a:endParaRPr lang="en-US"/>
          </a:p>
        </p:txBody>
      </p:sp>
      <p:sp>
        <p:nvSpPr>
          <p:cNvPr id="4" name="Footer Placeholder 3">
            <a:extLst>
              <a:ext uri="{FF2B5EF4-FFF2-40B4-BE49-F238E27FC236}">
                <a16:creationId xmlns:a16="http://schemas.microsoft.com/office/drawing/2014/main" id="{60F33645-A9AB-F60B-87E6-A97EC3BF075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532A69F-50E9-29CD-E3BC-50FEED2E9CA4}"/>
              </a:ext>
            </a:extLst>
          </p:cNvPr>
          <p:cNvSpPr>
            <a:spLocks noGrp="1"/>
          </p:cNvSpPr>
          <p:nvPr>
            <p:ph type="sldNum" sz="quarter" idx="12"/>
          </p:nvPr>
        </p:nvSpPr>
        <p:spPr/>
        <p:txBody>
          <a:bodyPr/>
          <a:lstStyle/>
          <a:p>
            <a:fld id="{30372149-8F2A-4AD7-ABE2-4B446A8383D5}" type="slidenum">
              <a:rPr lang="en-US" smtClean="0"/>
              <a:t>‹#›</a:t>
            </a:fld>
            <a:endParaRPr lang="en-US"/>
          </a:p>
        </p:txBody>
      </p:sp>
    </p:spTree>
    <p:extLst>
      <p:ext uri="{BB962C8B-B14F-4D97-AF65-F5344CB8AC3E}">
        <p14:creationId xmlns:p14="http://schemas.microsoft.com/office/powerpoint/2010/main" val="15580858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4DC12A1-53DD-A511-5E0A-DCCAC2F6E23C}"/>
              </a:ext>
            </a:extLst>
          </p:cNvPr>
          <p:cNvSpPr>
            <a:spLocks noGrp="1"/>
          </p:cNvSpPr>
          <p:nvPr>
            <p:ph type="dt" sz="half" idx="10"/>
          </p:nvPr>
        </p:nvSpPr>
        <p:spPr/>
        <p:txBody>
          <a:bodyPr/>
          <a:lstStyle/>
          <a:p>
            <a:fld id="{C1D06935-11CA-46AC-933F-09E445153BDD}" type="datetimeFigureOut">
              <a:rPr lang="en-US" smtClean="0"/>
              <a:t>4/24/2023</a:t>
            </a:fld>
            <a:endParaRPr lang="en-US"/>
          </a:p>
        </p:txBody>
      </p:sp>
      <p:sp>
        <p:nvSpPr>
          <p:cNvPr id="3" name="Footer Placeholder 2">
            <a:extLst>
              <a:ext uri="{FF2B5EF4-FFF2-40B4-BE49-F238E27FC236}">
                <a16:creationId xmlns:a16="http://schemas.microsoft.com/office/drawing/2014/main" id="{CB880861-899F-33E1-96B0-AED8275756B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54D6F21-7DC1-5882-F522-07E802447123}"/>
              </a:ext>
            </a:extLst>
          </p:cNvPr>
          <p:cNvSpPr>
            <a:spLocks noGrp="1"/>
          </p:cNvSpPr>
          <p:nvPr>
            <p:ph type="sldNum" sz="quarter" idx="12"/>
          </p:nvPr>
        </p:nvSpPr>
        <p:spPr/>
        <p:txBody>
          <a:bodyPr/>
          <a:lstStyle/>
          <a:p>
            <a:fld id="{30372149-8F2A-4AD7-ABE2-4B446A8383D5}" type="slidenum">
              <a:rPr lang="en-US" smtClean="0"/>
              <a:t>‹#›</a:t>
            </a:fld>
            <a:endParaRPr lang="en-US"/>
          </a:p>
        </p:txBody>
      </p:sp>
    </p:spTree>
    <p:extLst>
      <p:ext uri="{BB962C8B-B14F-4D97-AF65-F5344CB8AC3E}">
        <p14:creationId xmlns:p14="http://schemas.microsoft.com/office/powerpoint/2010/main" val="14231084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378F4-8E0C-19CE-8777-A447ECDDCD3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A41C4CB-32B4-3C0B-2ED6-9B72A656A83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49AE954-A77D-38D2-1DA3-F079878FA6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1BB4E8E-1DB3-6C20-4E5F-A1F61A347515}"/>
              </a:ext>
            </a:extLst>
          </p:cNvPr>
          <p:cNvSpPr>
            <a:spLocks noGrp="1"/>
          </p:cNvSpPr>
          <p:nvPr>
            <p:ph type="dt" sz="half" idx="10"/>
          </p:nvPr>
        </p:nvSpPr>
        <p:spPr/>
        <p:txBody>
          <a:bodyPr/>
          <a:lstStyle/>
          <a:p>
            <a:fld id="{C1D06935-11CA-46AC-933F-09E445153BDD}" type="datetimeFigureOut">
              <a:rPr lang="en-US" smtClean="0"/>
              <a:t>4/24/2023</a:t>
            </a:fld>
            <a:endParaRPr lang="en-US"/>
          </a:p>
        </p:txBody>
      </p:sp>
      <p:sp>
        <p:nvSpPr>
          <p:cNvPr id="6" name="Footer Placeholder 5">
            <a:extLst>
              <a:ext uri="{FF2B5EF4-FFF2-40B4-BE49-F238E27FC236}">
                <a16:creationId xmlns:a16="http://schemas.microsoft.com/office/drawing/2014/main" id="{818FFF5F-E6B9-1A0C-7099-294D0153189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35D9495-79F2-7F52-BAFF-2475C6149559}"/>
              </a:ext>
            </a:extLst>
          </p:cNvPr>
          <p:cNvSpPr>
            <a:spLocks noGrp="1"/>
          </p:cNvSpPr>
          <p:nvPr>
            <p:ph type="sldNum" sz="quarter" idx="12"/>
          </p:nvPr>
        </p:nvSpPr>
        <p:spPr/>
        <p:txBody>
          <a:bodyPr/>
          <a:lstStyle/>
          <a:p>
            <a:fld id="{30372149-8F2A-4AD7-ABE2-4B446A8383D5}" type="slidenum">
              <a:rPr lang="en-US" smtClean="0"/>
              <a:t>‹#›</a:t>
            </a:fld>
            <a:endParaRPr lang="en-US"/>
          </a:p>
        </p:txBody>
      </p:sp>
    </p:spTree>
    <p:extLst>
      <p:ext uri="{BB962C8B-B14F-4D97-AF65-F5344CB8AC3E}">
        <p14:creationId xmlns:p14="http://schemas.microsoft.com/office/powerpoint/2010/main" val="29361894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819767-AD20-9EC9-DCD6-833C4EF6DD0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D4581EC-3068-4BEB-125C-455464823D5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3FA9895-6B30-D138-81EA-865FD70B76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A7E12DE-21BA-DD3F-2BCE-9E802CDFEA4E}"/>
              </a:ext>
            </a:extLst>
          </p:cNvPr>
          <p:cNvSpPr>
            <a:spLocks noGrp="1"/>
          </p:cNvSpPr>
          <p:nvPr>
            <p:ph type="dt" sz="half" idx="10"/>
          </p:nvPr>
        </p:nvSpPr>
        <p:spPr/>
        <p:txBody>
          <a:bodyPr/>
          <a:lstStyle/>
          <a:p>
            <a:fld id="{C1D06935-11CA-46AC-933F-09E445153BDD}" type="datetimeFigureOut">
              <a:rPr lang="en-US" smtClean="0"/>
              <a:t>4/24/2023</a:t>
            </a:fld>
            <a:endParaRPr lang="en-US"/>
          </a:p>
        </p:txBody>
      </p:sp>
      <p:sp>
        <p:nvSpPr>
          <p:cNvPr id="6" name="Footer Placeholder 5">
            <a:extLst>
              <a:ext uri="{FF2B5EF4-FFF2-40B4-BE49-F238E27FC236}">
                <a16:creationId xmlns:a16="http://schemas.microsoft.com/office/drawing/2014/main" id="{42C34EF7-D70F-29D4-58B6-B3FF784636E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890A124-E627-E3BE-C8BE-C3B0A667052F}"/>
              </a:ext>
            </a:extLst>
          </p:cNvPr>
          <p:cNvSpPr>
            <a:spLocks noGrp="1"/>
          </p:cNvSpPr>
          <p:nvPr>
            <p:ph type="sldNum" sz="quarter" idx="12"/>
          </p:nvPr>
        </p:nvSpPr>
        <p:spPr/>
        <p:txBody>
          <a:bodyPr/>
          <a:lstStyle/>
          <a:p>
            <a:fld id="{30372149-8F2A-4AD7-ABE2-4B446A8383D5}" type="slidenum">
              <a:rPr lang="en-US" smtClean="0"/>
              <a:t>‹#›</a:t>
            </a:fld>
            <a:endParaRPr lang="en-US"/>
          </a:p>
        </p:txBody>
      </p:sp>
    </p:spTree>
    <p:extLst>
      <p:ext uri="{BB962C8B-B14F-4D97-AF65-F5344CB8AC3E}">
        <p14:creationId xmlns:p14="http://schemas.microsoft.com/office/powerpoint/2010/main" val="2744034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8BCF0F1-D18A-E27F-7C2C-EC40B525005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741F96B-ACE6-87B1-714B-65A92117EA0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E953B20-7A5A-35E4-557E-7E1017A6C7C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1D06935-11CA-46AC-933F-09E445153BDD}" type="datetimeFigureOut">
              <a:rPr lang="en-US" smtClean="0"/>
              <a:t>4/24/2023</a:t>
            </a:fld>
            <a:endParaRPr lang="en-US"/>
          </a:p>
        </p:txBody>
      </p:sp>
      <p:sp>
        <p:nvSpPr>
          <p:cNvPr id="5" name="Footer Placeholder 4">
            <a:extLst>
              <a:ext uri="{FF2B5EF4-FFF2-40B4-BE49-F238E27FC236}">
                <a16:creationId xmlns:a16="http://schemas.microsoft.com/office/drawing/2014/main" id="{DA5CE9E1-4E8A-4981-AF97-BC199A7A6AB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C45ECB4-3715-5964-CDD8-034849D43F5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0372149-8F2A-4AD7-ABE2-4B446A8383D5}" type="slidenum">
              <a:rPr lang="en-US" smtClean="0"/>
              <a:t>‹#›</a:t>
            </a:fld>
            <a:endParaRPr lang="en-US"/>
          </a:p>
        </p:txBody>
      </p:sp>
    </p:spTree>
    <p:extLst>
      <p:ext uri="{BB962C8B-B14F-4D97-AF65-F5344CB8AC3E}">
        <p14:creationId xmlns:p14="http://schemas.microsoft.com/office/powerpoint/2010/main" val="15927498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6ED5E87-F1BD-F427-E052-A3118C4928D8}"/>
              </a:ext>
            </a:extLst>
          </p:cNvPr>
          <p:cNvSpPr txBox="1"/>
          <p:nvPr/>
        </p:nvSpPr>
        <p:spPr>
          <a:xfrm>
            <a:off x="378500" y="284574"/>
            <a:ext cx="11553669" cy="1477328"/>
          </a:xfrm>
          <a:prstGeom prst="rect">
            <a:avLst/>
          </a:prstGeom>
          <a:noFill/>
        </p:spPr>
        <p:txBody>
          <a:bodyPr wrap="square">
            <a:spAutoFit/>
          </a:bodyPr>
          <a:lstStyle/>
          <a:p>
            <a:r>
              <a:rPr lang="en-US" b="1" i="0" dirty="0">
                <a:solidFill>
                  <a:srgbClr val="273239"/>
                </a:solidFill>
                <a:effectLst/>
                <a:latin typeface="Nunito" pitchFamily="2" charset="0"/>
              </a:rPr>
              <a:t>Balanced Iterative Reducing and Clustering using Hierarchies (BIRCH) </a:t>
            </a:r>
            <a:r>
              <a:rPr lang="en-US" b="0" i="0" dirty="0">
                <a:solidFill>
                  <a:srgbClr val="273239"/>
                </a:solidFill>
                <a:effectLst/>
                <a:latin typeface="Nunito" pitchFamily="2" charset="0"/>
              </a:rPr>
              <a:t>is a clustering algorithm that can cluster large datasets by first generating a small and compact summary of the large dataset that retains as much information as possible. This smaller summary is then clustered instead of clustering the larger dataset. BIRCH is often used to complement other clustering algorithms by creating a summary of the dataset that the other clustering algorithm can now use.</a:t>
            </a:r>
            <a:endParaRPr lang="en-US" b="1" dirty="0"/>
          </a:p>
        </p:txBody>
      </p:sp>
      <p:pic>
        <p:nvPicPr>
          <p:cNvPr id="1026" name="Picture 2">
            <a:extLst>
              <a:ext uri="{FF2B5EF4-FFF2-40B4-BE49-F238E27FC236}">
                <a16:creationId xmlns:a16="http://schemas.microsoft.com/office/drawing/2014/main" id="{890AD99F-1D45-AF04-BFD9-2848F556D60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3986" y="1978076"/>
            <a:ext cx="8379502" cy="44377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46307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Balanced Iterative Reducing and Clustering using Hierarchies (BIRCH)  Algorithm in Machine Learning | by Aman Gupta | Geek Culture | Medium">
            <a:extLst>
              <a:ext uri="{FF2B5EF4-FFF2-40B4-BE49-F238E27FC236}">
                <a16:creationId xmlns:a16="http://schemas.microsoft.com/office/drawing/2014/main" id="{88F65C10-40CB-F988-4DE4-49838BC979F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6265" y="0"/>
            <a:ext cx="10269415"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681065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BIRCH: Balanced Iterative Reducing and Clustering Using Hierarchies - ppt  download">
            <a:extLst>
              <a:ext uri="{FF2B5EF4-FFF2-40B4-BE49-F238E27FC236}">
                <a16:creationId xmlns:a16="http://schemas.microsoft.com/office/drawing/2014/main" id="{F0A29A42-9D01-CF9E-5787-CE05FCE8C4B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0"/>
            <a:ext cx="9144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425923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TotalTime>
  <Words>77</Words>
  <Application>Microsoft Office PowerPoint</Application>
  <PresentationFormat>Widescreen</PresentationFormat>
  <Paragraphs>1</Paragraphs>
  <Slides>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vt:i4>
      </vt:variant>
    </vt:vector>
  </HeadingPairs>
  <TitlesOfParts>
    <vt:vector size="8" baseType="lpstr">
      <vt:lpstr>Arial</vt:lpstr>
      <vt:lpstr>Calibri</vt:lpstr>
      <vt:lpstr>Calibri Light</vt:lpstr>
      <vt:lpstr>Nunito</vt:lpstr>
      <vt:lpstr>Office Theme</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Ruban J</dc:creator>
  <cp:lastModifiedBy>Ruban J</cp:lastModifiedBy>
  <cp:revision>6</cp:revision>
  <dcterms:created xsi:type="dcterms:W3CDTF">2023-04-24T14:14:46Z</dcterms:created>
  <dcterms:modified xsi:type="dcterms:W3CDTF">2023-04-24T14:45:07Z</dcterms:modified>
</cp:coreProperties>
</file>