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A0BF-234F-3B26-558B-7140BE7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CFF8-5F22-F1C9-6374-A07D1395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B6B1-4843-7F28-4C86-48CDE14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162F-B054-9DB8-1C18-62559103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4F6A-1387-90F1-720E-81357308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0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CD13-47F1-1574-583C-0727098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248A-31B3-50F8-2E71-08F4343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3228-297F-926D-E49E-B5A4AF5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9613-C2EF-DCAF-D937-DB718FF3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A0E-0431-F938-99EC-8C08B6E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1B33E-FA07-2F7E-E6B4-3E2D8DDC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467F-85EF-1610-1107-729F935D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F2-4BB5-1E2C-8183-D27667CF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3E8B-7C1F-825F-4F5E-D54E145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AFDC-F87B-22CF-49C6-394DA4F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7678-81AC-DBA5-2CBA-CB80C035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DBC4-7127-84B6-2141-EC6D7AD8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CE80-CB79-3063-9260-7B4FAC5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0418-1135-D6DF-6C48-ED2DE31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1C3C-3F48-FEAD-924C-DCDD129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267B-8A70-D3A8-647B-2FA071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BC4C-E8FC-9937-38A7-8405FF46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4929-B137-1C32-920E-FB55BCD1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F236-93E1-06A4-7A2F-BCF104D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718B-FB85-9114-4C6E-073E444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BD5-56B1-2F6F-5C2E-7D4EE892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F7E6-5059-73BB-E971-14382C600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8FFF3-EF6A-DAA5-B9D4-6BD43317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0FCD-A616-345F-F34E-2357F970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CF6A-C1BF-0705-04A2-81AE023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55-4368-F43E-1C4A-ACB83D2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588-D493-5CD1-774C-DAE08D8D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F7F6-981F-8F73-4238-48CEAD7E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23C5-A422-6A64-F7CE-C0DD32AF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A8215-208E-0499-AC2D-FBD81AC27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9373-C329-238A-6DF3-3350133C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0307-177C-6F93-1FEF-E5963989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C9E33-F8D2-8EDD-D591-07BCE4E1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069A5-EEAC-225A-BEC2-2BE5A694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003C-AABA-992B-54A1-E8959D5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EA366-C069-23F0-7766-7CDBAD26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33645-A9AB-F60B-87E6-A97EC3B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2A69F-50E9-29CD-E3BC-50FEED2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C12A1-53DD-A511-5E0A-DCCAC2F6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80861-899F-33E1-96B0-AED8275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D6F21-7DC1-5882-F522-07E8024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78F4-8E0C-19CE-8777-A447ECDD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C4CB-32B4-3C0B-2ED6-9B72A656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E954-A77D-38D2-1DA3-F079878F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4E8E-1DB3-6C20-4E5F-A1F61A34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FF5F-E6B9-1A0C-7099-294D015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9495-79F2-7F52-BAFF-2475C614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9767-AD20-9EC9-DCD6-833C4EF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581EC-3068-4BEB-125C-455464823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A9895-6B30-D138-81EA-865FD70B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12DE-21BA-DD3F-2BCE-9E802CD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4EF7-D70F-29D4-58B6-B3FF7846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A124-E627-E3BE-C8BE-C3B0A667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F0F1-D18A-E27F-7C2C-EC40B525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F96B-ACE6-87B1-714B-65A92117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3B20-7A5A-35E4-557E-7E1017A6C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E9E1-4E8A-4981-AF97-BC199A7A6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ECB4-3715-5964-CDD8-034849D4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D5E87-F1BD-F427-E052-A3118C4928D8}"/>
              </a:ext>
            </a:extLst>
          </p:cNvPr>
          <p:cNvSpPr txBox="1"/>
          <p:nvPr/>
        </p:nvSpPr>
        <p:spPr>
          <a:xfrm>
            <a:off x="378500" y="284574"/>
            <a:ext cx="11553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Density-Based Spatial Clustering of Applications with Noise (DBSCAN)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base algorithm for density-based clustering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It can discover clusters of different shapes and sizes from a large amount of data, which is containing noise and outliers.</a:t>
            </a:r>
            <a:endParaRPr lang="en-US" b="1" dirty="0"/>
          </a:p>
        </p:txBody>
      </p:sp>
      <p:pic>
        <p:nvPicPr>
          <p:cNvPr id="2" name="Picture 2" descr="How Does DBSCAN Clustering Work? | DBSCAN Clustering for ML">
            <a:extLst>
              <a:ext uri="{FF2B5EF4-FFF2-40B4-BE49-F238E27FC236}">
                <a16:creationId xmlns:a16="http://schemas.microsoft.com/office/drawing/2014/main" id="{A4985BA1-D659-B758-C6CF-15DA6F1D3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049310"/>
            <a:ext cx="7038975" cy="58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A00D3E-DAD6-4E0F-30F1-7E77939A3B56}"/>
              </a:ext>
            </a:extLst>
          </p:cNvPr>
          <p:cNvSpPr txBox="1"/>
          <p:nvPr/>
        </p:nvSpPr>
        <p:spPr>
          <a:xfrm>
            <a:off x="1079695" y="455414"/>
            <a:ext cx="748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Illustration of how works</a:t>
            </a:r>
          </a:p>
        </p:txBody>
      </p:sp>
      <p:pic>
        <p:nvPicPr>
          <p:cNvPr id="2052" name="Picture 4" descr="Schematic drawings of the DBSCAN clustering algorithm.: Panel a shows... |  Download Scientific Diagram">
            <a:extLst>
              <a:ext uri="{FF2B5EF4-FFF2-40B4-BE49-F238E27FC236}">
                <a16:creationId xmlns:a16="http://schemas.microsoft.com/office/drawing/2014/main" id="{EAE42C67-FE2D-F0B8-4414-D248B030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87" y="940164"/>
            <a:ext cx="9488226" cy="56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Hub - chriswernst/dbscan-python: This is an example of how DBSCAN  (Density Based Spatial Clustering of Applications with Noise) can be  implemented using Python and its libraries numpy, matplotlib, openCV, and  scikit-learn.">
            <a:extLst>
              <a:ext uri="{FF2B5EF4-FFF2-40B4-BE49-F238E27FC236}">
                <a16:creationId xmlns:a16="http://schemas.microsoft.com/office/drawing/2014/main" id="{BE25CCDE-0BD6-3D0F-477D-DF6EC775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881063"/>
            <a:ext cx="95059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J</dc:creator>
  <cp:lastModifiedBy>Ruban J</cp:lastModifiedBy>
  <cp:revision>4</cp:revision>
  <dcterms:created xsi:type="dcterms:W3CDTF">2023-04-24T14:14:46Z</dcterms:created>
  <dcterms:modified xsi:type="dcterms:W3CDTF">2023-04-24T14:35:36Z</dcterms:modified>
</cp:coreProperties>
</file>