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5A0BF-234F-3B26-558B-7140BE718E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7ECFF8-5F22-F1C9-6374-A07D1395FE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3CB6B1-4843-7F28-4C86-48CDE14BB402}"/>
              </a:ext>
            </a:extLst>
          </p:cNvPr>
          <p:cNvSpPr>
            <a:spLocks noGrp="1"/>
          </p:cNvSpPr>
          <p:nvPr>
            <p:ph type="dt" sz="half" idx="10"/>
          </p:nvPr>
        </p:nvSpPr>
        <p:spPr/>
        <p:txBody>
          <a:bodyPr/>
          <a:lstStyle/>
          <a:p>
            <a:fld id="{C1D06935-11CA-46AC-933F-09E445153BDD}" type="datetimeFigureOut">
              <a:rPr lang="en-US" smtClean="0"/>
              <a:t>4/24/2023</a:t>
            </a:fld>
            <a:endParaRPr lang="en-US"/>
          </a:p>
        </p:txBody>
      </p:sp>
      <p:sp>
        <p:nvSpPr>
          <p:cNvPr id="5" name="Footer Placeholder 4">
            <a:extLst>
              <a:ext uri="{FF2B5EF4-FFF2-40B4-BE49-F238E27FC236}">
                <a16:creationId xmlns:a16="http://schemas.microsoft.com/office/drawing/2014/main" id="{6FF5162F-B054-9DB8-1C18-62559103C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84F6A-1387-90F1-720E-81357308598F}"/>
              </a:ext>
            </a:extLst>
          </p:cNvPr>
          <p:cNvSpPr>
            <a:spLocks noGrp="1"/>
          </p:cNvSpPr>
          <p:nvPr>
            <p:ph type="sldNum" sz="quarter" idx="12"/>
          </p:nvPr>
        </p:nvSpPr>
        <p:spPr/>
        <p:txBody>
          <a:bodyPr/>
          <a:lstStyle/>
          <a:p>
            <a:fld id="{30372149-8F2A-4AD7-ABE2-4B446A8383D5}" type="slidenum">
              <a:rPr lang="en-US" smtClean="0"/>
              <a:t>‹#›</a:t>
            </a:fld>
            <a:endParaRPr lang="en-US"/>
          </a:p>
        </p:txBody>
      </p:sp>
    </p:spTree>
    <p:extLst>
      <p:ext uri="{BB962C8B-B14F-4D97-AF65-F5344CB8AC3E}">
        <p14:creationId xmlns:p14="http://schemas.microsoft.com/office/powerpoint/2010/main" val="2509607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CD13-47F1-1574-583C-072709833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30248A-31B3-50F8-2E71-08F43436B6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583228-297F-926D-E49E-B5A4AF53A170}"/>
              </a:ext>
            </a:extLst>
          </p:cNvPr>
          <p:cNvSpPr>
            <a:spLocks noGrp="1"/>
          </p:cNvSpPr>
          <p:nvPr>
            <p:ph type="dt" sz="half" idx="10"/>
          </p:nvPr>
        </p:nvSpPr>
        <p:spPr/>
        <p:txBody>
          <a:bodyPr/>
          <a:lstStyle/>
          <a:p>
            <a:fld id="{C1D06935-11CA-46AC-933F-09E445153BDD}" type="datetimeFigureOut">
              <a:rPr lang="en-US" smtClean="0"/>
              <a:t>4/24/2023</a:t>
            </a:fld>
            <a:endParaRPr lang="en-US"/>
          </a:p>
        </p:txBody>
      </p:sp>
      <p:sp>
        <p:nvSpPr>
          <p:cNvPr id="5" name="Footer Placeholder 4">
            <a:extLst>
              <a:ext uri="{FF2B5EF4-FFF2-40B4-BE49-F238E27FC236}">
                <a16:creationId xmlns:a16="http://schemas.microsoft.com/office/drawing/2014/main" id="{08199613-C2EF-DCAF-D937-DB718FF38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5BA0E-0431-F938-99EC-8C08B6E1A2B0}"/>
              </a:ext>
            </a:extLst>
          </p:cNvPr>
          <p:cNvSpPr>
            <a:spLocks noGrp="1"/>
          </p:cNvSpPr>
          <p:nvPr>
            <p:ph type="sldNum" sz="quarter" idx="12"/>
          </p:nvPr>
        </p:nvSpPr>
        <p:spPr/>
        <p:txBody>
          <a:bodyPr/>
          <a:lstStyle/>
          <a:p>
            <a:fld id="{30372149-8F2A-4AD7-ABE2-4B446A8383D5}" type="slidenum">
              <a:rPr lang="en-US" smtClean="0"/>
              <a:t>‹#›</a:t>
            </a:fld>
            <a:endParaRPr lang="en-US"/>
          </a:p>
        </p:txBody>
      </p:sp>
    </p:spTree>
    <p:extLst>
      <p:ext uri="{BB962C8B-B14F-4D97-AF65-F5344CB8AC3E}">
        <p14:creationId xmlns:p14="http://schemas.microsoft.com/office/powerpoint/2010/main" val="179388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11B33E-FA07-2F7E-E6B4-3E2D8DDC3D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C1467F-85EF-1610-1107-729F935D6F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EC7F2-4BB5-1E2C-8183-D27667CF89C4}"/>
              </a:ext>
            </a:extLst>
          </p:cNvPr>
          <p:cNvSpPr>
            <a:spLocks noGrp="1"/>
          </p:cNvSpPr>
          <p:nvPr>
            <p:ph type="dt" sz="half" idx="10"/>
          </p:nvPr>
        </p:nvSpPr>
        <p:spPr/>
        <p:txBody>
          <a:bodyPr/>
          <a:lstStyle/>
          <a:p>
            <a:fld id="{C1D06935-11CA-46AC-933F-09E445153BDD}" type="datetimeFigureOut">
              <a:rPr lang="en-US" smtClean="0"/>
              <a:t>4/24/2023</a:t>
            </a:fld>
            <a:endParaRPr lang="en-US"/>
          </a:p>
        </p:txBody>
      </p:sp>
      <p:sp>
        <p:nvSpPr>
          <p:cNvPr id="5" name="Footer Placeholder 4">
            <a:extLst>
              <a:ext uri="{FF2B5EF4-FFF2-40B4-BE49-F238E27FC236}">
                <a16:creationId xmlns:a16="http://schemas.microsoft.com/office/drawing/2014/main" id="{53263E8B-7C1F-825F-4F5E-D54E14505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BAFDC-F87B-22CF-49C6-394DA4F11FAF}"/>
              </a:ext>
            </a:extLst>
          </p:cNvPr>
          <p:cNvSpPr>
            <a:spLocks noGrp="1"/>
          </p:cNvSpPr>
          <p:nvPr>
            <p:ph type="sldNum" sz="quarter" idx="12"/>
          </p:nvPr>
        </p:nvSpPr>
        <p:spPr/>
        <p:txBody>
          <a:bodyPr/>
          <a:lstStyle/>
          <a:p>
            <a:fld id="{30372149-8F2A-4AD7-ABE2-4B446A8383D5}" type="slidenum">
              <a:rPr lang="en-US" smtClean="0"/>
              <a:t>‹#›</a:t>
            </a:fld>
            <a:endParaRPr lang="en-US"/>
          </a:p>
        </p:txBody>
      </p:sp>
    </p:spTree>
    <p:extLst>
      <p:ext uri="{BB962C8B-B14F-4D97-AF65-F5344CB8AC3E}">
        <p14:creationId xmlns:p14="http://schemas.microsoft.com/office/powerpoint/2010/main" val="403643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7678-81AC-DBA5-2CBA-CB80C0356B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B1DBC4-7127-84B6-2141-EC6D7AD865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DCE80-CB79-3063-9260-7B4FAC5E4153}"/>
              </a:ext>
            </a:extLst>
          </p:cNvPr>
          <p:cNvSpPr>
            <a:spLocks noGrp="1"/>
          </p:cNvSpPr>
          <p:nvPr>
            <p:ph type="dt" sz="half" idx="10"/>
          </p:nvPr>
        </p:nvSpPr>
        <p:spPr/>
        <p:txBody>
          <a:bodyPr/>
          <a:lstStyle/>
          <a:p>
            <a:fld id="{C1D06935-11CA-46AC-933F-09E445153BDD}" type="datetimeFigureOut">
              <a:rPr lang="en-US" smtClean="0"/>
              <a:t>4/24/2023</a:t>
            </a:fld>
            <a:endParaRPr lang="en-US"/>
          </a:p>
        </p:txBody>
      </p:sp>
      <p:sp>
        <p:nvSpPr>
          <p:cNvPr id="5" name="Footer Placeholder 4">
            <a:extLst>
              <a:ext uri="{FF2B5EF4-FFF2-40B4-BE49-F238E27FC236}">
                <a16:creationId xmlns:a16="http://schemas.microsoft.com/office/drawing/2014/main" id="{C7130418-1135-D6DF-6C48-ED2DE3179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B1C3C-3F48-FEAD-924C-DCDD1293C5AF}"/>
              </a:ext>
            </a:extLst>
          </p:cNvPr>
          <p:cNvSpPr>
            <a:spLocks noGrp="1"/>
          </p:cNvSpPr>
          <p:nvPr>
            <p:ph type="sldNum" sz="quarter" idx="12"/>
          </p:nvPr>
        </p:nvSpPr>
        <p:spPr/>
        <p:txBody>
          <a:bodyPr/>
          <a:lstStyle/>
          <a:p>
            <a:fld id="{30372149-8F2A-4AD7-ABE2-4B446A8383D5}" type="slidenum">
              <a:rPr lang="en-US" smtClean="0"/>
              <a:t>‹#›</a:t>
            </a:fld>
            <a:endParaRPr lang="en-US"/>
          </a:p>
        </p:txBody>
      </p:sp>
    </p:spTree>
    <p:extLst>
      <p:ext uri="{BB962C8B-B14F-4D97-AF65-F5344CB8AC3E}">
        <p14:creationId xmlns:p14="http://schemas.microsoft.com/office/powerpoint/2010/main" val="173087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267B-8A70-D3A8-647B-2FA07176A7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97BC4C-E8FC-9937-38A7-8405FF469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044929-B137-1C32-920E-FB55BCD159CF}"/>
              </a:ext>
            </a:extLst>
          </p:cNvPr>
          <p:cNvSpPr>
            <a:spLocks noGrp="1"/>
          </p:cNvSpPr>
          <p:nvPr>
            <p:ph type="dt" sz="half" idx="10"/>
          </p:nvPr>
        </p:nvSpPr>
        <p:spPr/>
        <p:txBody>
          <a:bodyPr/>
          <a:lstStyle/>
          <a:p>
            <a:fld id="{C1D06935-11CA-46AC-933F-09E445153BDD}" type="datetimeFigureOut">
              <a:rPr lang="en-US" smtClean="0"/>
              <a:t>4/24/2023</a:t>
            </a:fld>
            <a:endParaRPr lang="en-US"/>
          </a:p>
        </p:txBody>
      </p:sp>
      <p:sp>
        <p:nvSpPr>
          <p:cNvPr id="5" name="Footer Placeholder 4">
            <a:extLst>
              <a:ext uri="{FF2B5EF4-FFF2-40B4-BE49-F238E27FC236}">
                <a16:creationId xmlns:a16="http://schemas.microsoft.com/office/drawing/2014/main" id="{0B52F236-93E1-06A4-7A2F-BCF104DED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C718B-FB85-9114-4C6E-073E44454730}"/>
              </a:ext>
            </a:extLst>
          </p:cNvPr>
          <p:cNvSpPr>
            <a:spLocks noGrp="1"/>
          </p:cNvSpPr>
          <p:nvPr>
            <p:ph type="sldNum" sz="quarter" idx="12"/>
          </p:nvPr>
        </p:nvSpPr>
        <p:spPr/>
        <p:txBody>
          <a:bodyPr/>
          <a:lstStyle/>
          <a:p>
            <a:fld id="{30372149-8F2A-4AD7-ABE2-4B446A8383D5}" type="slidenum">
              <a:rPr lang="en-US" smtClean="0"/>
              <a:t>‹#›</a:t>
            </a:fld>
            <a:endParaRPr lang="en-US"/>
          </a:p>
        </p:txBody>
      </p:sp>
    </p:spTree>
    <p:extLst>
      <p:ext uri="{BB962C8B-B14F-4D97-AF65-F5344CB8AC3E}">
        <p14:creationId xmlns:p14="http://schemas.microsoft.com/office/powerpoint/2010/main" val="139003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CBBD5-56B1-2F6F-5C2E-7D4EE892AB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12F7E6-5059-73BB-E971-14382C6000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58FFF3-EF6A-DAA5-B9D4-6BD433172A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E80FCD-A616-345F-F34E-2357F970C170}"/>
              </a:ext>
            </a:extLst>
          </p:cNvPr>
          <p:cNvSpPr>
            <a:spLocks noGrp="1"/>
          </p:cNvSpPr>
          <p:nvPr>
            <p:ph type="dt" sz="half" idx="10"/>
          </p:nvPr>
        </p:nvSpPr>
        <p:spPr/>
        <p:txBody>
          <a:bodyPr/>
          <a:lstStyle/>
          <a:p>
            <a:fld id="{C1D06935-11CA-46AC-933F-09E445153BDD}" type="datetimeFigureOut">
              <a:rPr lang="en-US" smtClean="0"/>
              <a:t>4/24/2023</a:t>
            </a:fld>
            <a:endParaRPr lang="en-US"/>
          </a:p>
        </p:txBody>
      </p:sp>
      <p:sp>
        <p:nvSpPr>
          <p:cNvPr id="6" name="Footer Placeholder 5">
            <a:extLst>
              <a:ext uri="{FF2B5EF4-FFF2-40B4-BE49-F238E27FC236}">
                <a16:creationId xmlns:a16="http://schemas.microsoft.com/office/drawing/2014/main" id="{D246CF6A-C1BF-0705-04A2-81AE0233D8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A25D55-4368-F43E-1C4A-ACB83D2C4BB6}"/>
              </a:ext>
            </a:extLst>
          </p:cNvPr>
          <p:cNvSpPr>
            <a:spLocks noGrp="1"/>
          </p:cNvSpPr>
          <p:nvPr>
            <p:ph type="sldNum" sz="quarter" idx="12"/>
          </p:nvPr>
        </p:nvSpPr>
        <p:spPr/>
        <p:txBody>
          <a:bodyPr/>
          <a:lstStyle/>
          <a:p>
            <a:fld id="{30372149-8F2A-4AD7-ABE2-4B446A8383D5}" type="slidenum">
              <a:rPr lang="en-US" smtClean="0"/>
              <a:t>‹#›</a:t>
            </a:fld>
            <a:endParaRPr lang="en-US"/>
          </a:p>
        </p:txBody>
      </p:sp>
    </p:spTree>
    <p:extLst>
      <p:ext uri="{BB962C8B-B14F-4D97-AF65-F5344CB8AC3E}">
        <p14:creationId xmlns:p14="http://schemas.microsoft.com/office/powerpoint/2010/main" val="3600697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3588-D493-5CD1-774C-DAE08D8D99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D7F7F6-981F-8F73-4238-48CEAD7E73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FC23C5-A422-6A64-F7CE-C0DD32AF7D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3A8215-208E-0499-AC2D-FBD81AC27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479373-C329-238A-6DF3-3350133C46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180307-177C-6F93-1FEF-E596398983A5}"/>
              </a:ext>
            </a:extLst>
          </p:cNvPr>
          <p:cNvSpPr>
            <a:spLocks noGrp="1"/>
          </p:cNvSpPr>
          <p:nvPr>
            <p:ph type="dt" sz="half" idx="10"/>
          </p:nvPr>
        </p:nvSpPr>
        <p:spPr/>
        <p:txBody>
          <a:bodyPr/>
          <a:lstStyle/>
          <a:p>
            <a:fld id="{C1D06935-11CA-46AC-933F-09E445153BDD}" type="datetimeFigureOut">
              <a:rPr lang="en-US" smtClean="0"/>
              <a:t>4/24/2023</a:t>
            </a:fld>
            <a:endParaRPr lang="en-US"/>
          </a:p>
        </p:txBody>
      </p:sp>
      <p:sp>
        <p:nvSpPr>
          <p:cNvPr id="8" name="Footer Placeholder 7">
            <a:extLst>
              <a:ext uri="{FF2B5EF4-FFF2-40B4-BE49-F238E27FC236}">
                <a16:creationId xmlns:a16="http://schemas.microsoft.com/office/drawing/2014/main" id="{3A8C9E33-F8D2-8EDD-D591-07BCE4E1D5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8069A5-EEAC-225A-BEC2-2BE5A69451B0}"/>
              </a:ext>
            </a:extLst>
          </p:cNvPr>
          <p:cNvSpPr>
            <a:spLocks noGrp="1"/>
          </p:cNvSpPr>
          <p:nvPr>
            <p:ph type="sldNum" sz="quarter" idx="12"/>
          </p:nvPr>
        </p:nvSpPr>
        <p:spPr/>
        <p:txBody>
          <a:bodyPr/>
          <a:lstStyle/>
          <a:p>
            <a:fld id="{30372149-8F2A-4AD7-ABE2-4B446A8383D5}" type="slidenum">
              <a:rPr lang="en-US" smtClean="0"/>
              <a:t>‹#›</a:t>
            </a:fld>
            <a:endParaRPr lang="en-US"/>
          </a:p>
        </p:txBody>
      </p:sp>
    </p:spTree>
    <p:extLst>
      <p:ext uri="{BB962C8B-B14F-4D97-AF65-F5344CB8AC3E}">
        <p14:creationId xmlns:p14="http://schemas.microsoft.com/office/powerpoint/2010/main" val="126502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C003C-AABA-992B-54A1-E8959D55F0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AEA366-C069-23F0-7766-7CDBAD26F0B7}"/>
              </a:ext>
            </a:extLst>
          </p:cNvPr>
          <p:cNvSpPr>
            <a:spLocks noGrp="1"/>
          </p:cNvSpPr>
          <p:nvPr>
            <p:ph type="dt" sz="half" idx="10"/>
          </p:nvPr>
        </p:nvSpPr>
        <p:spPr/>
        <p:txBody>
          <a:bodyPr/>
          <a:lstStyle/>
          <a:p>
            <a:fld id="{C1D06935-11CA-46AC-933F-09E445153BDD}" type="datetimeFigureOut">
              <a:rPr lang="en-US" smtClean="0"/>
              <a:t>4/24/2023</a:t>
            </a:fld>
            <a:endParaRPr lang="en-US"/>
          </a:p>
        </p:txBody>
      </p:sp>
      <p:sp>
        <p:nvSpPr>
          <p:cNvPr id="4" name="Footer Placeholder 3">
            <a:extLst>
              <a:ext uri="{FF2B5EF4-FFF2-40B4-BE49-F238E27FC236}">
                <a16:creationId xmlns:a16="http://schemas.microsoft.com/office/drawing/2014/main" id="{60F33645-A9AB-F60B-87E6-A97EC3BF07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32A69F-50E9-29CD-E3BC-50FEED2E9CA4}"/>
              </a:ext>
            </a:extLst>
          </p:cNvPr>
          <p:cNvSpPr>
            <a:spLocks noGrp="1"/>
          </p:cNvSpPr>
          <p:nvPr>
            <p:ph type="sldNum" sz="quarter" idx="12"/>
          </p:nvPr>
        </p:nvSpPr>
        <p:spPr/>
        <p:txBody>
          <a:bodyPr/>
          <a:lstStyle/>
          <a:p>
            <a:fld id="{30372149-8F2A-4AD7-ABE2-4B446A8383D5}" type="slidenum">
              <a:rPr lang="en-US" smtClean="0"/>
              <a:t>‹#›</a:t>
            </a:fld>
            <a:endParaRPr lang="en-US"/>
          </a:p>
        </p:txBody>
      </p:sp>
    </p:spTree>
    <p:extLst>
      <p:ext uri="{BB962C8B-B14F-4D97-AF65-F5344CB8AC3E}">
        <p14:creationId xmlns:p14="http://schemas.microsoft.com/office/powerpoint/2010/main" val="1558085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DC12A1-53DD-A511-5E0A-DCCAC2F6E23C}"/>
              </a:ext>
            </a:extLst>
          </p:cNvPr>
          <p:cNvSpPr>
            <a:spLocks noGrp="1"/>
          </p:cNvSpPr>
          <p:nvPr>
            <p:ph type="dt" sz="half" idx="10"/>
          </p:nvPr>
        </p:nvSpPr>
        <p:spPr/>
        <p:txBody>
          <a:bodyPr/>
          <a:lstStyle/>
          <a:p>
            <a:fld id="{C1D06935-11CA-46AC-933F-09E445153BDD}" type="datetimeFigureOut">
              <a:rPr lang="en-US" smtClean="0"/>
              <a:t>4/24/2023</a:t>
            </a:fld>
            <a:endParaRPr lang="en-US"/>
          </a:p>
        </p:txBody>
      </p:sp>
      <p:sp>
        <p:nvSpPr>
          <p:cNvPr id="3" name="Footer Placeholder 2">
            <a:extLst>
              <a:ext uri="{FF2B5EF4-FFF2-40B4-BE49-F238E27FC236}">
                <a16:creationId xmlns:a16="http://schemas.microsoft.com/office/drawing/2014/main" id="{CB880861-899F-33E1-96B0-AED82757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4D6F21-7DC1-5882-F522-07E802447123}"/>
              </a:ext>
            </a:extLst>
          </p:cNvPr>
          <p:cNvSpPr>
            <a:spLocks noGrp="1"/>
          </p:cNvSpPr>
          <p:nvPr>
            <p:ph type="sldNum" sz="quarter" idx="12"/>
          </p:nvPr>
        </p:nvSpPr>
        <p:spPr/>
        <p:txBody>
          <a:bodyPr/>
          <a:lstStyle/>
          <a:p>
            <a:fld id="{30372149-8F2A-4AD7-ABE2-4B446A8383D5}" type="slidenum">
              <a:rPr lang="en-US" smtClean="0"/>
              <a:t>‹#›</a:t>
            </a:fld>
            <a:endParaRPr lang="en-US"/>
          </a:p>
        </p:txBody>
      </p:sp>
    </p:spTree>
    <p:extLst>
      <p:ext uri="{BB962C8B-B14F-4D97-AF65-F5344CB8AC3E}">
        <p14:creationId xmlns:p14="http://schemas.microsoft.com/office/powerpoint/2010/main" val="142310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78F4-8E0C-19CE-8777-A447ECDDCD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41C4CB-32B4-3C0B-2ED6-9B72A656A8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9AE954-A77D-38D2-1DA3-F079878FA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BB4E8E-1DB3-6C20-4E5F-A1F61A347515}"/>
              </a:ext>
            </a:extLst>
          </p:cNvPr>
          <p:cNvSpPr>
            <a:spLocks noGrp="1"/>
          </p:cNvSpPr>
          <p:nvPr>
            <p:ph type="dt" sz="half" idx="10"/>
          </p:nvPr>
        </p:nvSpPr>
        <p:spPr/>
        <p:txBody>
          <a:bodyPr/>
          <a:lstStyle/>
          <a:p>
            <a:fld id="{C1D06935-11CA-46AC-933F-09E445153BDD}" type="datetimeFigureOut">
              <a:rPr lang="en-US" smtClean="0"/>
              <a:t>4/24/2023</a:t>
            </a:fld>
            <a:endParaRPr lang="en-US"/>
          </a:p>
        </p:txBody>
      </p:sp>
      <p:sp>
        <p:nvSpPr>
          <p:cNvPr id="6" name="Footer Placeholder 5">
            <a:extLst>
              <a:ext uri="{FF2B5EF4-FFF2-40B4-BE49-F238E27FC236}">
                <a16:creationId xmlns:a16="http://schemas.microsoft.com/office/drawing/2014/main" id="{818FFF5F-E6B9-1A0C-7099-294D015318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5D9495-79F2-7F52-BAFF-2475C6149559}"/>
              </a:ext>
            </a:extLst>
          </p:cNvPr>
          <p:cNvSpPr>
            <a:spLocks noGrp="1"/>
          </p:cNvSpPr>
          <p:nvPr>
            <p:ph type="sldNum" sz="quarter" idx="12"/>
          </p:nvPr>
        </p:nvSpPr>
        <p:spPr/>
        <p:txBody>
          <a:bodyPr/>
          <a:lstStyle/>
          <a:p>
            <a:fld id="{30372149-8F2A-4AD7-ABE2-4B446A8383D5}" type="slidenum">
              <a:rPr lang="en-US" smtClean="0"/>
              <a:t>‹#›</a:t>
            </a:fld>
            <a:endParaRPr lang="en-US"/>
          </a:p>
        </p:txBody>
      </p:sp>
    </p:spTree>
    <p:extLst>
      <p:ext uri="{BB962C8B-B14F-4D97-AF65-F5344CB8AC3E}">
        <p14:creationId xmlns:p14="http://schemas.microsoft.com/office/powerpoint/2010/main" val="2936189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9767-AD20-9EC9-DCD6-833C4EF6DD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581EC-3068-4BEB-125C-455464823D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FA9895-6B30-D138-81EA-865FD70B7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7E12DE-21BA-DD3F-2BCE-9E802CDFEA4E}"/>
              </a:ext>
            </a:extLst>
          </p:cNvPr>
          <p:cNvSpPr>
            <a:spLocks noGrp="1"/>
          </p:cNvSpPr>
          <p:nvPr>
            <p:ph type="dt" sz="half" idx="10"/>
          </p:nvPr>
        </p:nvSpPr>
        <p:spPr/>
        <p:txBody>
          <a:bodyPr/>
          <a:lstStyle/>
          <a:p>
            <a:fld id="{C1D06935-11CA-46AC-933F-09E445153BDD}" type="datetimeFigureOut">
              <a:rPr lang="en-US" smtClean="0"/>
              <a:t>4/24/2023</a:t>
            </a:fld>
            <a:endParaRPr lang="en-US"/>
          </a:p>
        </p:txBody>
      </p:sp>
      <p:sp>
        <p:nvSpPr>
          <p:cNvPr id="6" name="Footer Placeholder 5">
            <a:extLst>
              <a:ext uri="{FF2B5EF4-FFF2-40B4-BE49-F238E27FC236}">
                <a16:creationId xmlns:a16="http://schemas.microsoft.com/office/drawing/2014/main" id="{42C34EF7-D70F-29D4-58B6-B3FF784636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90A124-E627-E3BE-C8BE-C3B0A667052F}"/>
              </a:ext>
            </a:extLst>
          </p:cNvPr>
          <p:cNvSpPr>
            <a:spLocks noGrp="1"/>
          </p:cNvSpPr>
          <p:nvPr>
            <p:ph type="sldNum" sz="quarter" idx="12"/>
          </p:nvPr>
        </p:nvSpPr>
        <p:spPr/>
        <p:txBody>
          <a:bodyPr/>
          <a:lstStyle/>
          <a:p>
            <a:fld id="{30372149-8F2A-4AD7-ABE2-4B446A8383D5}" type="slidenum">
              <a:rPr lang="en-US" smtClean="0"/>
              <a:t>‹#›</a:t>
            </a:fld>
            <a:endParaRPr lang="en-US"/>
          </a:p>
        </p:txBody>
      </p:sp>
    </p:spTree>
    <p:extLst>
      <p:ext uri="{BB962C8B-B14F-4D97-AF65-F5344CB8AC3E}">
        <p14:creationId xmlns:p14="http://schemas.microsoft.com/office/powerpoint/2010/main" val="27440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BCF0F1-D18A-E27F-7C2C-EC40B52500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41F96B-ACE6-87B1-714B-65A92117E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53B20-7A5A-35E4-557E-7E1017A6C7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06935-11CA-46AC-933F-09E445153BDD}" type="datetimeFigureOut">
              <a:rPr lang="en-US" smtClean="0"/>
              <a:t>4/24/2023</a:t>
            </a:fld>
            <a:endParaRPr lang="en-US"/>
          </a:p>
        </p:txBody>
      </p:sp>
      <p:sp>
        <p:nvSpPr>
          <p:cNvPr id="5" name="Footer Placeholder 4">
            <a:extLst>
              <a:ext uri="{FF2B5EF4-FFF2-40B4-BE49-F238E27FC236}">
                <a16:creationId xmlns:a16="http://schemas.microsoft.com/office/drawing/2014/main" id="{DA5CE9E1-4E8A-4981-AF97-BC199A7A6A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45ECB4-3715-5964-CDD8-034849D43F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72149-8F2A-4AD7-ABE2-4B446A8383D5}" type="slidenum">
              <a:rPr lang="en-US" smtClean="0"/>
              <a:t>‹#›</a:t>
            </a:fld>
            <a:endParaRPr lang="en-US"/>
          </a:p>
        </p:txBody>
      </p:sp>
    </p:spTree>
    <p:extLst>
      <p:ext uri="{BB962C8B-B14F-4D97-AF65-F5344CB8AC3E}">
        <p14:creationId xmlns:p14="http://schemas.microsoft.com/office/powerpoint/2010/main" val="1592749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ED5E87-F1BD-F427-E052-A3118C4928D8}"/>
              </a:ext>
            </a:extLst>
          </p:cNvPr>
          <p:cNvSpPr txBox="1"/>
          <p:nvPr/>
        </p:nvSpPr>
        <p:spPr>
          <a:xfrm>
            <a:off x="378500" y="284574"/>
            <a:ext cx="11553669" cy="1200329"/>
          </a:xfrm>
          <a:prstGeom prst="rect">
            <a:avLst/>
          </a:prstGeom>
          <a:noFill/>
        </p:spPr>
        <p:txBody>
          <a:bodyPr wrap="square">
            <a:spAutoFit/>
          </a:bodyPr>
          <a:lstStyle/>
          <a:p>
            <a:r>
              <a:rPr lang="en-US" b="1" i="0" dirty="0" err="1">
                <a:solidFill>
                  <a:srgbClr val="273239"/>
                </a:solidFill>
                <a:effectLst/>
                <a:latin typeface="Nunito" panose="020B0604020202020204" pitchFamily="2" charset="0"/>
              </a:rPr>
              <a:t>Meanshift</a:t>
            </a:r>
            <a:r>
              <a:rPr lang="en-US" b="1" i="0" dirty="0">
                <a:solidFill>
                  <a:srgbClr val="273239"/>
                </a:solidFill>
                <a:effectLst/>
                <a:latin typeface="Nunito" panose="020B0604020202020204" pitchFamily="2" charset="0"/>
              </a:rPr>
              <a:t> </a:t>
            </a:r>
            <a:r>
              <a:rPr lang="en-US" b="0" i="0" dirty="0">
                <a:solidFill>
                  <a:srgbClr val="273239"/>
                </a:solidFill>
                <a:effectLst/>
                <a:latin typeface="Nunito" panose="020B0604020202020204" pitchFamily="2" charset="0"/>
              </a:rPr>
              <a:t>is falling under the category of a clustering algorithm in contrast of Unsupervised learning that assigns the data points to the clusters iteratively by shifting points towards the mode (mode is the highest density of data points in the region, in the context of the </a:t>
            </a:r>
            <a:r>
              <a:rPr lang="en-US" b="0" i="0" dirty="0" err="1">
                <a:solidFill>
                  <a:srgbClr val="273239"/>
                </a:solidFill>
                <a:effectLst/>
                <a:latin typeface="Nunito" panose="020B0604020202020204" pitchFamily="2" charset="0"/>
              </a:rPr>
              <a:t>Meanshift</a:t>
            </a:r>
            <a:r>
              <a:rPr lang="en-US" b="0" i="0" dirty="0">
                <a:solidFill>
                  <a:srgbClr val="273239"/>
                </a:solidFill>
                <a:effectLst/>
                <a:latin typeface="Nunito" panose="020B0604020202020204" pitchFamily="2" charset="0"/>
              </a:rPr>
              <a:t>). As such, it is also known as the </a:t>
            </a:r>
            <a:r>
              <a:rPr lang="en-US" b="1" i="0" dirty="0">
                <a:solidFill>
                  <a:srgbClr val="273239"/>
                </a:solidFill>
                <a:effectLst/>
                <a:latin typeface="Nunito" panose="020B0604020202020204" pitchFamily="2" charset="0"/>
              </a:rPr>
              <a:t>Mode-seeking algorithm</a:t>
            </a:r>
            <a:endParaRPr lang="en-US" b="1" dirty="0"/>
          </a:p>
        </p:txBody>
      </p:sp>
      <p:pic>
        <p:nvPicPr>
          <p:cNvPr id="4" name="Picture 2" descr="ML | Mean-Shift Clustering - GeeksforGeeks">
            <a:extLst>
              <a:ext uri="{FF2B5EF4-FFF2-40B4-BE49-F238E27FC236}">
                <a16:creationId xmlns:a16="http://schemas.microsoft.com/office/drawing/2014/main" id="{58F2F169-31D3-268A-F14C-EB11C1B92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518" y="1484903"/>
            <a:ext cx="10748963" cy="5373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630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A00D3E-DAD6-4E0F-30F1-7E77939A3B56}"/>
              </a:ext>
            </a:extLst>
          </p:cNvPr>
          <p:cNvSpPr txBox="1"/>
          <p:nvPr/>
        </p:nvSpPr>
        <p:spPr>
          <a:xfrm>
            <a:off x="1079695" y="455414"/>
            <a:ext cx="7487530" cy="369332"/>
          </a:xfrm>
          <a:prstGeom prst="rect">
            <a:avLst/>
          </a:prstGeom>
          <a:noFill/>
        </p:spPr>
        <p:txBody>
          <a:bodyPr wrap="square">
            <a:spAutoFit/>
          </a:bodyPr>
          <a:lstStyle/>
          <a:p>
            <a:pPr algn="l"/>
            <a:r>
              <a:rPr lang="en-US" b="0" i="0" dirty="0">
                <a:solidFill>
                  <a:srgbClr val="111111"/>
                </a:solidFill>
                <a:effectLst/>
                <a:latin typeface="Roboto" panose="02000000000000000000" pitchFamily="2" charset="0"/>
              </a:rPr>
              <a:t> Illustration of how mean shift works</a:t>
            </a:r>
          </a:p>
        </p:txBody>
      </p:sp>
      <p:pic>
        <p:nvPicPr>
          <p:cNvPr id="2" name="Picture 2" descr="PDF] A review of mean-shift algorithms for clustering | Semantic Scholar">
            <a:extLst>
              <a:ext uri="{FF2B5EF4-FFF2-40B4-BE49-F238E27FC236}">
                <a16:creationId xmlns:a16="http://schemas.microsoft.com/office/drawing/2014/main" id="{2173E79D-7C03-E233-F180-B20A45BEB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768" y="959370"/>
            <a:ext cx="9542463" cy="5443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106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F718F5-35AA-23FC-C5AA-592E778FB7C0}"/>
              </a:ext>
            </a:extLst>
          </p:cNvPr>
          <p:cNvSpPr txBox="1"/>
          <p:nvPr/>
        </p:nvSpPr>
        <p:spPr>
          <a:xfrm>
            <a:off x="-1" y="890742"/>
            <a:ext cx="5644661" cy="5355312"/>
          </a:xfrm>
          <a:prstGeom prst="rect">
            <a:avLst/>
          </a:prstGeom>
          <a:noFill/>
        </p:spPr>
        <p:txBody>
          <a:bodyPr wrap="square">
            <a:spAutoFit/>
          </a:bodyPr>
          <a:lstStyle/>
          <a:p>
            <a:pPr algn="just">
              <a:buFont typeface="Arial" panose="020B0604020202020204" pitchFamily="34" charset="0"/>
              <a:buChar char="•"/>
            </a:pPr>
            <a:r>
              <a:rPr lang="en-US" b="1" i="0" dirty="0">
                <a:solidFill>
                  <a:srgbClr val="000000"/>
                </a:solidFill>
                <a:effectLst/>
                <a:latin typeface="Nunito" pitchFamily="2" charset="0"/>
              </a:rPr>
              <a:t>Step 1</a:t>
            </a:r>
            <a:r>
              <a:rPr lang="en-US" b="0" i="0" dirty="0">
                <a:solidFill>
                  <a:srgbClr val="000000"/>
                </a:solidFill>
                <a:effectLst/>
                <a:latin typeface="Nunito" pitchFamily="2" charset="0"/>
              </a:rPr>
              <a:t> − First, start with the data points assigned to a cluster of their own.</a:t>
            </a:r>
          </a:p>
          <a:p>
            <a:pPr algn="just">
              <a:buFont typeface="Arial" panose="020B0604020202020204" pitchFamily="34" charset="0"/>
              <a:buChar char="•"/>
            </a:pPr>
            <a:endParaRPr lang="en-US" dirty="0">
              <a:solidFill>
                <a:srgbClr val="000000"/>
              </a:solidFill>
              <a:latin typeface="Nunito" pitchFamily="2" charset="0"/>
            </a:endParaRPr>
          </a:p>
          <a:p>
            <a:pPr algn="just">
              <a:buFont typeface="Arial" panose="020B0604020202020204" pitchFamily="34" charset="0"/>
              <a:buChar char="•"/>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Step 2</a:t>
            </a:r>
            <a:r>
              <a:rPr lang="en-US" b="0" i="0" dirty="0">
                <a:solidFill>
                  <a:srgbClr val="000000"/>
                </a:solidFill>
                <a:effectLst/>
                <a:latin typeface="Nunito" pitchFamily="2" charset="0"/>
              </a:rPr>
              <a:t> − Next, this algorithm will compute the centroids.</a:t>
            </a:r>
          </a:p>
          <a:p>
            <a:pPr algn="just">
              <a:buFont typeface="Arial" panose="020B0604020202020204" pitchFamily="34" charset="0"/>
              <a:buChar char="•"/>
            </a:pPr>
            <a:endParaRPr lang="en-US" dirty="0">
              <a:solidFill>
                <a:srgbClr val="000000"/>
              </a:solidFill>
              <a:latin typeface="Nunito" pitchFamily="2" charset="0"/>
            </a:endParaRPr>
          </a:p>
          <a:p>
            <a:pPr algn="just">
              <a:buFont typeface="Arial" panose="020B0604020202020204" pitchFamily="34" charset="0"/>
              <a:buChar char="•"/>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Step 3</a:t>
            </a:r>
            <a:r>
              <a:rPr lang="en-US" b="0" i="0" dirty="0">
                <a:solidFill>
                  <a:srgbClr val="000000"/>
                </a:solidFill>
                <a:effectLst/>
                <a:latin typeface="Nunito" pitchFamily="2" charset="0"/>
              </a:rPr>
              <a:t> − In this step, location of new centroids will be updated.</a:t>
            </a:r>
          </a:p>
          <a:p>
            <a:pPr algn="just">
              <a:buFont typeface="Arial" panose="020B0604020202020204" pitchFamily="34" charset="0"/>
              <a:buChar char="•"/>
            </a:pPr>
            <a:endParaRPr lang="en-US" dirty="0">
              <a:solidFill>
                <a:srgbClr val="000000"/>
              </a:solidFill>
              <a:latin typeface="Nunito" pitchFamily="2" charset="0"/>
            </a:endParaRPr>
          </a:p>
          <a:p>
            <a:pPr algn="just">
              <a:buFont typeface="Arial" panose="020B0604020202020204" pitchFamily="34" charset="0"/>
              <a:buChar char="•"/>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Step 4</a:t>
            </a:r>
            <a:r>
              <a:rPr lang="en-US" b="0" i="0" dirty="0">
                <a:solidFill>
                  <a:srgbClr val="000000"/>
                </a:solidFill>
                <a:effectLst/>
                <a:latin typeface="Nunito" pitchFamily="2" charset="0"/>
              </a:rPr>
              <a:t> − Now, the process will be iterated and moved to the higher density region.</a:t>
            </a:r>
          </a:p>
          <a:p>
            <a:pPr algn="just">
              <a:buFont typeface="Arial" panose="020B0604020202020204" pitchFamily="34" charset="0"/>
              <a:buChar char="•"/>
            </a:pPr>
            <a:endParaRPr lang="en-US" dirty="0">
              <a:solidFill>
                <a:srgbClr val="000000"/>
              </a:solidFill>
              <a:latin typeface="Nunito" pitchFamily="2" charset="0"/>
            </a:endParaRPr>
          </a:p>
          <a:p>
            <a:pPr algn="just">
              <a:buFont typeface="Arial" panose="020B0604020202020204" pitchFamily="34" charset="0"/>
              <a:buChar char="•"/>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Step 5</a:t>
            </a:r>
            <a:r>
              <a:rPr lang="en-US" b="0" i="0" dirty="0">
                <a:solidFill>
                  <a:srgbClr val="000000"/>
                </a:solidFill>
                <a:effectLst/>
                <a:latin typeface="Nunito" pitchFamily="2" charset="0"/>
              </a:rPr>
              <a:t> − At last, it will be stopped once the centroids reach at position from where it cannot move further.</a:t>
            </a:r>
          </a:p>
        </p:txBody>
      </p:sp>
      <p:pic>
        <p:nvPicPr>
          <p:cNvPr id="2" name="Picture 2" descr="Mix Dot">
            <a:extLst>
              <a:ext uri="{FF2B5EF4-FFF2-40B4-BE49-F238E27FC236}">
                <a16:creationId xmlns:a16="http://schemas.microsoft.com/office/drawing/2014/main" id="{18A1E60D-A79D-88DF-EE24-377521A61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3063" y="3587261"/>
            <a:ext cx="5644660" cy="31393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d Dots">
            <a:extLst>
              <a:ext uri="{FF2B5EF4-FFF2-40B4-BE49-F238E27FC236}">
                <a16:creationId xmlns:a16="http://schemas.microsoft.com/office/drawing/2014/main" id="{4DA65EDB-60A2-1C08-5160-F2C3B8F48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063" y="289679"/>
            <a:ext cx="5644659" cy="3139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592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154</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Nunito</vt:lpstr>
      <vt:lpstr>Roboto</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Ruban J</dc:creator>
  <cp:lastModifiedBy>Ruban J</cp:lastModifiedBy>
  <cp:revision>2</cp:revision>
  <dcterms:created xsi:type="dcterms:W3CDTF">2023-04-24T14:14:46Z</dcterms:created>
  <dcterms:modified xsi:type="dcterms:W3CDTF">2023-04-24T14:27:52Z</dcterms:modified>
</cp:coreProperties>
</file>