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an-raj-m/au91762112083rubanrajM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RUBANRAJ M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083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Ruban</a:t>
            </a:r>
            <a:r>
              <a:rPr lang="en-IN" dirty="0">
                <a:hlinkClick r:id="rId3"/>
              </a:rPr>
              <a:t>-raj-m/au91762112083rubanrajM (github.com)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640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Sudharshan B</cp:lastModifiedBy>
  <cp:revision>5</cp:revision>
  <dcterms:created xsi:type="dcterms:W3CDTF">2024-04-24T12:47:00Z</dcterms:created>
  <dcterms:modified xsi:type="dcterms:W3CDTF">2024-04-25T15:28:04Z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