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0" r:id="rId7"/>
    <p:sldId id="259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AD6-8933-4581-931D-90C7F7B4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2" y="159850"/>
            <a:ext cx="11910645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AC5D7-A394-47D8-B4F2-508B18C4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91" y="2654789"/>
            <a:ext cx="11910645" cy="3552580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76BA-5C70-417A-BB5A-4CD077BA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1486-0993-4F99-9A16-5B79B01A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91F8-797C-4F37-89A6-AC705C9B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1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FD20-FF95-4025-932C-95F8D4A1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E98C-FDE8-44C6-8948-A78BC6EF6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1718-6904-433B-A953-429CF019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7CC0-E8BD-4E98-8A19-E42C3574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E342-EB71-4F4B-95E4-AD14145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6ECB6-E675-43DB-A438-E43B3763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FF90D-2FAD-4894-9199-0796324D7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C50B-BDEB-4671-8431-B5307724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CFA8-567A-4B92-99E8-DC81DED8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DEED9-DB89-4575-9671-8E0B0209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1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3536-0254-4D4B-9E1E-D3B9E9B2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0148"/>
            <a:ext cx="11957538" cy="88338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895C-3E0E-4EE2-818A-A3F0018F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055077"/>
            <a:ext cx="11957537" cy="5222631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B6CE-160F-495D-BBC8-ABCDEEEC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EA18-A1F2-4294-8A17-DF3B866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EE7D-B047-4D44-B345-C15944DA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6B17-278B-450F-835B-D5E4EBBE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7F65E-A52C-4353-A3F8-9B66BA18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D0FB-39D0-4994-8983-C39B6A2A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2F0D-18F3-419A-BE7B-8A87A753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3608-7D59-44DD-97BA-B2B1CF23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0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26F-1AFE-4F4B-A14A-5DD0BA7D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F706-A755-4051-ABDE-588461DF9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95BA0-9551-448E-BD4A-8B2690CE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4D81-2CBB-4FD0-9D8C-04664BCE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8BD7-0007-43B0-8069-00E6B56F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07F5-C627-4C14-8796-E1DFC962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2A04-9A38-465E-B374-6DE30C7B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A7D1-F028-46B6-BE80-6888D58D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ACAE-404B-49D1-AB66-F1D85F4B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5F0A5-96A9-47F0-B846-D677C3FEA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D2BA1-93D5-41F9-BEC0-B58C5CFAA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80810-C351-49CC-8FFB-81E3BC04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7AD12-EAC5-4445-A95C-F5A4CE1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EF66B-88FF-40EE-8A77-529375C1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4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8414-39C4-449C-BD66-5292B493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A47B3-1B8E-4DFB-B06D-20022F64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A841-C63A-4C9E-ABED-DADA543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F520-1A99-4DDB-96D3-90C9D388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9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B69CD-9AE7-455F-B04C-4B78279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9BF26-2231-4BDD-96AC-62260BC2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BCD35-B083-4475-BFDA-38F5CCCC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0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10AD-B17D-436C-9BA8-031E01E0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D590-D253-4732-9D3E-FDE8FC97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285D-E9E4-47AA-A7E9-0CA9457E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A4E4-4A08-44BC-8540-F7487F13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8AE93-02B4-4C6D-B7D6-A4D11EDB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E690-6329-4851-9DCF-91B214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F95C-D39D-4615-842A-E1D3C245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D8E2B-D891-40A4-ADBF-9E04B3B4B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9E4F-BBFB-4CA9-9251-5FF849F8F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F82A-DA71-44DF-9910-699D9573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E306-E962-440F-8169-791965F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1539-5DB2-4F7A-A47C-AD52FBFF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0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7DACA-B47B-4D0A-A1CE-7AA9C0E3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A467-8997-446E-A51C-AC13F98E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6B04C-C6D4-4ECC-BF1B-EA967E84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1EB8-1904-4AA7-87E3-4224FD87D28C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C82F-ACB5-480E-B00F-CFBE26FDB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8E56-1C16-4EC2-85C4-88D6FDD77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BE25-4399-4F42-8E97-19B1A28B8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BB15-EF8E-4535-BDF8-9854B1C4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6826-88CA-4296-9000-8738791A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11.10.2021 (Ex.no.10)</a:t>
            </a:r>
          </a:p>
          <a:p>
            <a:r>
              <a:rPr lang="en-US" dirty="0"/>
              <a:t>18.10.2021 (Ex.no.10)</a:t>
            </a:r>
          </a:p>
          <a:p>
            <a:r>
              <a:rPr lang="en-US" dirty="0"/>
              <a:t>25.10.2021 (Ex.no.10)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E27E-70EF-4429-B852-7A3050A3E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Ex.no.10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992AA-7B65-4E3F-B527-C14F75A5E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Entity Relationship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55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8F0D-612F-41DB-814E-DA79D6F1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571C-E1F7-46AF-9EB7-C55A837A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organized collection of structured information, or data, typically stored electronically in a computer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0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B459-3EC0-4326-9C16-8E4D0DC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Example</a:t>
            </a:r>
            <a:endParaRPr lang="en-IN" dirty="0"/>
          </a:p>
        </p:txBody>
      </p:sp>
      <p:pic>
        <p:nvPicPr>
          <p:cNvPr id="1026" name="Picture 2" descr="MySQL Sample Database">
            <a:extLst>
              <a:ext uri="{FF2B5EF4-FFF2-40B4-BE49-F238E27FC236}">
                <a16:creationId xmlns:a16="http://schemas.microsoft.com/office/drawing/2014/main" id="{72767EFA-9410-4988-AED0-B58649F53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59" y="1055688"/>
            <a:ext cx="6535932" cy="52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C008-C331-42C3-BBA6-C735B93D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0C4A-1F55-410F-96A2-A8A8BEEA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Cardinality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23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54CB-02FD-4118-BC36-48345BDA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23E3-23B7-4769-97F5-1B9872EC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primary key </a:t>
            </a:r>
            <a:r>
              <a:rPr lang="en-US" dirty="0"/>
              <a:t>is used to ensure data in the specific column is unique. It is a column cannot have NULL values. It is either an existing table column or a column that is specifically generated by the database according to a defined sequence.</a:t>
            </a:r>
          </a:p>
          <a:p>
            <a:r>
              <a:rPr lang="en-US" dirty="0"/>
              <a:t>A </a:t>
            </a:r>
            <a:r>
              <a:rPr lang="en-US" b="1" dirty="0"/>
              <a:t>foreign key </a:t>
            </a:r>
            <a:r>
              <a:rPr lang="en-US" dirty="0"/>
              <a:t>is a column or group of columns in a relational database table that provides a link between data in two tables. It is a column (or columns) that references a column (most often the primary key) of another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424-F3E3-4095-9BEE-24105C92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B2D3-74E2-44C6-9523-7A8EAAB6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Cardinality specifies how many instances of an entity relate to one instance of another entity.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D1A8C-18C5-458B-9B57-71EF29CD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836" y="1739144"/>
            <a:ext cx="29241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12B-25A0-4542-9A12-18A2EB1C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4E33E-0B2A-48FB-AF40-F2E2C64B8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892" y="1055688"/>
            <a:ext cx="6491866" cy="5221287"/>
          </a:xfrm>
        </p:spPr>
      </p:pic>
    </p:spTree>
    <p:extLst>
      <p:ext uri="{BB962C8B-B14F-4D97-AF65-F5344CB8AC3E}">
        <p14:creationId xmlns:p14="http://schemas.microsoft.com/office/powerpoint/2010/main" val="30245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8033-1D36-47A2-9694-7D01A91A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datatype </a:t>
            </a:r>
            <a:endParaRPr lang="en-IN" dirty="0"/>
          </a:p>
        </p:txBody>
      </p:sp>
      <p:pic>
        <p:nvPicPr>
          <p:cNvPr id="2050" name="Picture 2" descr="SQL Data Types - JournalDev">
            <a:extLst>
              <a:ext uri="{FF2B5EF4-FFF2-40B4-BE49-F238E27FC236}">
                <a16:creationId xmlns:a16="http://schemas.microsoft.com/office/drawing/2014/main" id="{0428F375-B0A5-4CA0-A05E-1340694B4A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967" y="1055688"/>
            <a:ext cx="6961716" cy="52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91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181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Ex.no.10</vt:lpstr>
      <vt:lpstr>Database</vt:lpstr>
      <vt:lpstr>Database Example</vt:lpstr>
      <vt:lpstr>Entity components</vt:lpstr>
      <vt:lpstr>Entity Relationship</vt:lpstr>
      <vt:lpstr>Cardinality</vt:lpstr>
      <vt:lpstr>An example</vt:lpstr>
      <vt:lpstr>Database datatype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Titus Issac</dc:creator>
  <cp:lastModifiedBy>Titus Issac</cp:lastModifiedBy>
  <cp:revision>14</cp:revision>
  <dcterms:created xsi:type="dcterms:W3CDTF">2021-10-02T09:29:56Z</dcterms:created>
  <dcterms:modified xsi:type="dcterms:W3CDTF">2021-10-11T03:22:03Z</dcterms:modified>
</cp:coreProperties>
</file>