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6324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93646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98825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45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76824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A4B44E9-E7C8-493B-A4D2-FFDDBD905701}"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8944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A4B44E9-E7C8-493B-A4D2-FFDDBD905701}"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614131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80080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4303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4035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5924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7167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30258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90721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87728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8081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408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4B44E9-E7C8-493B-A4D2-FFDDBD905701}" type="datetimeFigureOut">
              <a:rPr lang="en-IN" smtClean="0"/>
              <a:t>03-04-2024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1480785648"/>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D.Ruban</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fontScale="92500"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TotalTime>
  <Words>737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Calibri Light</vt:lpstr>
      <vt:lpstr>Rockwell</vt:lpstr>
      <vt:lpstr>Damask</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i3 10th</cp:lastModifiedBy>
  <cp:revision>3</cp:revision>
  <dcterms:created xsi:type="dcterms:W3CDTF">2024-04-02T14:01:15Z</dcterms:created>
  <dcterms:modified xsi:type="dcterms:W3CDTF">2024-04-03T12:42:27Z</dcterms:modified>
</cp:coreProperties>
</file>