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635-AA3D-417F-B923-3D935AE58455}" type="datetimeFigureOut">
              <a:rPr lang="ru-RU" smtClean="0"/>
              <a:t>11.04.2016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052C-B55F-468A-B8F4-2B6BFC6BD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62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635-AA3D-417F-B923-3D935AE58455}" type="datetimeFigureOut">
              <a:rPr lang="ru-RU" smtClean="0"/>
              <a:t>11.04.2016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052C-B55F-468A-B8F4-2B6BFC6BD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27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635-AA3D-417F-B923-3D935AE58455}" type="datetimeFigureOut">
              <a:rPr lang="ru-RU" smtClean="0"/>
              <a:t>11.04.2016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052C-B55F-468A-B8F4-2B6BFC6BD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0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635-AA3D-417F-B923-3D935AE58455}" type="datetimeFigureOut">
              <a:rPr lang="ru-RU" smtClean="0"/>
              <a:t>11.04.2016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052C-B55F-468A-B8F4-2B6BFC6BD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0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635-AA3D-417F-B923-3D935AE58455}" type="datetimeFigureOut">
              <a:rPr lang="ru-RU" smtClean="0"/>
              <a:t>11.04.2016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052C-B55F-468A-B8F4-2B6BFC6BD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81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635-AA3D-417F-B923-3D935AE58455}" type="datetimeFigureOut">
              <a:rPr lang="ru-RU" smtClean="0"/>
              <a:t>11.04.2016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052C-B55F-468A-B8F4-2B6BFC6BD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05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635-AA3D-417F-B923-3D935AE58455}" type="datetimeFigureOut">
              <a:rPr lang="ru-RU" smtClean="0"/>
              <a:t>11.04.2016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052C-B55F-468A-B8F4-2B6BFC6BD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8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635-AA3D-417F-B923-3D935AE58455}" type="datetimeFigureOut">
              <a:rPr lang="ru-RU" smtClean="0"/>
              <a:t>11.04.2016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052C-B55F-468A-B8F4-2B6BFC6BD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635-AA3D-417F-B923-3D935AE58455}" type="datetimeFigureOut">
              <a:rPr lang="ru-RU" smtClean="0"/>
              <a:t>11.04.2016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052C-B55F-468A-B8F4-2B6BFC6BD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80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635-AA3D-417F-B923-3D935AE58455}" type="datetimeFigureOut">
              <a:rPr lang="ru-RU" smtClean="0"/>
              <a:t>11.04.2016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052C-B55F-468A-B8F4-2B6BFC6BD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4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635-AA3D-417F-B923-3D935AE58455}" type="datetimeFigureOut">
              <a:rPr lang="ru-RU" smtClean="0"/>
              <a:t>11.04.2016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052C-B55F-468A-B8F4-2B6BFC6BD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12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/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04635-AA3D-417F-B923-3D935AE58455}" type="datetimeFigureOut">
              <a:rPr lang="ru-RU" smtClean="0"/>
              <a:t>11.04.2016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8052C-B55F-468A-B8F4-2B6BFC6BD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29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854325"/>
            <a:ext cx="12192000" cy="1325563"/>
          </a:xfrm>
        </p:spPr>
        <p:txBody>
          <a:bodyPr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6902"/>
            <a:ext cx="9144000" cy="168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1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280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525" y="1047750"/>
            <a:ext cx="3725251" cy="15644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3" y="1047751"/>
            <a:ext cx="2984047" cy="157055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801" y="1047750"/>
            <a:ext cx="2285999" cy="15731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3" y="2853255"/>
            <a:ext cx="2984047" cy="20563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001" y="2775575"/>
            <a:ext cx="2175848" cy="123594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850" y="4174932"/>
            <a:ext cx="1798149" cy="68589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00" y="2847109"/>
            <a:ext cx="2057400" cy="20574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351" y="2975630"/>
            <a:ext cx="1876838" cy="180035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189" y="3140317"/>
            <a:ext cx="1764192" cy="176419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50" y="5296369"/>
            <a:ext cx="2817199" cy="1355843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1" y="5400452"/>
            <a:ext cx="2838449" cy="118528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074" y="5400452"/>
            <a:ext cx="1869426" cy="12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0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2225"/>
            <a:ext cx="12192000" cy="56197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 базы данных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68" y="584200"/>
            <a:ext cx="11045464" cy="60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0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647701"/>
            <a:ext cx="10029825" cy="5838825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477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Добавление игры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15" y="1318610"/>
            <a:ext cx="7266585" cy="526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4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Обработка картинок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504" b="20870"/>
          <a:stretch/>
        </p:blipFill>
        <p:spPr>
          <a:xfrm>
            <a:off x="901700" y="792639"/>
            <a:ext cx="10134600" cy="57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6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 с архивами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8" y="818038"/>
            <a:ext cx="5648214" cy="41020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8" b="42854"/>
          <a:stretch/>
        </p:blipFill>
        <p:spPr>
          <a:xfrm>
            <a:off x="2578634" y="5087256"/>
            <a:ext cx="7034732" cy="129020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6"/>
          <a:srcRect r="40553"/>
          <a:stretch/>
        </p:blipFill>
        <p:spPr>
          <a:xfrm>
            <a:off x="6096001" y="818037"/>
            <a:ext cx="5880100" cy="410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991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</Words>
  <Application>Microsoft Office PowerPoint</Application>
  <PresentationFormat>Широкоэкранный</PresentationFormat>
  <Paragraphs>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Технологии</vt:lpstr>
      <vt:lpstr>Схема базы данных</vt:lpstr>
      <vt:lpstr>Добавление игры</vt:lpstr>
      <vt:lpstr>Обработка картинок</vt:lpstr>
      <vt:lpstr>Работа с архивами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8</cp:revision>
  <dcterms:created xsi:type="dcterms:W3CDTF">2016-04-11T09:55:03Z</dcterms:created>
  <dcterms:modified xsi:type="dcterms:W3CDTF">2016-04-11T12:58:49Z</dcterms:modified>
</cp:coreProperties>
</file>