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F1E13-8E45-4BB1-B0D8-452D2B3FD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E353F8-D789-4719-AC12-B704C9AA5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94939-DAA5-4FA3-B084-2E8D37B7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09262-D545-4FA1-9862-7939E918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28221-01ED-44E3-9F54-51C4C64E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4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05EA5-5171-426A-A4A5-7B3EE93A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2BCE3C-B277-4D23-96C7-6751F61A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06D08-BEAB-4281-84F3-5565A46F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C4D2F-DB52-4E1A-9456-665FC57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80EE1-B9D1-45B0-A69A-CD7973B1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4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7AD0F2-4368-48F6-B8B8-BCC7EA6BE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4400CD-190B-4AF9-9A0B-8BF35ABFC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B39B3-3D71-41D5-BA7A-BB303B77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1AF8B-3A47-4F45-AD31-7036DD4D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663F-B957-4B01-B841-E41899F2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5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60399-5A0A-4F89-8EE7-9F9E52F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7D8DA3-948B-4E63-80A2-A3E11078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C2989-6F8E-49DB-8FDD-0F7E2612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DC2C3-E17A-468E-8BA3-2F1BA12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F0149-08BF-4E2D-9A47-F4A6AC64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AAB4D-069B-42F4-8EB0-7CF18800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7DFD89-F88F-45EA-9D95-4F97FBFA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199E4A-5C81-4438-BE92-44ED83AC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2D0B6-20DA-4274-830E-BB2542D0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BC822-5AC4-4340-A609-7565B359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3D10-DCF3-4D88-B0C5-4D6E2314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66961-B258-4249-B421-C39754247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CE36F-CBB9-4160-9319-108169CD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AA61B4-67C8-4A4E-A4EC-FB0E67D0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E27455-A61E-4484-9AB3-EE7B9437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78800C-36D1-433A-B400-B1E52346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2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57180-C68A-4FB2-858F-BA8F0E0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7EE277-5157-44F1-8488-102D7A5C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C5672-4404-4DEB-B133-41996F12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D08FB1-009C-48FF-B2DE-9C476E1EC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DD5F30-4D50-4640-9CDB-7E6E3F53B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58109E-D35D-42C8-8F78-A933E6A3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FA4924-C407-4B42-8DA0-C2BD598F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B1E4A5-398A-4A30-8D07-1BD63CC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00FDB-C7CC-47D4-A8D2-E62ABEB7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8F5D5D-4A76-4D55-B0D1-3CA2E4C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9254B4-5888-4329-9330-8FDF7788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FB59E-149D-4A20-9ED3-E0F8766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80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110590-1DAC-4779-A7A1-259532D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D3B5EB-4146-432F-AA3C-0D386BC7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6A22FD-DBC7-4FF3-84B7-A2934E29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73970-7094-4806-82BC-91376A25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67490-5134-4468-B402-DA7C0B09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7B976-7657-4B50-AACA-F1334FDC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DF532-1552-42B1-95E3-B6C7CCDD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80C9A6-DE92-456C-9F68-E28B1DCD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1B0BA-5225-4CCA-8DB7-E11ACC1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5D1A2-B94F-4912-A8CC-BDA4FE3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E17814-B2BE-4A44-8C2C-D6F6CAA8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B12D5-8406-48EE-90ED-A8CD6217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C2385-49C0-4973-BD79-5CA2F174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8955A-67EC-4813-A8D8-69010441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B58C84-830D-4A46-86D7-D6E4C563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01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55D78-94DA-418E-8603-BEFEAEED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296858-7EE9-43E9-960D-1AFA3EE6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5C547-3F8D-47DC-B3FA-970861E5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681B-0C83-4F9B-A9A3-AABDA7F0DA6B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CB72B-B913-4447-89DF-CC84B8CF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1D5030-7935-41E4-8C3B-0C732363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4D54-1AA2-429D-B2E3-85BD88A297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3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87BA9-3310-44BD-BEBF-25D2A0F2D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{Tender Hack}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26D12-44BC-413B-B17E-05863D2ED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5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0FB8-29EA-466A-83E2-435C4E25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1026" name="Picture 2" descr="Graph Database Platform | Graph Database Management System | Neo4j">
            <a:extLst>
              <a:ext uri="{FF2B5EF4-FFF2-40B4-BE49-F238E27FC236}">
                <a16:creationId xmlns:a16="http://schemas.microsoft.com/office/drawing/2014/main" id="{A6416EDA-3722-4E8E-916F-D5BD45DA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7" y="4482097"/>
            <a:ext cx="4004733" cy="161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xt - npm">
            <a:extLst>
              <a:ext uri="{FF2B5EF4-FFF2-40B4-BE49-F238E27FC236}">
                <a16:creationId xmlns:a16="http://schemas.microsoft.com/office/drawing/2014/main" id="{553BA915-5B6C-4C1E-B8DA-F763B2DE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4059260"/>
            <a:ext cx="2362200" cy="230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tify · GitHub">
            <a:extLst>
              <a:ext uri="{FF2B5EF4-FFF2-40B4-BE49-F238E27FC236}">
                <a16:creationId xmlns:a16="http://schemas.microsoft.com/office/drawing/2014/main" id="{C8E360E2-0CEA-466C-9C8F-1D582A59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2" y="387299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 — Википедия">
            <a:extLst>
              <a:ext uri="{FF2B5EF4-FFF2-40B4-BE49-F238E27FC236}">
                <a16:creationId xmlns:a16="http://schemas.microsoft.com/office/drawing/2014/main" id="{201E24BE-E4DB-4204-96F0-642BAB11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96" y="2614449"/>
            <a:ext cx="2362200" cy="144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2CF0C0E-DA7A-4B0C-83EE-853D0BAE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" y="3436641"/>
            <a:ext cx="3878792" cy="104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8D57D8A-62FA-4217-9778-497AD1F3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56" y="477799"/>
            <a:ext cx="1612844" cy="161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0BFC-3A12-4685-BE6D-31951EA2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сервиса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CC5D4-C142-4A71-A275-51EA5125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37" y="1690688"/>
            <a:ext cx="63980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98AB-8480-4B07-B863-59E1D8AE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Графовая</a:t>
            </a:r>
            <a:r>
              <a:rPr lang="ru-RU" dirty="0"/>
              <a:t> БД</a:t>
            </a:r>
          </a:p>
        </p:txBody>
      </p:sp>
      <p:pic>
        <p:nvPicPr>
          <p:cNvPr id="2050" name="Picture 2" descr="Neo4j cypher-подсчет непосредственных потомков корневых узлов - CodeRoad">
            <a:extLst>
              <a:ext uri="{FF2B5EF4-FFF2-40B4-BE49-F238E27FC236}">
                <a16:creationId xmlns:a16="http://schemas.microsoft.com/office/drawing/2014/main" id="{30FFB997-5FB7-4D59-ADCD-AFCDD056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94" y="1426105"/>
            <a:ext cx="9186211" cy="50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EC54A-796D-4D18-93FA-D75A197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Графовая</a:t>
            </a:r>
            <a:r>
              <a:rPr lang="ru-RU"/>
              <a:t>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020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{Tender Hack}</vt:lpstr>
      <vt:lpstr>Стек технологий</vt:lpstr>
      <vt:lpstr>Алгоритм сервиса</vt:lpstr>
      <vt:lpstr>Графовая БД</vt:lpstr>
      <vt:lpstr>Графовая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{Tender Hack}</dc:title>
  <dc:creator>Александр Рубан</dc:creator>
  <cp:lastModifiedBy>Александр Рубан</cp:lastModifiedBy>
  <cp:revision>1</cp:revision>
  <dcterms:created xsi:type="dcterms:W3CDTF">2021-09-05T08:26:30Z</dcterms:created>
  <dcterms:modified xsi:type="dcterms:W3CDTF">2021-09-05T08:27:58Z</dcterms:modified>
</cp:coreProperties>
</file>