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IN" dirty="0" sz="2400" lang="en-US"/>
              <a:t>R</a:t>
            </a:r>
            <a:r>
              <a:rPr altLang="en-IN" dirty="0" sz="2400" lang="en-US"/>
              <a:t>U</a:t>
            </a:r>
            <a:r>
              <a:rPr altLang="en-IN" dirty="0" sz="2400" lang="en-US"/>
              <a:t>B</a:t>
            </a:r>
            <a:r>
              <a:rPr altLang="en-IN" dirty="0" sz="2400" lang="en-US"/>
              <a:t>A</a:t>
            </a:r>
            <a:r>
              <a:rPr altLang="en-IN" dirty="0" sz="2400" lang="en-US"/>
              <a:t>N</a:t>
            </a:r>
            <a:r>
              <a:rPr altLang="en-IN" dirty="0" sz="2400" lang="en-US"/>
              <a:t> </a:t>
            </a:r>
            <a:r>
              <a:rPr altLang="en-IN" dirty="0" sz="2400" lang="en-US"/>
              <a:t>M</a:t>
            </a:r>
            <a:r>
              <a:rPr altLang="en-IN" dirty="0" sz="2400" lang="en-US"/>
              <a:t>A</a:t>
            </a:r>
            <a:r>
              <a:rPr altLang="en-IN" dirty="0" sz="2400" lang="en-US"/>
              <a:t>S</a:t>
            </a:r>
            <a:r>
              <a:rPr altLang="en-IN" dirty="0" sz="2400" lang="en-US"/>
              <a:t>E</a:t>
            </a:r>
            <a:r>
              <a:rPr altLang="en-IN" dirty="0" sz="2400" lang="en-US"/>
              <a:t>L</a:t>
            </a:r>
            <a:r>
              <a:rPr altLang="en-IN" dirty="0" sz="2400" lang="en-US"/>
              <a:t>.</a:t>
            </a:r>
            <a:r>
              <a:rPr altLang="en-IN" dirty="0" sz="2400" lang="en-US"/>
              <a:t> </a:t>
            </a:r>
            <a:r>
              <a:rPr altLang="en-IN" dirty="0" sz="2400" lang="en-US"/>
              <a:t>M</a:t>
            </a:r>
            <a:endParaRPr dirty="0" sz="28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9</a:t>
            </a:r>
            <a:r>
              <a:rPr altLang="en-IN" dirty="0" sz="2400" lang="en-US"/>
              <a:t>7</a:t>
            </a:r>
            <a:r>
              <a:rPr altLang="en-IN" dirty="0" sz="2400" lang="en-US"/>
              <a:t>3</a:t>
            </a:r>
            <a:endParaRPr sz="2800"/>
          </a:p>
          <a:p>
            <a:r>
              <a:rPr dirty="0" sz="2400" lang="en-US"/>
              <a:t>DEPARTMENT:</a:t>
            </a:r>
            <a:r>
              <a:rPr dirty="0" sz="2400" lang="en-IN"/>
              <a:t> (B.COM </a:t>
            </a:r>
            <a:r>
              <a:rPr altLang="en-IN" dirty="0" sz="2400" lang="en-US"/>
              <a:t> </a:t>
            </a:r>
            <a:r>
              <a:rPr altLang="en-IN" dirty="0" sz="2400" lang="en-US"/>
              <a:t>C</a:t>
            </a:r>
            <a:r>
              <a:rPr altLang="en-IN" dirty="0" sz="2400" lang="en-US"/>
              <a:t>O</a:t>
            </a:r>
            <a:r>
              <a:rPr altLang="en-IN" dirty="0" sz="2400" lang="en-US"/>
              <a:t>R</a:t>
            </a:r>
            <a:r>
              <a:rPr altLang="en-IN" dirty="0" sz="2400" lang="en-US"/>
              <a:t>P</a:t>
            </a:r>
            <a:r>
              <a:rPr altLang="en-IN" dirty="0" sz="2400" lang="en-US"/>
              <a:t>ORATE</a:t>
            </a:r>
            <a:r>
              <a:rPr altLang="en-IN" dirty="0" sz="2400" lang="en-US"/>
              <a:t> </a:t>
            </a:r>
            <a:r>
              <a:rPr altLang="en-IN" dirty="0" sz="2400" lang="en-US"/>
              <a:t>SECRETARYSHIP</a:t>
            </a:r>
            <a:r>
              <a:rPr altLang="en-IN"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2024-09-05T05:36:11Z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5479c6b77a6b476bb6e9dfed572e8618</vt:lpwstr>
  </property>
</Properties>
</file>