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850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D4539-F58A-C938-297A-8ECD4AD8E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8D573-34EB-993F-BD3C-C97DBEDBE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C9863-F044-18EC-3218-79AA809F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DCEF-F08C-4A21-AFC8-60FBCBBB86F8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83A9D-4708-E5CF-D25E-1D92ADC1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A6433-41DB-89D3-870B-3D079A59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28EA-5D6A-4BCF-A1CD-79B98435F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53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B82E-A8D2-8420-8287-BDD3924B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16492-A28A-BBB6-7200-A00DEA9AF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2831D-F2F1-4F0C-4A5C-00A42C77B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DCEF-F08C-4A21-AFC8-60FBCBBB86F8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144C6-E4D1-9E49-38E6-96B6B4AE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B02C4-5BC9-29BD-4CBB-357FADC94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28EA-5D6A-4BCF-A1CD-79B98435F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34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A9F4A-65A4-86F4-5C14-54A7D1601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57398-2926-BDC6-A505-3E4416155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0BD6C-77BE-3CC7-8B4E-5FE29AA2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DCEF-F08C-4A21-AFC8-60FBCBBB86F8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C2236-6A6B-A312-3A5A-5A00D1BD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7F740-F1A4-D3DE-8686-578E5926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28EA-5D6A-4BCF-A1CD-79B98435F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22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2B6B-ABC3-BA89-4E28-056BDAF8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2F3FE-900D-79A7-BD99-D1EBE9CB6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8C00D-6701-71A1-EEB3-22221EE5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DCEF-F08C-4A21-AFC8-60FBCBBB86F8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81385-8EDB-B8A4-1706-EC4B3A86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B2E3E-E946-3817-CFCC-D13E9C1EE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28EA-5D6A-4BCF-A1CD-79B98435F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69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43F7-BC23-7B88-DF86-53B4D445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5EB65-3052-F2C6-D58C-34D6AC99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4F79E-0703-860A-4863-3209BB91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DCEF-F08C-4A21-AFC8-60FBCBBB86F8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10BE5-EAEE-E777-7868-9ED4B389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2BB-F8D8-0982-2423-F67749F0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28EA-5D6A-4BCF-A1CD-79B98435F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81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85BCF-DAB9-D845-3607-502E2482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5F0F7-B044-71AB-7802-F347378E1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940DA-E5F4-1245-22DB-D5B23EE62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D0CB9-5CB6-67AA-AD11-3968AC385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DCEF-F08C-4A21-AFC8-60FBCBBB86F8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DB91D-9317-BA23-7594-E74CCD88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673ED-BD62-0C37-0CDD-6C24F0D1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28EA-5D6A-4BCF-A1CD-79B98435F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49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221D-18D0-2F58-0BD2-EDC6DFA5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5B87A-08F9-182A-F85B-13C6545B7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B38C5-5D6D-1724-103A-9AA647348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C775F-7BD1-A827-0FE7-0F08BBA05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793F5E-5131-E7E2-82F6-F0920E1A0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254292-237F-075B-9D30-C1FB42077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DCEF-F08C-4A21-AFC8-60FBCBBB86F8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777712-FEBD-BE76-9AA5-51071A97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D96FE-78B1-580F-E1A7-D520AC65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28EA-5D6A-4BCF-A1CD-79B98435F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11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BC764-B09D-C60B-81E1-BF890DFCC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735D4-8F84-F89C-9B2F-E87E0B70F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DCEF-F08C-4A21-AFC8-60FBCBBB86F8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60DB1-89E1-BE48-9136-6208A204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1A1F8-93A4-B6C8-B568-35B53861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28EA-5D6A-4BCF-A1CD-79B98435F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02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1DE4B-321B-0165-31CA-85A94C68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DCEF-F08C-4A21-AFC8-60FBCBBB86F8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65CFE9-9A1D-2C16-CB61-03F9024F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F0797-B080-50F6-680C-FA8E0713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28EA-5D6A-4BCF-A1CD-79B98435F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67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2CE7-FCE6-728E-BFF6-6EC051B63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89A43-7C87-E13B-4024-EEEF31AF3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8E778-E01A-1516-8CB9-EFFD7C79C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F0536-A889-DD09-BC34-99E8C190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DCEF-F08C-4A21-AFC8-60FBCBBB86F8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E73CC-2AFD-3BD8-BBA2-05ED6254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700E4-31D1-A266-FB8C-29D4D431D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28EA-5D6A-4BCF-A1CD-79B98435F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79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EFD5-4D53-0AE0-7193-BAEB44983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4FABF-807B-3CB1-D1C5-CEFDBC569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8295E-477C-D4DA-9C93-6187097CE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9EA85-6374-B2C3-7F56-CDC1649E3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DCEF-F08C-4A21-AFC8-60FBCBBB86F8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761D2-57C9-4279-BFCD-2AC65FD8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6E023-3BA1-5F17-DC49-E07E6137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328EA-5D6A-4BCF-A1CD-79B98435F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04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65CB0-9ACC-0F6D-52AC-ABEF3294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A36F4-18C7-EF54-E3BA-44566CB35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AAC0B-F953-9B91-16C0-4642DC850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30DCEF-F08C-4A21-AFC8-60FBCBBB86F8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3FAA4-6F7C-CDCF-95F5-C6A2B4AEA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55348-458A-ECDA-346C-F21BD2152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3328EA-5D6A-4BCF-A1CD-79B98435F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9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vgsilh.com/image/34518.html" TargetMode="Externa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77DCF77-1399-04B0-6189-61798F94C65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49D28D-498B-C5D3-8ED7-5A16D92A0A7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55000">
                  <a:schemeClr val="accent6">
                    <a:lumMod val="95000"/>
                    <a:lumOff val="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7C6D679-E062-9848-695D-E6B0B70980CD}"/>
                </a:ext>
              </a:extLst>
            </p:cNvPr>
            <p:cNvSpPr/>
            <p:nvPr/>
          </p:nvSpPr>
          <p:spPr>
            <a:xfrm>
              <a:off x="103785" y="131643"/>
              <a:ext cx="11965577" cy="836023"/>
            </a:xfrm>
            <a:prstGeom prst="roundRect">
              <a:avLst>
                <a:gd name="adj" fmla="val 18994"/>
              </a:avLst>
            </a:prstGeom>
            <a:solidFill>
              <a:srgbClr val="296F4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D45D718-3AE9-706E-7D3E-950D84F610F9}"/>
                </a:ext>
              </a:extLst>
            </p:cNvPr>
            <p:cNvSpPr/>
            <p:nvPr/>
          </p:nvSpPr>
          <p:spPr>
            <a:xfrm>
              <a:off x="144282" y="1082674"/>
              <a:ext cx="5982788" cy="5616613"/>
            </a:xfrm>
            <a:prstGeom prst="roundRect">
              <a:avLst>
                <a:gd name="adj" fmla="val 5035"/>
              </a:avLst>
            </a:prstGeom>
            <a:solidFill>
              <a:srgbClr val="296F4F">
                <a:alpha val="7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9B2E9D1-40D4-75FB-16F8-07933C69633F}"/>
                </a:ext>
              </a:extLst>
            </p:cNvPr>
            <p:cNvSpPr/>
            <p:nvPr/>
          </p:nvSpPr>
          <p:spPr>
            <a:xfrm>
              <a:off x="6251896" y="1089581"/>
              <a:ext cx="5776366" cy="2748713"/>
            </a:xfrm>
            <a:prstGeom prst="roundRect">
              <a:avLst>
                <a:gd name="adj" fmla="val 6963"/>
              </a:avLst>
            </a:prstGeom>
            <a:solidFill>
              <a:srgbClr val="296F4F">
                <a:alpha val="7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5" name="Picture 14" descr="A white text on a black background&#10;&#10;Description automatically generated">
              <a:extLst>
                <a:ext uri="{FF2B5EF4-FFF2-40B4-BE49-F238E27FC236}">
                  <a16:creationId xmlns:a16="http://schemas.microsoft.com/office/drawing/2014/main" id="{C269B4DC-A5FB-E836-3203-3D7DE26A1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332" y="206353"/>
              <a:ext cx="2585717" cy="65711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CA372C-8ECF-5BE6-2F07-3CF248D50EDD}"/>
                </a:ext>
              </a:extLst>
            </p:cNvPr>
            <p:cNvSpPr txBox="1"/>
            <p:nvPr/>
          </p:nvSpPr>
          <p:spPr>
            <a:xfrm>
              <a:off x="3180805" y="277493"/>
              <a:ext cx="77205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Modern Love" panose="04090805081005020601" pitchFamily="82" charset="0"/>
                </a:rPr>
                <a:t>SPOTIFY  MUSIC  ANALYSIS</a:t>
              </a:r>
              <a:endParaRPr lang="en-IN" sz="4000" b="1" dirty="0">
                <a:solidFill>
                  <a:schemeClr val="bg1">
                    <a:lumMod val="95000"/>
                  </a:schemeClr>
                </a:solidFill>
                <a:latin typeface="Modern Love" panose="04090805081005020601" pitchFamily="82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3B5262D-8D03-F7BC-E4E5-BBFFC987904F}"/>
                </a:ext>
              </a:extLst>
            </p:cNvPr>
            <p:cNvSpPr/>
            <p:nvPr/>
          </p:nvSpPr>
          <p:spPr>
            <a:xfrm>
              <a:off x="6254084" y="3940846"/>
              <a:ext cx="5776366" cy="2748713"/>
            </a:xfrm>
            <a:prstGeom prst="roundRect">
              <a:avLst>
                <a:gd name="adj" fmla="val 6963"/>
              </a:avLst>
            </a:prstGeom>
            <a:solidFill>
              <a:srgbClr val="296F4F">
                <a:alpha val="7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8D23A3F-2001-4546-DA8E-CFA26976E3AF}"/>
                </a:ext>
              </a:extLst>
            </p:cNvPr>
            <p:cNvCxnSpPr/>
            <p:nvPr/>
          </p:nvCxnSpPr>
          <p:spPr>
            <a:xfrm>
              <a:off x="154010" y="1935807"/>
              <a:ext cx="5942291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ECC73D45-C696-B45A-BE6A-18D0944EB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0073466" y="248137"/>
              <a:ext cx="537826" cy="6153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8763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Modern Love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Ruban Sendhur</dc:creator>
  <cp:lastModifiedBy>Ruban Sendhur</cp:lastModifiedBy>
  <cp:revision>1</cp:revision>
  <dcterms:created xsi:type="dcterms:W3CDTF">2025-01-14T08:53:12Z</dcterms:created>
  <dcterms:modified xsi:type="dcterms:W3CDTF">2025-01-14T08:53:20Z</dcterms:modified>
</cp:coreProperties>
</file>