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75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9144000" cy="5143500" type="screen16x9"/>
  <p:notesSz cx="10018713" cy="6888163"/>
  <p:embeddedFontLst>
    <p:embeddedFont>
      <p:font typeface="Inter" panose="020B0604020202020204" charset="0"/>
      <p:regular r:id="rId34"/>
      <p:bold r:id="rId35"/>
      <p:italic r:id="rId36"/>
      <p:boldItalic r:id="rId37"/>
    </p:embeddedFont>
    <p:embeddedFont>
      <p:font typeface="Inter ExtraBold" panose="020B0604020202020204" charset="0"/>
      <p:bold r:id="rId38"/>
      <p:boldItalic r:id="rId39"/>
    </p:embeddedFont>
    <p:embeddedFont>
      <p:font typeface="Inter Medium" panose="020B0604020202020204" charset="0"/>
      <p:regular r:id="rId40"/>
      <p:bold r:id="rId41"/>
      <p:italic r:id="rId42"/>
      <p:boldItalic r:id="rId43"/>
    </p:embeddedFont>
    <p:embeddedFont>
      <p:font typeface="Poppins" panose="00000500000000000000" pitchFamily="2" charset="0"/>
      <p:regular r:id="rId44"/>
      <p:bold r:id="rId45"/>
      <p:italic r:id="rId46"/>
      <p:boldItalic r:id="rId47"/>
    </p:embeddedFont>
    <p:embeddedFont>
      <p:font typeface="Poppins ExtraBold" panose="00000900000000000000" pitchFamily="2" charset="0"/>
      <p:bold r:id="rId48"/>
      <p:boldItalic r:id="rId49"/>
    </p:embeddedFont>
    <p:embeddedFont>
      <p:font typeface="Poppins Medium" panose="00000600000000000000" pitchFamily="2" charset="0"/>
      <p:regular r:id="rId50"/>
      <p:bold r:id="rId51"/>
      <p:italic r:id="rId52"/>
      <p:boldItalic r:id="rId53"/>
    </p:embeddedFont>
    <p:embeddedFont>
      <p:font typeface="Roboto Mono" pitchFamily="2" charset="0"/>
      <p:regular r:id="rId54"/>
      <p:bold r:id="rId55"/>
      <p:italic r:id="rId56"/>
      <p:boldItalic r:id="rId5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41" d="100"/>
          <a:sy n="141" d="100"/>
        </p:scale>
        <p:origin x="78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6.fntdata"/><Relationship Id="rId21" Type="http://schemas.openxmlformats.org/officeDocument/2006/relationships/slide" Target="slides/slide20.xml"/><Relationship Id="rId34" Type="http://schemas.openxmlformats.org/officeDocument/2006/relationships/font" Target="fonts/font1.fntdata"/><Relationship Id="rId42" Type="http://schemas.openxmlformats.org/officeDocument/2006/relationships/font" Target="fonts/font9.fntdata"/><Relationship Id="rId47" Type="http://schemas.openxmlformats.org/officeDocument/2006/relationships/font" Target="fonts/font14.fntdata"/><Relationship Id="rId50" Type="http://schemas.openxmlformats.org/officeDocument/2006/relationships/font" Target="fonts/font17.fntdata"/><Relationship Id="rId55" Type="http://schemas.openxmlformats.org/officeDocument/2006/relationships/font" Target="fonts/font22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4.fntdata"/><Relationship Id="rId40" Type="http://schemas.openxmlformats.org/officeDocument/2006/relationships/font" Target="fonts/font7.fntdata"/><Relationship Id="rId45" Type="http://schemas.openxmlformats.org/officeDocument/2006/relationships/font" Target="fonts/font12.fntdata"/><Relationship Id="rId53" Type="http://schemas.openxmlformats.org/officeDocument/2006/relationships/font" Target="fonts/font20.fntdata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2.fntdata"/><Relationship Id="rId43" Type="http://schemas.openxmlformats.org/officeDocument/2006/relationships/font" Target="fonts/font10.fntdata"/><Relationship Id="rId48" Type="http://schemas.openxmlformats.org/officeDocument/2006/relationships/font" Target="fonts/font15.fntdata"/><Relationship Id="rId56" Type="http://schemas.openxmlformats.org/officeDocument/2006/relationships/font" Target="fonts/font23.fntdata"/><Relationship Id="rId8" Type="http://schemas.openxmlformats.org/officeDocument/2006/relationships/slide" Target="slides/slide7.xml"/><Relationship Id="rId51" Type="http://schemas.openxmlformats.org/officeDocument/2006/relationships/font" Target="fonts/font18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font" Target="fonts/font5.fntdata"/><Relationship Id="rId46" Type="http://schemas.openxmlformats.org/officeDocument/2006/relationships/font" Target="fonts/font13.fntdata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font" Target="fonts/font8.fntdata"/><Relationship Id="rId54" Type="http://schemas.openxmlformats.org/officeDocument/2006/relationships/font" Target="fonts/font2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3.fntdata"/><Relationship Id="rId49" Type="http://schemas.openxmlformats.org/officeDocument/2006/relationships/font" Target="fonts/font16.fntdata"/><Relationship Id="rId57" Type="http://schemas.openxmlformats.org/officeDocument/2006/relationships/font" Target="fonts/font24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font" Target="fonts/font11.fntdata"/><Relationship Id="rId52" Type="http://schemas.openxmlformats.org/officeDocument/2006/relationships/font" Target="fonts/font19.fntdata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711450" y="515938"/>
            <a:ext cx="4595813" cy="2584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1001872" y="3271878"/>
            <a:ext cx="8014970" cy="30996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591" tIns="96591" rIns="96591" bIns="96591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16b770f7ca1_1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711450" y="515938"/>
            <a:ext cx="4595813" cy="2584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16b770f7ca1_1_4:notes"/>
          <p:cNvSpPr txBox="1">
            <a:spLocks noGrp="1"/>
          </p:cNvSpPr>
          <p:nvPr>
            <p:ph type="body" idx="1"/>
          </p:nvPr>
        </p:nvSpPr>
        <p:spPr>
          <a:xfrm>
            <a:off x="1001872" y="3271878"/>
            <a:ext cx="8014970" cy="3099673"/>
          </a:xfrm>
          <a:prstGeom prst="rect">
            <a:avLst/>
          </a:prstGeom>
        </p:spPr>
        <p:txBody>
          <a:bodyPr spcFirstLastPara="1" wrap="square" lIns="96591" tIns="96591" rIns="96591" bIns="96591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18207ac48e3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711450" y="515938"/>
            <a:ext cx="4595813" cy="2584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18207ac48e3_0_112:notes"/>
          <p:cNvSpPr txBox="1">
            <a:spLocks noGrp="1"/>
          </p:cNvSpPr>
          <p:nvPr>
            <p:ph type="body" idx="1"/>
          </p:nvPr>
        </p:nvSpPr>
        <p:spPr>
          <a:xfrm>
            <a:off x="1001872" y="3271878"/>
            <a:ext cx="8014970" cy="3099673"/>
          </a:xfrm>
          <a:prstGeom prst="rect">
            <a:avLst/>
          </a:prstGeom>
        </p:spPr>
        <p:txBody>
          <a:bodyPr spcFirstLastPara="1" wrap="square" lIns="96591" tIns="96591" rIns="96591" bIns="96591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g1f88e9e4a70_0_2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711450" y="515938"/>
            <a:ext cx="4595813" cy="2584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8" name="Google Shape;498;g1f88e9e4a70_0_232:notes"/>
          <p:cNvSpPr txBox="1">
            <a:spLocks noGrp="1"/>
          </p:cNvSpPr>
          <p:nvPr>
            <p:ph type="body" idx="1"/>
          </p:nvPr>
        </p:nvSpPr>
        <p:spPr>
          <a:xfrm>
            <a:off x="1001872" y="3271878"/>
            <a:ext cx="8014970" cy="3099673"/>
          </a:xfrm>
          <a:prstGeom prst="rect">
            <a:avLst/>
          </a:prstGeom>
        </p:spPr>
        <p:txBody>
          <a:bodyPr spcFirstLastPara="1" wrap="square" lIns="96591" tIns="96591" rIns="96591" bIns="96591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18207ac48e3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2711450" y="515938"/>
            <a:ext cx="4595813" cy="2584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18207ac48e3_0_148:notes"/>
          <p:cNvSpPr txBox="1">
            <a:spLocks noGrp="1"/>
          </p:cNvSpPr>
          <p:nvPr>
            <p:ph type="body" idx="1"/>
          </p:nvPr>
        </p:nvSpPr>
        <p:spPr>
          <a:xfrm>
            <a:off x="1001872" y="3271878"/>
            <a:ext cx="8014970" cy="3099673"/>
          </a:xfrm>
          <a:prstGeom prst="rect">
            <a:avLst/>
          </a:prstGeom>
        </p:spPr>
        <p:txBody>
          <a:bodyPr spcFirstLastPara="1" wrap="square" lIns="96591" tIns="96591" rIns="96591" bIns="96591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18207ac48e3_0_1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711450" y="515938"/>
            <a:ext cx="4595813" cy="2584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18207ac48e3_0_186:notes"/>
          <p:cNvSpPr txBox="1">
            <a:spLocks noGrp="1"/>
          </p:cNvSpPr>
          <p:nvPr>
            <p:ph type="body" idx="1"/>
          </p:nvPr>
        </p:nvSpPr>
        <p:spPr>
          <a:xfrm>
            <a:off x="1001872" y="3271878"/>
            <a:ext cx="8014970" cy="3099673"/>
          </a:xfrm>
          <a:prstGeom prst="rect">
            <a:avLst/>
          </a:prstGeom>
        </p:spPr>
        <p:txBody>
          <a:bodyPr spcFirstLastPara="1" wrap="square" lIns="96591" tIns="96591" rIns="96591" bIns="96591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1fe07e76523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711450" y="515938"/>
            <a:ext cx="4595813" cy="2584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2" name="Google Shape;582;g1fe07e76523_0_116:notes"/>
          <p:cNvSpPr txBox="1">
            <a:spLocks noGrp="1"/>
          </p:cNvSpPr>
          <p:nvPr>
            <p:ph type="body" idx="1"/>
          </p:nvPr>
        </p:nvSpPr>
        <p:spPr>
          <a:xfrm>
            <a:off x="1001872" y="3271878"/>
            <a:ext cx="8014970" cy="3099673"/>
          </a:xfrm>
          <a:prstGeom prst="rect">
            <a:avLst/>
          </a:prstGeom>
        </p:spPr>
        <p:txBody>
          <a:bodyPr spcFirstLastPara="1" wrap="square" lIns="96591" tIns="96591" rIns="96591" bIns="96591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g18207ac48e3_0_2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711450" y="515938"/>
            <a:ext cx="4595813" cy="2584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0" name="Google Shape;600;g18207ac48e3_0_226:notes"/>
          <p:cNvSpPr txBox="1">
            <a:spLocks noGrp="1"/>
          </p:cNvSpPr>
          <p:nvPr>
            <p:ph type="body" idx="1"/>
          </p:nvPr>
        </p:nvSpPr>
        <p:spPr>
          <a:xfrm>
            <a:off x="1001872" y="3271878"/>
            <a:ext cx="8014970" cy="3099673"/>
          </a:xfrm>
          <a:prstGeom prst="rect">
            <a:avLst/>
          </a:prstGeom>
        </p:spPr>
        <p:txBody>
          <a:bodyPr spcFirstLastPara="1" wrap="square" lIns="96591" tIns="96591" rIns="96591" bIns="96591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g18207ac48e3_0_2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711450" y="515938"/>
            <a:ext cx="4595813" cy="2584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3" name="Google Shape;623;g18207ac48e3_0_266:notes"/>
          <p:cNvSpPr txBox="1">
            <a:spLocks noGrp="1"/>
          </p:cNvSpPr>
          <p:nvPr>
            <p:ph type="body" idx="1"/>
          </p:nvPr>
        </p:nvSpPr>
        <p:spPr>
          <a:xfrm>
            <a:off x="1001872" y="3271878"/>
            <a:ext cx="8014970" cy="3099673"/>
          </a:xfrm>
          <a:prstGeom prst="rect">
            <a:avLst/>
          </a:prstGeom>
        </p:spPr>
        <p:txBody>
          <a:bodyPr spcFirstLastPara="1" wrap="square" lIns="96591" tIns="96591" rIns="96591" bIns="96591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g18207ac48e3_0_3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711450" y="515938"/>
            <a:ext cx="4595813" cy="2584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9" name="Google Shape;659;g18207ac48e3_0_306:notes"/>
          <p:cNvSpPr txBox="1">
            <a:spLocks noGrp="1"/>
          </p:cNvSpPr>
          <p:nvPr>
            <p:ph type="body" idx="1"/>
          </p:nvPr>
        </p:nvSpPr>
        <p:spPr>
          <a:xfrm>
            <a:off x="1001872" y="3271878"/>
            <a:ext cx="8014970" cy="3099673"/>
          </a:xfrm>
          <a:prstGeom prst="rect">
            <a:avLst/>
          </a:prstGeom>
        </p:spPr>
        <p:txBody>
          <a:bodyPr spcFirstLastPara="1" wrap="square" lIns="96591" tIns="96591" rIns="96591" bIns="96591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g1f88e9e4a70_0_2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711450" y="515938"/>
            <a:ext cx="4595813" cy="2584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9" name="Google Shape;699;g1f88e9e4a70_0_279:notes"/>
          <p:cNvSpPr txBox="1">
            <a:spLocks noGrp="1"/>
          </p:cNvSpPr>
          <p:nvPr>
            <p:ph type="body" idx="1"/>
          </p:nvPr>
        </p:nvSpPr>
        <p:spPr>
          <a:xfrm>
            <a:off x="1001872" y="3271878"/>
            <a:ext cx="8014970" cy="3099673"/>
          </a:xfrm>
          <a:prstGeom prst="rect">
            <a:avLst/>
          </a:prstGeom>
        </p:spPr>
        <p:txBody>
          <a:bodyPr spcFirstLastPara="1" wrap="square" lIns="96591" tIns="96591" rIns="96591" bIns="96591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g1fe07e76523_0_3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711450" y="515938"/>
            <a:ext cx="4595813" cy="2584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6" name="Google Shape;726;g1fe07e76523_0_363:notes"/>
          <p:cNvSpPr txBox="1">
            <a:spLocks noGrp="1"/>
          </p:cNvSpPr>
          <p:nvPr>
            <p:ph type="body" idx="1"/>
          </p:nvPr>
        </p:nvSpPr>
        <p:spPr>
          <a:xfrm>
            <a:off x="1001872" y="3271878"/>
            <a:ext cx="8014970" cy="3099673"/>
          </a:xfrm>
          <a:prstGeom prst="rect">
            <a:avLst/>
          </a:prstGeom>
        </p:spPr>
        <p:txBody>
          <a:bodyPr spcFirstLastPara="1" wrap="square" lIns="96591" tIns="96591" rIns="96591" bIns="96591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1d0cf1d3e2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2711450" y="515938"/>
            <a:ext cx="4595813" cy="2584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1d0cf1d3e24_0_0:notes"/>
          <p:cNvSpPr txBox="1">
            <a:spLocks noGrp="1"/>
          </p:cNvSpPr>
          <p:nvPr>
            <p:ph type="body" idx="1"/>
          </p:nvPr>
        </p:nvSpPr>
        <p:spPr>
          <a:xfrm>
            <a:off x="1001872" y="3271878"/>
            <a:ext cx="8014970" cy="3099673"/>
          </a:xfrm>
          <a:prstGeom prst="rect">
            <a:avLst/>
          </a:prstGeom>
        </p:spPr>
        <p:txBody>
          <a:bodyPr spcFirstLastPara="1" wrap="square" lIns="96591" tIns="96591" rIns="96591" bIns="96591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g18207ac48e3_0_6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711450" y="515938"/>
            <a:ext cx="4595813" cy="2584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5" name="Google Shape;765;g18207ac48e3_0_641:notes"/>
          <p:cNvSpPr txBox="1">
            <a:spLocks noGrp="1"/>
          </p:cNvSpPr>
          <p:nvPr>
            <p:ph type="body" idx="1"/>
          </p:nvPr>
        </p:nvSpPr>
        <p:spPr>
          <a:xfrm>
            <a:off x="1001872" y="3271878"/>
            <a:ext cx="8014970" cy="3099673"/>
          </a:xfrm>
          <a:prstGeom prst="rect">
            <a:avLst/>
          </a:prstGeom>
        </p:spPr>
        <p:txBody>
          <a:bodyPr spcFirstLastPara="1" wrap="square" lIns="96591" tIns="96591" rIns="96591" bIns="96591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g18207ac48e3_0_6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711450" y="515938"/>
            <a:ext cx="4595813" cy="2584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6" name="Google Shape;776;g18207ac48e3_0_653:notes"/>
          <p:cNvSpPr txBox="1">
            <a:spLocks noGrp="1"/>
          </p:cNvSpPr>
          <p:nvPr>
            <p:ph type="body" idx="1"/>
          </p:nvPr>
        </p:nvSpPr>
        <p:spPr>
          <a:xfrm>
            <a:off x="1001872" y="3271878"/>
            <a:ext cx="8014970" cy="3099673"/>
          </a:xfrm>
          <a:prstGeom prst="rect">
            <a:avLst/>
          </a:prstGeom>
        </p:spPr>
        <p:txBody>
          <a:bodyPr spcFirstLastPara="1" wrap="square" lIns="96591" tIns="96591" rIns="96591" bIns="96591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g18207ac48e3_0_6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711450" y="515938"/>
            <a:ext cx="4595813" cy="2584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3" name="Google Shape;813;g18207ac48e3_0_607:notes"/>
          <p:cNvSpPr txBox="1">
            <a:spLocks noGrp="1"/>
          </p:cNvSpPr>
          <p:nvPr>
            <p:ph type="body" idx="1"/>
          </p:nvPr>
        </p:nvSpPr>
        <p:spPr>
          <a:xfrm>
            <a:off x="1001872" y="3271878"/>
            <a:ext cx="8014970" cy="3099673"/>
          </a:xfrm>
          <a:prstGeom prst="rect">
            <a:avLst/>
          </a:prstGeom>
        </p:spPr>
        <p:txBody>
          <a:bodyPr spcFirstLastPara="1" wrap="square" lIns="96591" tIns="96591" rIns="96591" bIns="96591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g18207ac48e3_0_7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711450" y="515938"/>
            <a:ext cx="4595813" cy="2584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0" name="Google Shape;830;g18207ac48e3_0_709:notes"/>
          <p:cNvSpPr txBox="1">
            <a:spLocks noGrp="1"/>
          </p:cNvSpPr>
          <p:nvPr>
            <p:ph type="body" idx="1"/>
          </p:nvPr>
        </p:nvSpPr>
        <p:spPr>
          <a:xfrm>
            <a:off x="1001872" y="3271878"/>
            <a:ext cx="8014970" cy="3099673"/>
          </a:xfrm>
          <a:prstGeom prst="rect">
            <a:avLst/>
          </a:prstGeom>
        </p:spPr>
        <p:txBody>
          <a:bodyPr spcFirstLastPara="1" wrap="square" lIns="96591" tIns="96591" rIns="96591" bIns="96591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g18207ac48e3_0_7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711450" y="515938"/>
            <a:ext cx="4595813" cy="2584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0" name="Google Shape;850;g18207ac48e3_0_731:notes"/>
          <p:cNvSpPr txBox="1">
            <a:spLocks noGrp="1"/>
          </p:cNvSpPr>
          <p:nvPr>
            <p:ph type="body" idx="1"/>
          </p:nvPr>
        </p:nvSpPr>
        <p:spPr>
          <a:xfrm>
            <a:off x="1001872" y="3271878"/>
            <a:ext cx="8014970" cy="3099673"/>
          </a:xfrm>
          <a:prstGeom prst="rect">
            <a:avLst/>
          </a:prstGeom>
        </p:spPr>
        <p:txBody>
          <a:bodyPr spcFirstLastPara="1" wrap="square" lIns="96591" tIns="96591" rIns="96591" bIns="96591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g18207ac48e3_0_7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711450" y="515938"/>
            <a:ext cx="4595813" cy="2584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3" name="Google Shape;873;g18207ac48e3_0_763:notes"/>
          <p:cNvSpPr txBox="1">
            <a:spLocks noGrp="1"/>
          </p:cNvSpPr>
          <p:nvPr>
            <p:ph type="body" idx="1"/>
          </p:nvPr>
        </p:nvSpPr>
        <p:spPr>
          <a:xfrm>
            <a:off x="1001872" y="3271878"/>
            <a:ext cx="8014970" cy="3099673"/>
          </a:xfrm>
          <a:prstGeom prst="rect">
            <a:avLst/>
          </a:prstGeom>
        </p:spPr>
        <p:txBody>
          <a:bodyPr spcFirstLastPara="1" wrap="square" lIns="96591" tIns="96591" rIns="96591" bIns="96591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g1fe07e76523_0_4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711450" y="515938"/>
            <a:ext cx="4595813" cy="2584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8" name="Google Shape;918;g1fe07e76523_0_471:notes"/>
          <p:cNvSpPr txBox="1">
            <a:spLocks noGrp="1"/>
          </p:cNvSpPr>
          <p:nvPr>
            <p:ph type="body" idx="1"/>
          </p:nvPr>
        </p:nvSpPr>
        <p:spPr>
          <a:xfrm>
            <a:off x="1001872" y="3271878"/>
            <a:ext cx="8014970" cy="3099673"/>
          </a:xfrm>
          <a:prstGeom prst="rect">
            <a:avLst/>
          </a:prstGeom>
        </p:spPr>
        <p:txBody>
          <a:bodyPr spcFirstLastPara="1" wrap="square" lIns="96591" tIns="96591" rIns="96591" bIns="96591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" name="Google Shape;941;g18207ac48e3_0_4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711450" y="515938"/>
            <a:ext cx="4595813" cy="2584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2" name="Google Shape;942;g18207ac48e3_0_485:notes"/>
          <p:cNvSpPr txBox="1">
            <a:spLocks noGrp="1"/>
          </p:cNvSpPr>
          <p:nvPr>
            <p:ph type="body" idx="1"/>
          </p:nvPr>
        </p:nvSpPr>
        <p:spPr>
          <a:xfrm>
            <a:off x="1001872" y="3271878"/>
            <a:ext cx="8014970" cy="3099673"/>
          </a:xfrm>
          <a:prstGeom prst="rect">
            <a:avLst/>
          </a:prstGeom>
        </p:spPr>
        <p:txBody>
          <a:bodyPr spcFirstLastPara="1" wrap="square" lIns="96591" tIns="96591" rIns="96591" bIns="96591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g18207ac48e3_0_5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711450" y="515938"/>
            <a:ext cx="4595813" cy="2584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4" name="Google Shape;974;g18207ac48e3_0_529:notes"/>
          <p:cNvSpPr txBox="1">
            <a:spLocks noGrp="1"/>
          </p:cNvSpPr>
          <p:nvPr>
            <p:ph type="body" idx="1"/>
          </p:nvPr>
        </p:nvSpPr>
        <p:spPr>
          <a:xfrm>
            <a:off x="1001872" y="3271878"/>
            <a:ext cx="8014970" cy="3099673"/>
          </a:xfrm>
          <a:prstGeom prst="rect">
            <a:avLst/>
          </a:prstGeom>
        </p:spPr>
        <p:txBody>
          <a:bodyPr spcFirstLastPara="1" wrap="square" lIns="96591" tIns="96591" rIns="96591" bIns="96591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Google Shape;1012;g18207ac48e3_0_3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711450" y="515938"/>
            <a:ext cx="4595813" cy="2584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3" name="Google Shape;1013;g18207ac48e3_0_396:notes"/>
          <p:cNvSpPr txBox="1">
            <a:spLocks noGrp="1"/>
          </p:cNvSpPr>
          <p:nvPr>
            <p:ph type="body" idx="1"/>
          </p:nvPr>
        </p:nvSpPr>
        <p:spPr>
          <a:xfrm>
            <a:off x="1001872" y="3271878"/>
            <a:ext cx="8014970" cy="3099673"/>
          </a:xfrm>
          <a:prstGeom prst="rect">
            <a:avLst/>
          </a:prstGeom>
        </p:spPr>
        <p:txBody>
          <a:bodyPr spcFirstLastPara="1" wrap="square" lIns="96591" tIns="96591" rIns="96591" bIns="96591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1d0cf1d3e24_0_4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711450" y="515938"/>
            <a:ext cx="4595813" cy="2584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1d0cf1d3e24_0_451:notes"/>
          <p:cNvSpPr txBox="1">
            <a:spLocks noGrp="1"/>
          </p:cNvSpPr>
          <p:nvPr>
            <p:ph type="body" idx="1"/>
          </p:nvPr>
        </p:nvSpPr>
        <p:spPr>
          <a:xfrm>
            <a:off x="1001872" y="3271878"/>
            <a:ext cx="8014970" cy="3099673"/>
          </a:xfrm>
          <a:prstGeom prst="rect">
            <a:avLst/>
          </a:prstGeom>
        </p:spPr>
        <p:txBody>
          <a:bodyPr spcFirstLastPara="1" wrap="square" lIns="96591" tIns="96591" rIns="96591" bIns="96591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Google Shape;1054;g18207ac48e3_0_5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711450" y="515938"/>
            <a:ext cx="4595813" cy="2584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5" name="Google Shape;1055;g18207ac48e3_0_593:notes"/>
          <p:cNvSpPr txBox="1">
            <a:spLocks noGrp="1"/>
          </p:cNvSpPr>
          <p:nvPr>
            <p:ph type="body" idx="1"/>
          </p:nvPr>
        </p:nvSpPr>
        <p:spPr>
          <a:xfrm>
            <a:off x="1001872" y="3271878"/>
            <a:ext cx="8014970" cy="3099673"/>
          </a:xfrm>
          <a:prstGeom prst="rect">
            <a:avLst/>
          </a:prstGeom>
        </p:spPr>
        <p:txBody>
          <a:bodyPr spcFirstLastPara="1" wrap="square" lIns="96591" tIns="96591" rIns="96591" bIns="96591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" name="Google Shape;1078;g18207ac48e3_0_9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711450" y="515938"/>
            <a:ext cx="4595813" cy="2584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9" name="Google Shape;1079;g18207ac48e3_0_951:notes"/>
          <p:cNvSpPr txBox="1">
            <a:spLocks noGrp="1"/>
          </p:cNvSpPr>
          <p:nvPr>
            <p:ph type="body" idx="1"/>
          </p:nvPr>
        </p:nvSpPr>
        <p:spPr>
          <a:xfrm>
            <a:off x="1001872" y="3271878"/>
            <a:ext cx="8014970" cy="3099673"/>
          </a:xfrm>
          <a:prstGeom prst="rect">
            <a:avLst/>
          </a:prstGeom>
        </p:spPr>
        <p:txBody>
          <a:bodyPr spcFirstLastPara="1" wrap="square" lIns="96591" tIns="96591" rIns="96591" bIns="96591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1f88e9e4a70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2711450" y="515938"/>
            <a:ext cx="4595813" cy="2584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1f88e9e4a70_0_67:notes"/>
          <p:cNvSpPr txBox="1">
            <a:spLocks noGrp="1"/>
          </p:cNvSpPr>
          <p:nvPr>
            <p:ph type="body" idx="1"/>
          </p:nvPr>
        </p:nvSpPr>
        <p:spPr>
          <a:xfrm>
            <a:off x="1001872" y="3271878"/>
            <a:ext cx="8014970" cy="3099673"/>
          </a:xfrm>
          <a:prstGeom prst="rect">
            <a:avLst/>
          </a:prstGeom>
        </p:spPr>
        <p:txBody>
          <a:bodyPr spcFirstLastPara="1" wrap="square" lIns="96591" tIns="96591" rIns="96591" bIns="96591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18207ac48e3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711450" y="515938"/>
            <a:ext cx="4595813" cy="2584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18207ac48e3_0_3:notes"/>
          <p:cNvSpPr txBox="1">
            <a:spLocks noGrp="1"/>
          </p:cNvSpPr>
          <p:nvPr>
            <p:ph type="body" idx="1"/>
          </p:nvPr>
        </p:nvSpPr>
        <p:spPr>
          <a:xfrm>
            <a:off x="1001872" y="3271878"/>
            <a:ext cx="8014970" cy="3099673"/>
          </a:xfrm>
          <a:prstGeom prst="rect">
            <a:avLst/>
          </a:prstGeom>
        </p:spPr>
        <p:txBody>
          <a:bodyPr spcFirstLastPara="1" wrap="square" lIns="96591" tIns="96591" rIns="96591" bIns="96591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18207ac48e3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711450" y="515938"/>
            <a:ext cx="4595813" cy="2584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18207ac48e3_0_46:notes"/>
          <p:cNvSpPr txBox="1">
            <a:spLocks noGrp="1"/>
          </p:cNvSpPr>
          <p:nvPr>
            <p:ph type="body" idx="1"/>
          </p:nvPr>
        </p:nvSpPr>
        <p:spPr>
          <a:xfrm>
            <a:off x="1001872" y="3271878"/>
            <a:ext cx="8014970" cy="3099673"/>
          </a:xfrm>
          <a:prstGeom prst="rect">
            <a:avLst/>
          </a:prstGeom>
        </p:spPr>
        <p:txBody>
          <a:bodyPr spcFirstLastPara="1" wrap="square" lIns="96591" tIns="96591" rIns="96591" bIns="96591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1f88e9e4a70_0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711450" y="515938"/>
            <a:ext cx="4595813" cy="2584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1f88e9e4a70_0_152:notes"/>
          <p:cNvSpPr txBox="1">
            <a:spLocks noGrp="1"/>
          </p:cNvSpPr>
          <p:nvPr>
            <p:ph type="body" idx="1"/>
          </p:nvPr>
        </p:nvSpPr>
        <p:spPr>
          <a:xfrm>
            <a:off x="1001872" y="3271878"/>
            <a:ext cx="8014970" cy="3099673"/>
          </a:xfrm>
          <a:prstGeom prst="rect">
            <a:avLst/>
          </a:prstGeom>
        </p:spPr>
        <p:txBody>
          <a:bodyPr spcFirstLastPara="1" wrap="square" lIns="96591" tIns="96591" rIns="96591" bIns="96591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1d0cf1d3e24_0_4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2711450" y="515938"/>
            <a:ext cx="4595813" cy="2584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1d0cf1d3e24_0_439:notes"/>
          <p:cNvSpPr txBox="1">
            <a:spLocks noGrp="1"/>
          </p:cNvSpPr>
          <p:nvPr>
            <p:ph type="body" idx="1"/>
          </p:nvPr>
        </p:nvSpPr>
        <p:spPr>
          <a:xfrm>
            <a:off x="1001872" y="3271878"/>
            <a:ext cx="8014970" cy="3099673"/>
          </a:xfrm>
          <a:prstGeom prst="rect">
            <a:avLst/>
          </a:prstGeom>
        </p:spPr>
        <p:txBody>
          <a:bodyPr spcFirstLastPara="1" wrap="square" lIns="96591" tIns="96591" rIns="96591" bIns="96591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18207ac48e3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711450" y="515938"/>
            <a:ext cx="4595813" cy="25844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18207ac48e3_0_76:notes"/>
          <p:cNvSpPr txBox="1">
            <a:spLocks noGrp="1"/>
          </p:cNvSpPr>
          <p:nvPr>
            <p:ph type="body" idx="1"/>
          </p:nvPr>
        </p:nvSpPr>
        <p:spPr>
          <a:xfrm>
            <a:off x="1001872" y="3271878"/>
            <a:ext cx="8014970" cy="3099673"/>
          </a:xfrm>
          <a:prstGeom prst="rect">
            <a:avLst/>
          </a:prstGeom>
        </p:spPr>
        <p:txBody>
          <a:bodyPr spcFirstLastPara="1" wrap="square" lIns="96591" tIns="96591" rIns="96591" bIns="96591" anchor="t" anchorCtr="0">
            <a:noAutofit/>
          </a:bodyPr>
          <a:lstStyle/>
          <a:p>
            <a:pPr marL="0" indent="0"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/>
        </p:nvSpPr>
        <p:spPr>
          <a:xfrm>
            <a:off x="-9125" y="-62275"/>
            <a:ext cx="9229200" cy="5219400"/>
          </a:xfrm>
          <a:prstGeom prst="rect">
            <a:avLst/>
          </a:prstGeom>
          <a:gradFill>
            <a:gsLst>
              <a:gs pos="0">
                <a:schemeClr val="dk1"/>
              </a:gs>
              <a:gs pos="42000">
                <a:srgbClr val="015D90"/>
              </a:gs>
              <a:gs pos="74000">
                <a:schemeClr val="accent6"/>
              </a:gs>
              <a:gs pos="95000">
                <a:srgbClr val="04C0A7"/>
              </a:gs>
              <a:gs pos="100000">
                <a:schemeClr val="accent1"/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2" name="Google Shape;12;p2"/>
          <p:cNvPicPr preferRelativeResize="0"/>
          <p:nvPr/>
        </p:nvPicPr>
        <p:blipFill rotWithShape="1">
          <a:blip r:embed="rId3">
            <a:alphaModFix amt="9000"/>
          </a:blip>
          <a:srcRect l="51019" t="7002" r="3974" b="7182"/>
          <a:stretch/>
        </p:blipFill>
        <p:spPr>
          <a:xfrm>
            <a:off x="0" y="-301263"/>
            <a:ext cx="3013374" cy="5746026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970350" y="3850050"/>
            <a:ext cx="5969100" cy="54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None/>
              <a:defRPr sz="31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Inter"/>
              <a:buNone/>
              <a:defRPr sz="3100" b="1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Inter"/>
              <a:buNone/>
              <a:defRPr sz="3100" b="1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Inter"/>
              <a:buNone/>
              <a:defRPr sz="3100" b="1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Inter"/>
              <a:buNone/>
              <a:defRPr sz="3100" b="1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Inter"/>
              <a:buNone/>
              <a:defRPr sz="3100" b="1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Inter"/>
              <a:buNone/>
              <a:defRPr sz="3100" b="1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Inter"/>
              <a:buNone/>
              <a:defRPr sz="3100" b="1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Font typeface="Inter"/>
              <a:buNone/>
              <a:defRPr sz="3100" b="1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971439" y="3413650"/>
            <a:ext cx="3454200" cy="39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ter"/>
              <a:buNone/>
              <a:defRPr sz="1400" b="1">
                <a:latin typeface="Inter"/>
                <a:ea typeface="Inter"/>
                <a:cs typeface="Inter"/>
                <a:sym typeface="Inter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b="1">
                <a:latin typeface="Inter"/>
                <a:ea typeface="Inter"/>
                <a:cs typeface="Inter"/>
                <a:sym typeface="Inter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ter"/>
              <a:buNone/>
              <a:defRPr sz="1400" b="1">
                <a:latin typeface="Inter"/>
                <a:ea typeface="Inter"/>
                <a:cs typeface="Inter"/>
                <a:sym typeface="Inter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ter"/>
              <a:buNone/>
              <a:defRPr sz="1400" b="1">
                <a:latin typeface="Inter"/>
                <a:ea typeface="Inter"/>
                <a:cs typeface="Inter"/>
                <a:sym typeface="Inter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ter"/>
              <a:buNone/>
              <a:defRPr sz="1400" b="1">
                <a:latin typeface="Inter"/>
                <a:ea typeface="Inter"/>
                <a:cs typeface="Inter"/>
                <a:sym typeface="Inter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ter"/>
              <a:buNone/>
              <a:defRPr sz="1400" b="1">
                <a:latin typeface="Inter"/>
                <a:ea typeface="Inter"/>
                <a:cs typeface="Inter"/>
                <a:sym typeface="Inter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ter"/>
              <a:buNone/>
              <a:defRPr sz="1400" b="1">
                <a:latin typeface="Inter"/>
                <a:ea typeface="Inter"/>
                <a:cs typeface="Inter"/>
                <a:sym typeface="Inter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Inter"/>
              <a:buNone/>
              <a:defRPr sz="1400" b="1"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/>
          <p:nvPr/>
        </p:nvSpPr>
        <p:spPr>
          <a:xfrm>
            <a:off x="361750" y="4545500"/>
            <a:ext cx="2224500" cy="9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0" rIns="0" bIns="0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Please do not copy without permission. © ALX 2024.</a:t>
            </a:r>
            <a:endParaRPr sz="600">
              <a:solidFill>
                <a:schemeClr val="lt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pic>
        <p:nvPicPr>
          <p:cNvPr id="16" name="Google Shape;16;p2"/>
          <p:cNvPicPr preferRelativeResize="0"/>
          <p:nvPr/>
        </p:nvPicPr>
        <p:blipFill rotWithShape="1">
          <a:blip r:embed="rId4">
            <a:alphaModFix/>
          </a:blip>
          <a:srcRect l="8805" t="9573" r="51916" b="9839"/>
          <a:stretch/>
        </p:blipFill>
        <p:spPr>
          <a:xfrm>
            <a:off x="436950" y="3413650"/>
            <a:ext cx="495025" cy="1015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1"/>
          <p:cNvSpPr txBox="1">
            <a:spLocks noGrp="1"/>
          </p:cNvSpPr>
          <p:nvPr>
            <p:ph type="title"/>
          </p:nvPr>
        </p:nvSpPr>
        <p:spPr>
          <a:xfrm>
            <a:off x="360000" y="502253"/>
            <a:ext cx="8424000" cy="359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95" name="Google Shape;95;p11"/>
          <p:cNvSpPr txBox="1">
            <a:spLocks noGrp="1"/>
          </p:cNvSpPr>
          <p:nvPr>
            <p:ph type="subTitle" idx="1"/>
          </p:nvPr>
        </p:nvSpPr>
        <p:spPr>
          <a:xfrm>
            <a:off x="362500" y="360000"/>
            <a:ext cx="8422500" cy="1422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sz="1000" b="1">
                <a:latin typeface="Inter"/>
                <a:ea typeface="Inter"/>
                <a:cs typeface="Inter"/>
                <a:sym typeface="Inter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sz="1000" b="1">
                <a:latin typeface="Inter"/>
                <a:ea typeface="Inter"/>
                <a:cs typeface="Inter"/>
                <a:sym typeface="Inter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sz="1000" b="1">
                <a:latin typeface="Inter"/>
                <a:ea typeface="Inter"/>
                <a:cs typeface="Inter"/>
                <a:sym typeface="Inter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sz="1000" b="1">
                <a:latin typeface="Inter"/>
                <a:ea typeface="Inter"/>
                <a:cs typeface="Inter"/>
                <a:sym typeface="Inter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sz="1000" b="1">
                <a:latin typeface="Inter"/>
                <a:ea typeface="Inter"/>
                <a:cs typeface="Inter"/>
                <a:sym typeface="Inter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sz="1000" b="1">
                <a:latin typeface="Inter"/>
                <a:ea typeface="Inter"/>
                <a:cs typeface="Inter"/>
                <a:sym typeface="Inter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sz="1000" b="1">
                <a:latin typeface="Inter"/>
                <a:ea typeface="Inter"/>
                <a:cs typeface="Inter"/>
                <a:sym typeface="Inter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sz="1000" b="1"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96" name="Google Shape;96;p11"/>
          <p:cNvSpPr txBox="1">
            <a:spLocks noGrp="1"/>
          </p:cNvSpPr>
          <p:nvPr>
            <p:ph type="sldNum" idx="12"/>
          </p:nvPr>
        </p:nvSpPr>
        <p:spPr>
          <a:xfrm>
            <a:off x="8784000" y="4774100"/>
            <a:ext cx="360000" cy="26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| 1 column">
  <p:cSld name="ONE_COLUMN_TEXT">
    <p:bg>
      <p:bgPr>
        <a:solidFill>
          <a:schemeClr val="lt1"/>
        </a:solidFill>
        <a:effectLst/>
      </p:bgPr>
    </p:bg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2"/>
          <p:cNvSpPr txBox="1">
            <a:spLocks noGrp="1"/>
          </p:cNvSpPr>
          <p:nvPr>
            <p:ph type="body" idx="1"/>
          </p:nvPr>
        </p:nvSpPr>
        <p:spPr>
          <a:xfrm>
            <a:off x="360900" y="1043100"/>
            <a:ext cx="4120500" cy="373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99" name="Google Shape;99;p12"/>
          <p:cNvSpPr txBox="1">
            <a:spLocks noGrp="1"/>
          </p:cNvSpPr>
          <p:nvPr>
            <p:ph type="title"/>
          </p:nvPr>
        </p:nvSpPr>
        <p:spPr>
          <a:xfrm>
            <a:off x="360000" y="502253"/>
            <a:ext cx="8424000" cy="359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100" name="Google Shape;100;p12"/>
          <p:cNvSpPr txBox="1">
            <a:spLocks noGrp="1"/>
          </p:cNvSpPr>
          <p:nvPr>
            <p:ph type="subTitle" idx="2"/>
          </p:nvPr>
        </p:nvSpPr>
        <p:spPr>
          <a:xfrm>
            <a:off x="362500" y="360000"/>
            <a:ext cx="8422500" cy="1422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Inter"/>
              <a:buNone/>
              <a:defRPr sz="1000" b="1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Inter"/>
              <a:buNone/>
              <a:defRPr sz="1000" b="1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Inter"/>
              <a:buNone/>
              <a:defRPr sz="1000" b="1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Inter"/>
              <a:buNone/>
              <a:defRPr sz="1000" b="1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Inter"/>
              <a:buNone/>
              <a:defRPr sz="1000" b="1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Inter"/>
              <a:buNone/>
              <a:defRPr sz="1000" b="1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Inter"/>
              <a:buNone/>
              <a:defRPr sz="1000" b="1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Inter"/>
              <a:buNone/>
              <a:defRPr sz="1000" b="1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23">
          <p15:clr>
            <a:srgbClr val="FA7B17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3"/>
          <p:cNvSpPr txBox="1">
            <a:spLocks noGrp="1"/>
          </p:cNvSpPr>
          <p:nvPr>
            <p:ph type="sldNum" idx="12"/>
          </p:nvPr>
        </p:nvSpPr>
        <p:spPr>
          <a:xfrm>
            <a:off x="8784000" y="4774100"/>
            <a:ext cx="360000" cy="26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| key text | body">
  <p:cSld name="BLANK_1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4"/>
          <p:cNvSpPr txBox="1">
            <a:spLocks noGrp="1"/>
          </p:cNvSpPr>
          <p:nvPr>
            <p:ph type="body" idx="1"/>
          </p:nvPr>
        </p:nvSpPr>
        <p:spPr>
          <a:xfrm>
            <a:off x="362500" y="2023400"/>
            <a:ext cx="8422500" cy="275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05" name="Google Shape;105;p14"/>
          <p:cNvSpPr txBox="1">
            <a:spLocks noGrp="1"/>
          </p:cNvSpPr>
          <p:nvPr>
            <p:ph type="title"/>
          </p:nvPr>
        </p:nvSpPr>
        <p:spPr>
          <a:xfrm>
            <a:off x="360000" y="502253"/>
            <a:ext cx="8424000" cy="359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06" name="Google Shape;106;p14"/>
          <p:cNvSpPr txBox="1">
            <a:spLocks noGrp="1"/>
          </p:cNvSpPr>
          <p:nvPr>
            <p:ph type="subTitle" idx="2"/>
          </p:nvPr>
        </p:nvSpPr>
        <p:spPr>
          <a:xfrm>
            <a:off x="362500" y="360000"/>
            <a:ext cx="8422500" cy="1422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None/>
              <a:defRPr sz="1000" b="1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None/>
              <a:defRPr sz="1000" b="1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None/>
              <a:defRPr sz="1000" b="1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None/>
              <a:defRPr sz="1000" b="1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None/>
              <a:defRPr sz="1000" b="1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None/>
              <a:defRPr sz="1000" b="1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None/>
              <a:defRPr sz="1000" b="1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None/>
              <a:defRPr sz="1000" b="1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07" name="Google Shape;107;p14"/>
          <p:cNvSpPr txBox="1">
            <a:spLocks noGrp="1"/>
          </p:cNvSpPr>
          <p:nvPr>
            <p:ph type="body" idx="3"/>
          </p:nvPr>
        </p:nvSpPr>
        <p:spPr>
          <a:xfrm>
            <a:off x="433625" y="1044800"/>
            <a:ext cx="8351400" cy="795600"/>
          </a:xfrm>
          <a:prstGeom prst="rect">
            <a:avLst/>
          </a:prstGeom>
        </p:spPr>
        <p:txBody>
          <a:bodyPr spcFirstLastPara="1" wrap="square" lIns="137150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08" name="Google Shape;108;p14"/>
          <p:cNvSpPr txBox="1"/>
          <p:nvPr/>
        </p:nvSpPr>
        <p:spPr>
          <a:xfrm>
            <a:off x="289082" y="892079"/>
            <a:ext cx="183000" cy="109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>
                <a:solidFill>
                  <a:schemeClr val="dk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|</a:t>
            </a:r>
            <a:endParaRPr sz="5200"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09" name="Google Shape;109;p14"/>
          <p:cNvSpPr txBox="1">
            <a:spLocks noGrp="1"/>
          </p:cNvSpPr>
          <p:nvPr>
            <p:ph type="sldNum" idx="12"/>
          </p:nvPr>
        </p:nvSpPr>
        <p:spPr>
          <a:xfrm>
            <a:off x="8784000" y="4774100"/>
            <a:ext cx="360000" cy="26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59">
          <p15:clr>
            <a:srgbClr val="FA7B17"/>
          </p15:clr>
        </p15:guide>
        <p15:guide id="2" orient="horz" pos="1275">
          <p15:clr>
            <a:srgbClr val="FA7B17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| key text column | 1 column">
  <p:cSld name="BLANK_1_2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>
            <a:spLocks noGrp="1"/>
          </p:cNvSpPr>
          <p:nvPr>
            <p:ph type="body" idx="1"/>
          </p:nvPr>
        </p:nvSpPr>
        <p:spPr>
          <a:xfrm>
            <a:off x="4663500" y="1044800"/>
            <a:ext cx="4121700" cy="372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12" name="Google Shape;112;p15"/>
          <p:cNvSpPr txBox="1">
            <a:spLocks noGrp="1"/>
          </p:cNvSpPr>
          <p:nvPr>
            <p:ph type="title"/>
          </p:nvPr>
        </p:nvSpPr>
        <p:spPr>
          <a:xfrm>
            <a:off x="360000" y="502253"/>
            <a:ext cx="8424000" cy="359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13" name="Google Shape;113;p15"/>
          <p:cNvSpPr txBox="1">
            <a:spLocks noGrp="1"/>
          </p:cNvSpPr>
          <p:nvPr>
            <p:ph type="subTitle" idx="2"/>
          </p:nvPr>
        </p:nvSpPr>
        <p:spPr>
          <a:xfrm>
            <a:off x="362500" y="360000"/>
            <a:ext cx="8422500" cy="1422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None/>
              <a:defRPr sz="1000" b="1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None/>
              <a:defRPr sz="1000" b="1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None/>
              <a:defRPr sz="1000" b="1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None/>
              <a:defRPr sz="1000" b="1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None/>
              <a:defRPr sz="1000" b="1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None/>
              <a:defRPr sz="1000" b="1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None/>
              <a:defRPr sz="1000" b="1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None/>
              <a:defRPr sz="1000" b="1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14" name="Google Shape;114;p15"/>
          <p:cNvSpPr txBox="1"/>
          <p:nvPr/>
        </p:nvSpPr>
        <p:spPr>
          <a:xfrm>
            <a:off x="289082" y="892079"/>
            <a:ext cx="183000" cy="109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1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|</a:t>
            </a:r>
            <a:endParaRPr sz="51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15" name="Google Shape;115;p15"/>
          <p:cNvSpPr txBox="1">
            <a:spLocks noGrp="1"/>
          </p:cNvSpPr>
          <p:nvPr>
            <p:ph type="body" idx="3"/>
          </p:nvPr>
        </p:nvSpPr>
        <p:spPr>
          <a:xfrm>
            <a:off x="3970550" y="3196750"/>
            <a:ext cx="4047000" cy="795600"/>
          </a:xfrm>
          <a:prstGeom prst="rect">
            <a:avLst/>
          </a:prstGeom>
        </p:spPr>
        <p:txBody>
          <a:bodyPr spcFirstLastPara="1" wrap="square" lIns="137150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16" name="Google Shape;116;p15"/>
          <p:cNvSpPr txBox="1"/>
          <p:nvPr/>
        </p:nvSpPr>
        <p:spPr>
          <a:xfrm>
            <a:off x="289082" y="892079"/>
            <a:ext cx="183000" cy="109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1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|</a:t>
            </a:r>
            <a:endParaRPr sz="5100">
              <a:solidFill>
                <a:schemeClr val="dk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sp>
        <p:nvSpPr>
          <p:cNvPr id="117" name="Google Shape;117;p15"/>
          <p:cNvSpPr txBox="1">
            <a:spLocks noGrp="1"/>
          </p:cNvSpPr>
          <p:nvPr>
            <p:ph type="body" idx="4"/>
          </p:nvPr>
        </p:nvSpPr>
        <p:spPr>
          <a:xfrm>
            <a:off x="360000" y="2022000"/>
            <a:ext cx="4121700" cy="275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18" name="Google Shape;118;p15"/>
          <p:cNvSpPr txBox="1">
            <a:spLocks noGrp="1"/>
          </p:cNvSpPr>
          <p:nvPr>
            <p:ph type="sldNum" idx="12"/>
          </p:nvPr>
        </p:nvSpPr>
        <p:spPr>
          <a:xfrm>
            <a:off x="8784000" y="4774100"/>
            <a:ext cx="360000" cy="26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938">
          <p15:clr>
            <a:srgbClr val="FA7B17"/>
          </p15:clr>
        </p15:guide>
        <p15:guide id="2" pos="2822">
          <p15:clr>
            <a:srgbClr val="FA7B17"/>
          </p15:clr>
        </p15:guide>
        <p15:guide id="3" orient="horz" pos="1159">
          <p15:clr>
            <a:srgbClr val="FA7B17"/>
          </p15:clr>
        </p15:guide>
        <p15:guide id="4" orient="horz" pos="1275">
          <p15:clr>
            <a:srgbClr val="FA7B17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| key text  | 2 columns">
  <p:cSld name="BLANK_1_1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6"/>
          <p:cNvSpPr txBox="1">
            <a:spLocks noGrp="1"/>
          </p:cNvSpPr>
          <p:nvPr>
            <p:ph type="body" idx="1"/>
          </p:nvPr>
        </p:nvSpPr>
        <p:spPr>
          <a:xfrm>
            <a:off x="210100" y="2480600"/>
            <a:ext cx="4120500" cy="275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21" name="Google Shape;121;p16"/>
          <p:cNvSpPr txBox="1">
            <a:spLocks noGrp="1"/>
          </p:cNvSpPr>
          <p:nvPr>
            <p:ph type="title"/>
          </p:nvPr>
        </p:nvSpPr>
        <p:spPr>
          <a:xfrm>
            <a:off x="360000" y="502253"/>
            <a:ext cx="8424000" cy="359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122" name="Google Shape;122;p16"/>
          <p:cNvSpPr txBox="1">
            <a:spLocks noGrp="1"/>
          </p:cNvSpPr>
          <p:nvPr>
            <p:ph type="subTitle" idx="2"/>
          </p:nvPr>
        </p:nvSpPr>
        <p:spPr>
          <a:xfrm>
            <a:off x="362500" y="360000"/>
            <a:ext cx="8422500" cy="1422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Inter"/>
              <a:buNone/>
              <a:defRPr sz="1000" b="1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Inter"/>
              <a:buNone/>
              <a:defRPr sz="1000" b="1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Inter"/>
              <a:buNone/>
              <a:defRPr sz="1000" b="1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Inter"/>
              <a:buNone/>
              <a:defRPr sz="1000" b="1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Inter"/>
              <a:buNone/>
              <a:defRPr sz="1000" b="1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Inter"/>
              <a:buNone/>
              <a:defRPr sz="1000" b="1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Inter"/>
              <a:buNone/>
              <a:defRPr sz="1000" b="1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Inter"/>
              <a:buNone/>
              <a:defRPr sz="1000" b="1">
                <a:solidFill>
                  <a:schemeClr val="accent2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123" name="Google Shape;123;p16"/>
          <p:cNvSpPr txBox="1">
            <a:spLocks noGrp="1"/>
          </p:cNvSpPr>
          <p:nvPr>
            <p:ph type="body" idx="3"/>
          </p:nvPr>
        </p:nvSpPr>
        <p:spPr>
          <a:xfrm>
            <a:off x="4663500" y="2023550"/>
            <a:ext cx="4120500" cy="275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24" name="Google Shape;124;p16"/>
          <p:cNvSpPr txBox="1">
            <a:spLocks noGrp="1"/>
          </p:cNvSpPr>
          <p:nvPr>
            <p:ph type="body" idx="4"/>
          </p:nvPr>
        </p:nvSpPr>
        <p:spPr>
          <a:xfrm>
            <a:off x="433625" y="1044800"/>
            <a:ext cx="8351400" cy="795600"/>
          </a:xfrm>
          <a:prstGeom prst="rect">
            <a:avLst/>
          </a:prstGeom>
        </p:spPr>
        <p:txBody>
          <a:bodyPr spcFirstLastPara="1" wrap="square" lIns="137150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25" name="Google Shape;125;p16"/>
          <p:cNvSpPr txBox="1"/>
          <p:nvPr/>
        </p:nvSpPr>
        <p:spPr>
          <a:xfrm>
            <a:off x="289082" y="892079"/>
            <a:ext cx="183000" cy="109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|</a:t>
            </a:r>
            <a:endParaRPr sz="5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26" name="Google Shape;126;p16"/>
          <p:cNvSpPr txBox="1">
            <a:spLocks noGrp="1"/>
          </p:cNvSpPr>
          <p:nvPr>
            <p:ph type="sldNum" idx="12"/>
          </p:nvPr>
        </p:nvSpPr>
        <p:spPr>
          <a:xfrm>
            <a:off x="8784000" y="4774100"/>
            <a:ext cx="360000" cy="26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59">
          <p15:clr>
            <a:srgbClr val="FA7B17"/>
          </p15:clr>
        </p15:guide>
        <p15:guide id="2" orient="horz" pos="1275">
          <p15:clr>
            <a:srgbClr val="FA7B17"/>
          </p15:clr>
        </p15:guide>
        <p15:guide id="3" pos="2824">
          <p15:clr>
            <a:srgbClr val="FA7B17"/>
          </p15:clr>
        </p15:guide>
        <p15:guide id="4" pos="2938">
          <p15:clr>
            <a:srgbClr val="FA7B17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| key text  | 2 columns | 2 rows">
  <p:cSld name="BLANK_1_1_1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7"/>
          <p:cNvSpPr txBox="1">
            <a:spLocks noGrp="1"/>
          </p:cNvSpPr>
          <p:nvPr>
            <p:ph type="body" idx="1"/>
          </p:nvPr>
        </p:nvSpPr>
        <p:spPr>
          <a:xfrm>
            <a:off x="362500" y="2023400"/>
            <a:ext cx="4120500" cy="12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29" name="Google Shape;129;p17"/>
          <p:cNvSpPr txBox="1">
            <a:spLocks noGrp="1"/>
          </p:cNvSpPr>
          <p:nvPr>
            <p:ph type="title"/>
          </p:nvPr>
        </p:nvSpPr>
        <p:spPr>
          <a:xfrm>
            <a:off x="360000" y="502253"/>
            <a:ext cx="8424000" cy="359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0" name="Google Shape;130;p17"/>
          <p:cNvSpPr txBox="1">
            <a:spLocks noGrp="1"/>
          </p:cNvSpPr>
          <p:nvPr>
            <p:ph type="subTitle" idx="2"/>
          </p:nvPr>
        </p:nvSpPr>
        <p:spPr>
          <a:xfrm>
            <a:off x="362500" y="360000"/>
            <a:ext cx="8422500" cy="1422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1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1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1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1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1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1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1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1"/>
            </a:lvl9pPr>
          </a:lstStyle>
          <a:p>
            <a:endParaRPr/>
          </a:p>
        </p:txBody>
      </p:sp>
      <p:sp>
        <p:nvSpPr>
          <p:cNvPr id="131" name="Google Shape;131;p17"/>
          <p:cNvSpPr txBox="1">
            <a:spLocks noGrp="1"/>
          </p:cNvSpPr>
          <p:nvPr>
            <p:ph type="body" idx="3"/>
          </p:nvPr>
        </p:nvSpPr>
        <p:spPr>
          <a:xfrm>
            <a:off x="4663500" y="2023550"/>
            <a:ext cx="4120500" cy="12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32" name="Google Shape;132;p17"/>
          <p:cNvSpPr txBox="1">
            <a:spLocks noGrp="1"/>
          </p:cNvSpPr>
          <p:nvPr>
            <p:ph type="body" idx="4"/>
          </p:nvPr>
        </p:nvSpPr>
        <p:spPr>
          <a:xfrm>
            <a:off x="362500" y="3489493"/>
            <a:ext cx="4120500" cy="12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33" name="Google Shape;133;p17"/>
          <p:cNvSpPr txBox="1">
            <a:spLocks noGrp="1"/>
          </p:cNvSpPr>
          <p:nvPr>
            <p:ph type="body" idx="5"/>
          </p:nvPr>
        </p:nvSpPr>
        <p:spPr>
          <a:xfrm>
            <a:off x="4663500" y="3489493"/>
            <a:ext cx="4120500" cy="12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34" name="Google Shape;134;p17"/>
          <p:cNvSpPr txBox="1">
            <a:spLocks noGrp="1"/>
          </p:cNvSpPr>
          <p:nvPr>
            <p:ph type="body" idx="6"/>
          </p:nvPr>
        </p:nvSpPr>
        <p:spPr>
          <a:xfrm>
            <a:off x="433625" y="1044800"/>
            <a:ext cx="8351400" cy="795600"/>
          </a:xfrm>
          <a:prstGeom prst="rect">
            <a:avLst/>
          </a:prstGeom>
        </p:spPr>
        <p:txBody>
          <a:bodyPr spcFirstLastPara="1" wrap="square" lIns="137150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35" name="Google Shape;135;p17"/>
          <p:cNvSpPr txBox="1"/>
          <p:nvPr/>
        </p:nvSpPr>
        <p:spPr>
          <a:xfrm>
            <a:off x="289082" y="892079"/>
            <a:ext cx="183000" cy="109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|</a:t>
            </a:r>
            <a:endParaRPr sz="5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36" name="Google Shape;136;p17"/>
          <p:cNvSpPr txBox="1">
            <a:spLocks noGrp="1"/>
          </p:cNvSpPr>
          <p:nvPr>
            <p:ph type="sldNum" idx="12"/>
          </p:nvPr>
        </p:nvSpPr>
        <p:spPr>
          <a:xfrm>
            <a:off x="8784000" y="4774100"/>
            <a:ext cx="360000" cy="26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59">
          <p15:clr>
            <a:srgbClr val="FA7B17"/>
          </p15:clr>
        </p15:guide>
        <p15:guide id="2" orient="horz" pos="1275">
          <p15:clr>
            <a:srgbClr val="FA7B17"/>
          </p15:clr>
        </p15:guide>
        <p15:guide id="3" pos="2824">
          <p15:clr>
            <a:srgbClr val="FA7B17"/>
          </p15:clr>
        </p15:guide>
        <p15:guide id="4" pos="2938">
          <p15:clr>
            <a:srgbClr val="FA7B17"/>
          </p15:clr>
        </p15:guide>
        <p15:guide id="5" orient="horz" pos="2081">
          <p15:clr>
            <a:srgbClr val="FA7B17"/>
          </p15:clr>
        </p15:guide>
        <p15:guide id="6" orient="horz" pos="2196">
          <p15:clr>
            <a:srgbClr val="FA7B17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| key text  | 2 rows">
  <p:cSld name="BLANK_1_1_1_1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8"/>
          <p:cNvSpPr txBox="1">
            <a:spLocks noGrp="1"/>
          </p:cNvSpPr>
          <p:nvPr>
            <p:ph type="title"/>
          </p:nvPr>
        </p:nvSpPr>
        <p:spPr>
          <a:xfrm>
            <a:off x="360000" y="502253"/>
            <a:ext cx="8424000" cy="359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39" name="Google Shape;139;p18"/>
          <p:cNvSpPr txBox="1">
            <a:spLocks noGrp="1"/>
          </p:cNvSpPr>
          <p:nvPr>
            <p:ph type="subTitle" idx="1"/>
          </p:nvPr>
        </p:nvSpPr>
        <p:spPr>
          <a:xfrm>
            <a:off x="362500" y="360000"/>
            <a:ext cx="8422500" cy="1422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1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1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1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1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1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1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1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1"/>
            </a:lvl9pPr>
          </a:lstStyle>
          <a:p>
            <a:endParaRPr/>
          </a:p>
        </p:txBody>
      </p:sp>
      <p:sp>
        <p:nvSpPr>
          <p:cNvPr id="140" name="Google Shape;140;p18"/>
          <p:cNvSpPr txBox="1">
            <a:spLocks noGrp="1"/>
          </p:cNvSpPr>
          <p:nvPr>
            <p:ph type="body" idx="2"/>
          </p:nvPr>
        </p:nvSpPr>
        <p:spPr>
          <a:xfrm>
            <a:off x="433625" y="1044800"/>
            <a:ext cx="8351400" cy="795600"/>
          </a:xfrm>
          <a:prstGeom prst="rect">
            <a:avLst/>
          </a:prstGeom>
        </p:spPr>
        <p:txBody>
          <a:bodyPr spcFirstLastPara="1" wrap="square" lIns="137150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41" name="Google Shape;141;p18"/>
          <p:cNvSpPr txBox="1"/>
          <p:nvPr/>
        </p:nvSpPr>
        <p:spPr>
          <a:xfrm>
            <a:off x="289082" y="892079"/>
            <a:ext cx="183000" cy="109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|</a:t>
            </a:r>
            <a:endParaRPr sz="5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42" name="Google Shape;142;p18"/>
          <p:cNvSpPr txBox="1">
            <a:spLocks noGrp="1"/>
          </p:cNvSpPr>
          <p:nvPr>
            <p:ph type="body" idx="3"/>
          </p:nvPr>
        </p:nvSpPr>
        <p:spPr>
          <a:xfrm>
            <a:off x="362500" y="2023400"/>
            <a:ext cx="8422500" cy="12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3" name="Google Shape;143;p18"/>
          <p:cNvSpPr txBox="1">
            <a:spLocks noGrp="1"/>
          </p:cNvSpPr>
          <p:nvPr>
            <p:ph type="body" idx="4"/>
          </p:nvPr>
        </p:nvSpPr>
        <p:spPr>
          <a:xfrm>
            <a:off x="362500" y="3486800"/>
            <a:ext cx="8422500" cy="12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4" name="Google Shape;144;p18"/>
          <p:cNvSpPr txBox="1">
            <a:spLocks noGrp="1"/>
          </p:cNvSpPr>
          <p:nvPr>
            <p:ph type="sldNum" idx="12"/>
          </p:nvPr>
        </p:nvSpPr>
        <p:spPr>
          <a:xfrm>
            <a:off x="8784000" y="4774100"/>
            <a:ext cx="360000" cy="26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59">
          <p15:clr>
            <a:srgbClr val="FA7B17"/>
          </p15:clr>
        </p15:guide>
        <p15:guide id="2" orient="horz" pos="1275">
          <p15:clr>
            <a:srgbClr val="FA7B17"/>
          </p15:clr>
        </p15:guide>
        <p15:guide id="3" orient="horz" pos="2081">
          <p15:clr>
            <a:srgbClr val="FA7B17"/>
          </p15:clr>
        </p15:guide>
        <p15:guide id="4" orient="horz" pos="2196">
          <p15:clr>
            <a:srgbClr val="FA7B17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| key text  | 3 columns">
  <p:cSld name="BLANK_1_1_1_1_1"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9"/>
          <p:cNvSpPr txBox="1">
            <a:spLocks noGrp="1"/>
          </p:cNvSpPr>
          <p:nvPr>
            <p:ph type="body" idx="1"/>
          </p:nvPr>
        </p:nvSpPr>
        <p:spPr>
          <a:xfrm>
            <a:off x="362500" y="2023400"/>
            <a:ext cx="2686800" cy="275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47" name="Google Shape;147;p19"/>
          <p:cNvSpPr txBox="1">
            <a:spLocks noGrp="1"/>
          </p:cNvSpPr>
          <p:nvPr>
            <p:ph type="title"/>
          </p:nvPr>
        </p:nvSpPr>
        <p:spPr>
          <a:xfrm>
            <a:off x="360000" y="502253"/>
            <a:ext cx="8424000" cy="359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48" name="Google Shape;148;p19"/>
          <p:cNvSpPr txBox="1">
            <a:spLocks noGrp="1"/>
          </p:cNvSpPr>
          <p:nvPr>
            <p:ph type="subTitle" idx="2"/>
          </p:nvPr>
        </p:nvSpPr>
        <p:spPr>
          <a:xfrm>
            <a:off x="362500" y="360000"/>
            <a:ext cx="8422500" cy="1422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1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1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1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1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1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1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1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1"/>
            </a:lvl9pPr>
          </a:lstStyle>
          <a:p>
            <a:endParaRPr/>
          </a:p>
        </p:txBody>
      </p:sp>
      <p:sp>
        <p:nvSpPr>
          <p:cNvPr id="149" name="Google Shape;149;p19"/>
          <p:cNvSpPr txBox="1">
            <a:spLocks noGrp="1"/>
          </p:cNvSpPr>
          <p:nvPr>
            <p:ph type="body" idx="3"/>
          </p:nvPr>
        </p:nvSpPr>
        <p:spPr>
          <a:xfrm>
            <a:off x="3230350" y="2023550"/>
            <a:ext cx="2686800" cy="275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50" name="Google Shape;150;p19"/>
          <p:cNvSpPr txBox="1">
            <a:spLocks noGrp="1"/>
          </p:cNvSpPr>
          <p:nvPr>
            <p:ph type="body" idx="4"/>
          </p:nvPr>
        </p:nvSpPr>
        <p:spPr>
          <a:xfrm>
            <a:off x="6098200" y="2023550"/>
            <a:ext cx="2686800" cy="275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51" name="Google Shape;151;p19"/>
          <p:cNvSpPr txBox="1">
            <a:spLocks noGrp="1"/>
          </p:cNvSpPr>
          <p:nvPr>
            <p:ph type="body" idx="5"/>
          </p:nvPr>
        </p:nvSpPr>
        <p:spPr>
          <a:xfrm>
            <a:off x="433625" y="1044800"/>
            <a:ext cx="8351400" cy="795600"/>
          </a:xfrm>
          <a:prstGeom prst="rect">
            <a:avLst/>
          </a:prstGeom>
        </p:spPr>
        <p:txBody>
          <a:bodyPr spcFirstLastPara="1" wrap="square" lIns="137150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52" name="Google Shape;152;p19"/>
          <p:cNvSpPr txBox="1"/>
          <p:nvPr/>
        </p:nvSpPr>
        <p:spPr>
          <a:xfrm>
            <a:off x="289082" y="892079"/>
            <a:ext cx="183000" cy="109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|</a:t>
            </a:r>
            <a:endParaRPr sz="5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53" name="Google Shape;153;p19"/>
          <p:cNvSpPr txBox="1">
            <a:spLocks noGrp="1"/>
          </p:cNvSpPr>
          <p:nvPr>
            <p:ph type="sldNum" idx="12"/>
          </p:nvPr>
        </p:nvSpPr>
        <p:spPr>
          <a:xfrm>
            <a:off x="8784000" y="4774100"/>
            <a:ext cx="360000" cy="26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59">
          <p15:clr>
            <a:srgbClr val="FA7B17"/>
          </p15:clr>
        </p15:guide>
        <p15:guide id="2" orient="horz" pos="1275">
          <p15:clr>
            <a:srgbClr val="FA7B17"/>
          </p15:clr>
        </p15:guide>
        <p15:guide id="3" pos="1921">
          <p15:clr>
            <a:srgbClr val="FA7B17"/>
          </p15:clr>
        </p15:guide>
        <p15:guide id="4" pos="2033">
          <p15:clr>
            <a:srgbClr val="FA7B17"/>
          </p15:clr>
        </p15:guide>
        <p15:guide id="5" pos="3727">
          <p15:clr>
            <a:srgbClr val="FA7B17"/>
          </p15:clr>
        </p15:guide>
        <p15:guide id="6" pos="3839">
          <p15:clr>
            <a:srgbClr val="FA7B17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| key text | 3 columns | 2 rows">
  <p:cSld name="BLANK_1_1_1_1_1_1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0"/>
          <p:cNvSpPr txBox="1">
            <a:spLocks noGrp="1"/>
          </p:cNvSpPr>
          <p:nvPr>
            <p:ph type="body" idx="1"/>
          </p:nvPr>
        </p:nvSpPr>
        <p:spPr>
          <a:xfrm>
            <a:off x="362500" y="2023400"/>
            <a:ext cx="2686800" cy="12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56" name="Google Shape;156;p20"/>
          <p:cNvSpPr txBox="1">
            <a:spLocks noGrp="1"/>
          </p:cNvSpPr>
          <p:nvPr>
            <p:ph type="title"/>
          </p:nvPr>
        </p:nvSpPr>
        <p:spPr>
          <a:xfrm>
            <a:off x="360000" y="502253"/>
            <a:ext cx="8424000" cy="359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157" name="Google Shape;157;p20"/>
          <p:cNvSpPr txBox="1">
            <a:spLocks noGrp="1"/>
          </p:cNvSpPr>
          <p:nvPr>
            <p:ph type="subTitle" idx="2"/>
          </p:nvPr>
        </p:nvSpPr>
        <p:spPr>
          <a:xfrm>
            <a:off x="362500" y="360000"/>
            <a:ext cx="8422500" cy="1422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1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1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1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1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1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1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1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1"/>
            </a:lvl9pPr>
          </a:lstStyle>
          <a:p>
            <a:endParaRPr/>
          </a:p>
        </p:txBody>
      </p:sp>
      <p:sp>
        <p:nvSpPr>
          <p:cNvPr id="158" name="Google Shape;158;p20"/>
          <p:cNvSpPr txBox="1">
            <a:spLocks noGrp="1"/>
          </p:cNvSpPr>
          <p:nvPr>
            <p:ph type="body" idx="3"/>
          </p:nvPr>
        </p:nvSpPr>
        <p:spPr>
          <a:xfrm>
            <a:off x="3230350" y="2023400"/>
            <a:ext cx="2686800" cy="12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59" name="Google Shape;159;p20"/>
          <p:cNvSpPr txBox="1">
            <a:spLocks noGrp="1"/>
          </p:cNvSpPr>
          <p:nvPr>
            <p:ph type="body" idx="4"/>
          </p:nvPr>
        </p:nvSpPr>
        <p:spPr>
          <a:xfrm>
            <a:off x="6098200" y="2023400"/>
            <a:ext cx="2686800" cy="12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60" name="Google Shape;160;p20"/>
          <p:cNvSpPr txBox="1">
            <a:spLocks noGrp="1"/>
          </p:cNvSpPr>
          <p:nvPr>
            <p:ph type="body" idx="5"/>
          </p:nvPr>
        </p:nvSpPr>
        <p:spPr>
          <a:xfrm>
            <a:off x="362500" y="3486800"/>
            <a:ext cx="2686800" cy="12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61" name="Google Shape;161;p20"/>
          <p:cNvSpPr txBox="1">
            <a:spLocks noGrp="1"/>
          </p:cNvSpPr>
          <p:nvPr>
            <p:ph type="body" idx="6"/>
          </p:nvPr>
        </p:nvSpPr>
        <p:spPr>
          <a:xfrm>
            <a:off x="3228600" y="3487400"/>
            <a:ext cx="2686800" cy="12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62" name="Google Shape;162;p20"/>
          <p:cNvSpPr txBox="1">
            <a:spLocks noGrp="1"/>
          </p:cNvSpPr>
          <p:nvPr>
            <p:ph type="body" idx="7"/>
          </p:nvPr>
        </p:nvSpPr>
        <p:spPr>
          <a:xfrm>
            <a:off x="6094700" y="3487400"/>
            <a:ext cx="2686800" cy="12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63" name="Google Shape;163;p20"/>
          <p:cNvSpPr txBox="1">
            <a:spLocks noGrp="1"/>
          </p:cNvSpPr>
          <p:nvPr>
            <p:ph type="body" idx="8"/>
          </p:nvPr>
        </p:nvSpPr>
        <p:spPr>
          <a:xfrm>
            <a:off x="433625" y="1044800"/>
            <a:ext cx="8351400" cy="795600"/>
          </a:xfrm>
          <a:prstGeom prst="rect">
            <a:avLst/>
          </a:prstGeom>
        </p:spPr>
        <p:txBody>
          <a:bodyPr spcFirstLastPara="1" wrap="square" lIns="137150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64" name="Google Shape;164;p20"/>
          <p:cNvSpPr txBox="1"/>
          <p:nvPr/>
        </p:nvSpPr>
        <p:spPr>
          <a:xfrm>
            <a:off x="289082" y="892079"/>
            <a:ext cx="183000" cy="109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|</a:t>
            </a:r>
            <a:endParaRPr sz="5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65" name="Google Shape;165;p20"/>
          <p:cNvSpPr txBox="1">
            <a:spLocks noGrp="1"/>
          </p:cNvSpPr>
          <p:nvPr>
            <p:ph type="sldNum" idx="12"/>
          </p:nvPr>
        </p:nvSpPr>
        <p:spPr>
          <a:xfrm>
            <a:off x="8784000" y="4774100"/>
            <a:ext cx="360000" cy="26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59">
          <p15:clr>
            <a:srgbClr val="FA7B17"/>
          </p15:clr>
        </p15:guide>
        <p15:guide id="2" orient="horz" pos="1275">
          <p15:clr>
            <a:srgbClr val="FA7B17"/>
          </p15:clr>
        </p15:guide>
        <p15:guide id="3" pos="1921">
          <p15:clr>
            <a:srgbClr val="FA7B17"/>
          </p15:clr>
        </p15:guide>
        <p15:guide id="4" pos="2033">
          <p15:clr>
            <a:srgbClr val="FA7B17"/>
          </p15:clr>
        </p15:guide>
        <p15:guide id="5" pos="3727">
          <p15:clr>
            <a:srgbClr val="FA7B17"/>
          </p15:clr>
        </p15:guide>
        <p15:guide id="6" pos="3839">
          <p15:clr>
            <a:srgbClr val="FA7B17"/>
          </p15:clr>
        </p15:guide>
        <p15:guide id="7" orient="horz" pos="2196">
          <p15:clr>
            <a:srgbClr val="FA7B17"/>
          </p15:clr>
        </p15:guide>
        <p15:guide id="8" orient="horz" pos="2085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|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body" idx="1"/>
          </p:nvPr>
        </p:nvSpPr>
        <p:spPr>
          <a:xfrm>
            <a:off x="361750" y="1044800"/>
            <a:ext cx="8424000" cy="372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title"/>
          </p:nvPr>
        </p:nvSpPr>
        <p:spPr>
          <a:xfrm>
            <a:off x="360000" y="502253"/>
            <a:ext cx="8424000" cy="359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ubTitle" idx="2"/>
          </p:nvPr>
        </p:nvSpPr>
        <p:spPr>
          <a:xfrm>
            <a:off x="362500" y="360000"/>
            <a:ext cx="8422500" cy="1422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sz="1000" b="1">
                <a:latin typeface="Inter"/>
                <a:ea typeface="Inter"/>
                <a:cs typeface="Inter"/>
                <a:sym typeface="Inter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sz="1000" b="1">
                <a:latin typeface="Inter"/>
                <a:ea typeface="Inter"/>
                <a:cs typeface="Inter"/>
                <a:sym typeface="Inter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sz="1000" b="1">
                <a:latin typeface="Inter"/>
                <a:ea typeface="Inter"/>
                <a:cs typeface="Inter"/>
                <a:sym typeface="Inter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sz="1000" b="1">
                <a:latin typeface="Inter"/>
                <a:ea typeface="Inter"/>
                <a:cs typeface="Inter"/>
                <a:sym typeface="Inter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sz="1000" b="1">
                <a:latin typeface="Inter"/>
                <a:ea typeface="Inter"/>
                <a:cs typeface="Inter"/>
                <a:sym typeface="Inter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sz="1000" b="1">
                <a:latin typeface="Inter"/>
                <a:ea typeface="Inter"/>
                <a:cs typeface="Inter"/>
                <a:sym typeface="Inter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sz="1000" b="1">
                <a:latin typeface="Inter"/>
                <a:ea typeface="Inter"/>
                <a:cs typeface="Inter"/>
                <a:sym typeface="Inter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sz="1000" b="1"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sldNum" idx="12"/>
          </p:nvPr>
        </p:nvSpPr>
        <p:spPr>
          <a:xfrm>
            <a:off x="8784000" y="4774100"/>
            <a:ext cx="360000" cy="26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| key text | 3 columns | 3 rows">
  <p:cSld name="BLANK_1_1_1_1_1_1_2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1"/>
          <p:cNvSpPr txBox="1">
            <a:spLocks noGrp="1"/>
          </p:cNvSpPr>
          <p:nvPr>
            <p:ph type="body" idx="1"/>
          </p:nvPr>
        </p:nvSpPr>
        <p:spPr>
          <a:xfrm>
            <a:off x="360000" y="2023400"/>
            <a:ext cx="2686800" cy="77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68" name="Google Shape;168;p21"/>
          <p:cNvSpPr txBox="1">
            <a:spLocks noGrp="1"/>
          </p:cNvSpPr>
          <p:nvPr>
            <p:ph type="title"/>
          </p:nvPr>
        </p:nvSpPr>
        <p:spPr>
          <a:xfrm>
            <a:off x="360000" y="502253"/>
            <a:ext cx="8424000" cy="359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69" name="Google Shape;169;p21"/>
          <p:cNvSpPr txBox="1">
            <a:spLocks noGrp="1"/>
          </p:cNvSpPr>
          <p:nvPr>
            <p:ph type="subTitle" idx="2"/>
          </p:nvPr>
        </p:nvSpPr>
        <p:spPr>
          <a:xfrm>
            <a:off x="362500" y="360000"/>
            <a:ext cx="8422500" cy="1422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1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1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1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1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1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1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1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1"/>
            </a:lvl9pPr>
          </a:lstStyle>
          <a:p>
            <a:endParaRPr/>
          </a:p>
        </p:txBody>
      </p:sp>
      <p:sp>
        <p:nvSpPr>
          <p:cNvPr id="170" name="Google Shape;170;p21"/>
          <p:cNvSpPr txBox="1">
            <a:spLocks noGrp="1"/>
          </p:cNvSpPr>
          <p:nvPr>
            <p:ph type="body" idx="3"/>
          </p:nvPr>
        </p:nvSpPr>
        <p:spPr>
          <a:xfrm>
            <a:off x="433625" y="1044800"/>
            <a:ext cx="8351400" cy="795600"/>
          </a:xfrm>
          <a:prstGeom prst="rect">
            <a:avLst/>
          </a:prstGeom>
        </p:spPr>
        <p:txBody>
          <a:bodyPr spcFirstLastPara="1" wrap="square" lIns="137150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71" name="Google Shape;171;p21"/>
          <p:cNvSpPr txBox="1"/>
          <p:nvPr/>
        </p:nvSpPr>
        <p:spPr>
          <a:xfrm>
            <a:off x="289082" y="892079"/>
            <a:ext cx="183000" cy="109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|</a:t>
            </a:r>
            <a:endParaRPr sz="5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72" name="Google Shape;172;p21"/>
          <p:cNvSpPr txBox="1">
            <a:spLocks noGrp="1"/>
          </p:cNvSpPr>
          <p:nvPr>
            <p:ph type="body" idx="4"/>
          </p:nvPr>
        </p:nvSpPr>
        <p:spPr>
          <a:xfrm>
            <a:off x="3230350" y="2015943"/>
            <a:ext cx="2686800" cy="77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73" name="Google Shape;173;p21"/>
          <p:cNvSpPr txBox="1">
            <a:spLocks noGrp="1"/>
          </p:cNvSpPr>
          <p:nvPr>
            <p:ph type="body" idx="5"/>
          </p:nvPr>
        </p:nvSpPr>
        <p:spPr>
          <a:xfrm>
            <a:off x="6100700" y="2015950"/>
            <a:ext cx="2686800" cy="77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74" name="Google Shape;174;p21"/>
          <p:cNvSpPr txBox="1">
            <a:spLocks noGrp="1"/>
          </p:cNvSpPr>
          <p:nvPr>
            <p:ph type="body" idx="6"/>
          </p:nvPr>
        </p:nvSpPr>
        <p:spPr>
          <a:xfrm>
            <a:off x="358250" y="3000257"/>
            <a:ext cx="2686800" cy="77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75" name="Google Shape;175;p21"/>
          <p:cNvSpPr txBox="1">
            <a:spLocks noGrp="1"/>
          </p:cNvSpPr>
          <p:nvPr>
            <p:ph type="body" idx="7"/>
          </p:nvPr>
        </p:nvSpPr>
        <p:spPr>
          <a:xfrm>
            <a:off x="3228600" y="2992800"/>
            <a:ext cx="2686800" cy="77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76" name="Google Shape;176;p21"/>
          <p:cNvSpPr txBox="1">
            <a:spLocks noGrp="1"/>
          </p:cNvSpPr>
          <p:nvPr>
            <p:ph type="body" idx="8"/>
          </p:nvPr>
        </p:nvSpPr>
        <p:spPr>
          <a:xfrm>
            <a:off x="6098950" y="2992807"/>
            <a:ext cx="2686800" cy="77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77" name="Google Shape;177;p21"/>
          <p:cNvSpPr txBox="1">
            <a:spLocks noGrp="1"/>
          </p:cNvSpPr>
          <p:nvPr>
            <p:ph type="body" idx="9"/>
          </p:nvPr>
        </p:nvSpPr>
        <p:spPr>
          <a:xfrm>
            <a:off x="358250" y="3971407"/>
            <a:ext cx="2686800" cy="77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78" name="Google Shape;178;p21"/>
          <p:cNvSpPr txBox="1">
            <a:spLocks noGrp="1"/>
          </p:cNvSpPr>
          <p:nvPr>
            <p:ph type="body" idx="13"/>
          </p:nvPr>
        </p:nvSpPr>
        <p:spPr>
          <a:xfrm>
            <a:off x="3228600" y="3963950"/>
            <a:ext cx="2686800" cy="77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79" name="Google Shape;179;p21"/>
          <p:cNvSpPr txBox="1">
            <a:spLocks noGrp="1"/>
          </p:cNvSpPr>
          <p:nvPr>
            <p:ph type="body" idx="14"/>
          </p:nvPr>
        </p:nvSpPr>
        <p:spPr>
          <a:xfrm>
            <a:off x="6098950" y="3963957"/>
            <a:ext cx="2686800" cy="77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80" name="Google Shape;180;p21"/>
          <p:cNvSpPr txBox="1">
            <a:spLocks noGrp="1"/>
          </p:cNvSpPr>
          <p:nvPr>
            <p:ph type="sldNum" idx="12"/>
          </p:nvPr>
        </p:nvSpPr>
        <p:spPr>
          <a:xfrm>
            <a:off x="8784000" y="4774100"/>
            <a:ext cx="360000" cy="26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59">
          <p15:clr>
            <a:srgbClr val="FA7B17"/>
          </p15:clr>
        </p15:guide>
        <p15:guide id="2" orient="horz" pos="1275">
          <p15:clr>
            <a:srgbClr val="FA7B17"/>
          </p15:clr>
        </p15:guide>
        <p15:guide id="3" pos="1921">
          <p15:clr>
            <a:srgbClr val="FA7B17"/>
          </p15:clr>
        </p15:guide>
        <p15:guide id="4" pos="2033">
          <p15:clr>
            <a:srgbClr val="FA7B17"/>
          </p15:clr>
        </p15:guide>
        <p15:guide id="5" pos="3727">
          <p15:clr>
            <a:srgbClr val="FA7B17"/>
          </p15:clr>
        </p15:guide>
        <p15:guide id="6" pos="3839">
          <p15:clr>
            <a:srgbClr val="FA7B17"/>
          </p15:clr>
        </p15:guide>
        <p15:guide id="7" orient="horz" pos="1765">
          <p15:clr>
            <a:srgbClr val="FA7B17"/>
          </p15:clr>
        </p15:guide>
        <p15:guide id="8" orient="horz" pos="2381">
          <p15:clr>
            <a:srgbClr val="FA7B17"/>
          </p15:clr>
        </p15:guide>
        <p15:guide id="9" orient="horz" pos="1886">
          <p15:clr>
            <a:srgbClr val="FA7B17"/>
          </p15:clr>
        </p15:guide>
        <p15:guide id="10" orient="horz" pos="2496">
          <p15:clr>
            <a:srgbClr val="FA7B17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| key text | 4 columns | 2 rows">
  <p:cSld name="BLANK_1_1_1_1_1_1_1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2"/>
          <p:cNvSpPr txBox="1">
            <a:spLocks noGrp="1"/>
          </p:cNvSpPr>
          <p:nvPr>
            <p:ph type="title"/>
          </p:nvPr>
        </p:nvSpPr>
        <p:spPr>
          <a:xfrm>
            <a:off x="360000" y="502253"/>
            <a:ext cx="8424000" cy="359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183" name="Google Shape;183;p22"/>
          <p:cNvSpPr txBox="1">
            <a:spLocks noGrp="1"/>
          </p:cNvSpPr>
          <p:nvPr>
            <p:ph type="subTitle" idx="1"/>
          </p:nvPr>
        </p:nvSpPr>
        <p:spPr>
          <a:xfrm>
            <a:off x="362500" y="360000"/>
            <a:ext cx="8422500" cy="1422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None/>
              <a:defRPr sz="1000" b="1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None/>
              <a:defRPr sz="1000" b="1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None/>
              <a:defRPr sz="1000" b="1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None/>
              <a:defRPr sz="1000" b="1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None/>
              <a:defRPr sz="1000" b="1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None/>
              <a:defRPr sz="1000" b="1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None/>
              <a:defRPr sz="1000" b="1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None/>
              <a:defRPr sz="1000" b="1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184" name="Google Shape;184;p22"/>
          <p:cNvSpPr txBox="1">
            <a:spLocks noGrp="1"/>
          </p:cNvSpPr>
          <p:nvPr>
            <p:ph type="body" idx="2"/>
          </p:nvPr>
        </p:nvSpPr>
        <p:spPr>
          <a:xfrm>
            <a:off x="362500" y="2023400"/>
            <a:ext cx="1966800" cy="12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85" name="Google Shape;185;p22"/>
          <p:cNvSpPr txBox="1">
            <a:spLocks noGrp="1"/>
          </p:cNvSpPr>
          <p:nvPr>
            <p:ph type="body" idx="3"/>
          </p:nvPr>
        </p:nvSpPr>
        <p:spPr>
          <a:xfrm>
            <a:off x="2514000" y="2018600"/>
            <a:ext cx="1966800" cy="12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86" name="Google Shape;186;p22"/>
          <p:cNvSpPr txBox="1">
            <a:spLocks noGrp="1"/>
          </p:cNvSpPr>
          <p:nvPr>
            <p:ph type="body" idx="4"/>
          </p:nvPr>
        </p:nvSpPr>
        <p:spPr>
          <a:xfrm>
            <a:off x="6818200" y="2023400"/>
            <a:ext cx="1966800" cy="12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87" name="Google Shape;187;p22"/>
          <p:cNvSpPr txBox="1">
            <a:spLocks noGrp="1"/>
          </p:cNvSpPr>
          <p:nvPr>
            <p:ph type="body" idx="5"/>
          </p:nvPr>
        </p:nvSpPr>
        <p:spPr>
          <a:xfrm>
            <a:off x="362500" y="3486800"/>
            <a:ext cx="1966800" cy="12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88" name="Google Shape;188;p22"/>
          <p:cNvSpPr txBox="1">
            <a:spLocks noGrp="1"/>
          </p:cNvSpPr>
          <p:nvPr>
            <p:ph type="body" idx="6"/>
          </p:nvPr>
        </p:nvSpPr>
        <p:spPr>
          <a:xfrm>
            <a:off x="2514000" y="3487400"/>
            <a:ext cx="1966800" cy="12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89" name="Google Shape;189;p22"/>
          <p:cNvSpPr txBox="1">
            <a:spLocks noGrp="1"/>
          </p:cNvSpPr>
          <p:nvPr>
            <p:ph type="body" idx="7"/>
          </p:nvPr>
        </p:nvSpPr>
        <p:spPr>
          <a:xfrm>
            <a:off x="6814700" y="3487400"/>
            <a:ext cx="1966800" cy="12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90" name="Google Shape;190;p22"/>
          <p:cNvSpPr txBox="1">
            <a:spLocks noGrp="1"/>
          </p:cNvSpPr>
          <p:nvPr>
            <p:ph type="body" idx="8"/>
          </p:nvPr>
        </p:nvSpPr>
        <p:spPr>
          <a:xfrm>
            <a:off x="433625" y="1044800"/>
            <a:ext cx="8351400" cy="795600"/>
          </a:xfrm>
          <a:prstGeom prst="rect">
            <a:avLst/>
          </a:prstGeom>
        </p:spPr>
        <p:txBody>
          <a:bodyPr spcFirstLastPara="1" wrap="square" lIns="137150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191" name="Google Shape;191;p22"/>
          <p:cNvSpPr txBox="1"/>
          <p:nvPr/>
        </p:nvSpPr>
        <p:spPr>
          <a:xfrm>
            <a:off x="289082" y="892079"/>
            <a:ext cx="183000" cy="109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|</a:t>
            </a:r>
            <a:endParaRPr sz="5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92" name="Google Shape;192;p22"/>
          <p:cNvSpPr txBox="1">
            <a:spLocks noGrp="1"/>
          </p:cNvSpPr>
          <p:nvPr>
            <p:ph type="body" idx="9"/>
          </p:nvPr>
        </p:nvSpPr>
        <p:spPr>
          <a:xfrm>
            <a:off x="4666100" y="2015943"/>
            <a:ext cx="1966800" cy="12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93" name="Google Shape;193;p22"/>
          <p:cNvSpPr txBox="1">
            <a:spLocks noGrp="1"/>
          </p:cNvSpPr>
          <p:nvPr>
            <p:ph type="body" idx="13"/>
          </p:nvPr>
        </p:nvSpPr>
        <p:spPr>
          <a:xfrm>
            <a:off x="4662600" y="3479943"/>
            <a:ext cx="1966800" cy="12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94" name="Google Shape;194;p22"/>
          <p:cNvSpPr txBox="1">
            <a:spLocks noGrp="1"/>
          </p:cNvSpPr>
          <p:nvPr>
            <p:ph type="sldNum" idx="12"/>
          </p:nvPr>
        </p:nvSpPr>
        <p:spPr>
          <a:xfrm>
            <a:off x="8784000" y="4774100"/>
            <a:ext cx="360000" cy="26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59">
          <p15:clr>
            <a:srgbClr val="FA7B17"/>
          </p15:clr>
        </p15:guide>
        <p15:guide id="2" orient="horz" pos="1275">
          <p15:clr>
            <a:srgbClr val="FA7B17"/>
          </p15:clr>
        </p15:guide>
        <p15:guide id="3" pos="1467">
          <p15:clr>
            <a:srgbClr val="FA7B17"/>
          </p15:clr>
        </p15:guide>
        <p15:guide id="4" pos="1584">
          <p15:clr>
            <a:srgbClr val="FA7B17"/>
          </p15:clr>
        </p15:guide>
        <p15:guide id="5" pos="2823">
          <p15:clr>
            <a:srgbClr val="FA7B17"/>
          </p15:clr>
        </p15:guide>
        <p15:guide id="6" pos="2935">
          <p15:clr>
            <a:srgbClr val="FA7B17"/>
          </p15:clr>
        </p15:guide>
        <p15:guide id="7" orient="horz" pos="2088">
          <p15:clr>
            <a:srgbClr val="FA7B17"/>
          </p15:clr>
        </p15:guide>
        <p15:guide id="8" orient="horz" pos="2196">
          <p15:clr>
            <a:srgbClr val="FA7B17"/>
          </p15:clr>
        </p15:guide>
        <p15:guide id="9" pos="4175">
          <p15:clr>
            <a:srgbClr val="FA7B17"/>
          </p15:clr>
        </p15:guide>
        <p15:guide id="10" pos="4292">
          <p15:clr>
            <a:srgbClr val="FA7B17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| key text | 6 columns | 2 rows">
  <p:cSld name="BLANK_1_1_1_1_1_1_1_1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3"/>
          <p:cNvSpPr txBox="1">
            <a:spLocks noGrp="1"/>
          </p:cNvSpPr>
          <p:nvPr>
            <p:ph type="title"/>
          </p:nvPr>
        </p:nvSpPr>
        <p:spPr>
          <a:xfrm>
            <a:off x="360000" y="502253"/>
            <a:ext cx="8424000" cy="359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197" name="Google Shape;197;p23"/>
          <p:cNvSpPr txBox="1">
            <a:spLocks noGrp="1"/>
          </p:cNvSpPr>
          <p:nvPr>
            <p:ph type="subTitle" idx="1"/>
          </p:nvPr>
        </p:nvSpPr>
        <p:spPr>
          <a:xfrm>
            <a:off x="362500" y="360000"/>
            <a:ext cx="8422500" cy="1422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1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1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1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1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1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1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1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1"/>
            </a:lvl9pPr>
          </a:lstStyle>
          <a:p>
            <a:endParaRPr/>
          </a:p>
        </p:txBody>
      </p:sp>
      <p:sp>
        <p:nvSpPr>
          <p:cNvPr id="198" name="Google Shape;198;p23"/>
          <p:cNvSpPr txBox="1">
            <a:spLocks noGrp="1"/>
          </p:cNvSpPr>
          <p:nvPr>
            <p:ph type="body" idx="2"/>
          </p:nvPr>
        </p:nvSpPr>
        <p:spPr>
          <a:xfrm>
            <a:off x="362500" y="2023400"/>
            <a:ext cx="1251300" cy="12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99" name="Google Shape;199;p23"/>
          <p:cNvSpPr txBox="1">
            <a:spLocks noGrp="1"/>
          </p:cNvSpPr>
          <p:nvPr>
            <p:ph type="body" idx="3"/>
          </p:nvPr>
        </p:nvSpPr>
        <p:spPr>
          <a:xfrm>
            <a:off x="362500" y="3486800"/>
            <a:ext cx="1251300" cy="12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00" name="Google Shape;200;p23"/>
          <p:cNvSpPr txBox="1">
            <a:spLocks noGrp="1"/>
          </p:cNvSpPr>
          <p:nvPr>
            <p:ph type="body" idx="4"/>
          </p:nvPr>
        </p:nvSpPr>
        <p:spPr>
          <a:xfrm>
            <a:off x="433625" y="1044800"/>
            <a:ext cx="8351400" cy="795600"/>
          </a:xfrm>
          <a:prstGeom prst="rect">
            <a:avLst/>
          </a:prstGeom>
        </p:spPr>
        <p:txBody>
          <a:bodyPr spcFirstLastPara="1" wrap="square" lIns="137150" tIns="91425" rIns="91425" bIns="91425" anchor="ctr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201" name="Google Shape;201;p23"/>
          <p:cNvSpPr txBox="1"/>
          <p:nvPr/>
        </p:nvSpPr>
        <p:spPr>
          <a:xfrm>
            <a:off x="289082" y="892079"/>
            <a:ext cx="183000" cy="109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|</a:t>
            </a:r>
            <a:endParaRPr sz="5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202" name="Google Shape;202;p23"/>
          <p:cNvSpPr txBox="1">
            <a:spLocks noGrp="1"/>
          </p:cNvSpPr>
          <p:nvPr>
            <p:ph type="body" idx="5"/>
          </p:nvPr>
        </p:nvSpPr>
        <p:spPr>
          <a:xfrm>
            <a:off x="1797550" y="2015943"/>
            <a:ext cx="1251300" cy="12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03" name="Google Shape;203;p23"/>
          <p:cNvSpPr txBox="1">
            <a:spLocks noGrp="1"/>
          </p:cNvSpPr>
          <p:nvPr>
            <p:ph type="body" idx="6"/>
          </p:nvPr>
        </p:nvSpPr>
        <p:spPr>
          <a:xfrm>
            <a:off x="1797550" y="3479343"/>
            <a:ext cx="1251300" cy="12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04" name="Google Shape;204;p23"/>
          <p:cNvSpPr txBox="1">
            <a:spLocks noGrp="1"/>
          </p:cNvSpPr>
          <p:nvPr>
            <p:ph type="body" idx="7"/>
          </p:nvPr>
        </p:nvSpPr>
        <p:spPr>
          <a:xfrm>
            <a:off x="3232600" y="2015943"/>
            <a:ext cx="1251300" cy="12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05" name="Google Shape;205;p23"/>
          <p:cNvSpPr txBox="1">
            <a:spLocks noGrp="1"/>
          </p:cNvSpPr>
          <p:nvPr>
            <p:ph type="body" idx="8"/>
          </p:nvPr>
        </p:nvSpPr>
        <p:spPr>
          <a:xfrm>
            <a:off x="3232600" y="3479343"/>
            <a:ext cx="1251300" cy="12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06" name="Google Shape;206;p23"/>
          <p:cNvSpPr txBox="1">
            <a:spLocks noGrp="1"/>
          </p:cNvSpPr>
          <p:nvPr>
            <p:ph type="body" idx="9"/>
          </p:nvPr>
        </p:nvSpPr>
        <p:spPr>
          <a:xfrm>
            <a:off x="4660043" y="2022004"/>
            <a:ext cx="1251300" cy="12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07" name="Google Shape;207;p23"/>
          <p:cNvSpPr txBox="1">
            <a:spLocks noGrp="1"/>
          </p:cNvSpPr>
          <p:nvPr>
            <p:ph type="body" idx="13"/>
          </p:nvPr>
        </p:nvSpPr>
        <p:spPr>
          <a:xfrm>
            <a:off x="4660043" y="3485404"/>
            <a:ext cx="1251300" cy="12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08" name="Google Shape;208;p23"/>
          <p:cNvSpPr txBox="1">
            <a:spLocks noGrp="1"/>
          </p:cNvSpPr>
          <p:nvPr>
            <p:ph type="body" idx="14"/>
          </p:nvPr>
        </p:nvSpPr>
        <p:spPr>
          <a:xfrm>
            <a:off x="6095107" y="2015943"/>
            <a:ext cx="1251300" cy="12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09" name="Google Shape;209;p23"/>
          <p:cNvSpPr txBox="1">
            <a:spLocks noGrp="1"/>
          </p:cNvSpPr>
          <p:nvPr>
            <p:ph type="body" idx="15"/>
          </p:nvPr>
        </p:nvSpPr>
        <p:spPr>
          <a:xfrm>
            <a:off x="6095107" y="3479343"/>
            <a:ext cx="1251300" cy="12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0" name="Google Shape;210;p23"/>
          <p:cNvSpPr txBox="1">
            <a:spLocks noGrp="1"/>
          </p:cNvSpPr>
          <p:nvPr>
            <p:ph type="body" idx="16"/>
          </p:nvPr>
        </p:nvSpPr>
        <p:spPr>
          <a:xfrm>
            <a:off x="7537757" y="2015943"/>
            <a:ext cx="1251300" cy="12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1" name="Google Shape;211;p23"/>
          <p:cNvSpPr txBox="1">
            <a:spLocks noGrp="1"/>
          </p:cNvSpPr>
          <p:nvPr>
            <p:ph type="body" idx="17"/>
          </p:nvPr>
        </p:nvSpPr>
        <p:spPr>
          <a:xfrm>
            <a:off x="7537757" y="3479343"/>
            <a:ext cx="1251300" cy="129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2" name="Google Shape;212;p23"/>
          <p:cNvSpPr txBox="1">
            <a:spLocks noGrp="1"/>
          </p:cNvSpPr>
          <p:nvPr>
            <p:ph type="sldNum" idx="12"/>
          </p:nvPr>
        </p:nvSpPr>
        <p:spPr>
          <a:xfrm>
            <a:off x="8784000" y="4774100"/>
            <a:ext cx="360000" cy="26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159">
          <p15:clr>
            <a:srgbClr val="FA7B17"/>
          </p15:clr>
        </p15:guide>
        <p15:guide id="2" orient="horz" pos="1275">
          <p15:clr>
            <a:srgbClr val="FA7B17"/>
          </p15:clr>
        </p15:guide>
        <p15:guide id="3" pos="1017">
          <p15:clr>
            <a:srgbClr val="FA7B17"/>
          </p15:clr>
        </p15:guide>
        <p15:guide id="4" pos="1132">
          <p15:clr>
            <a:srgbClr val="FA7B17"/>
          </p15:clr>
        </p15:guide>
        <p15:guide id="5" pos="2823">
          <p15:clr>
            <a:srgbClr val="FA7B17"/>
          </p15:clr>
        </p15:guide>
        <p15:guide id="6" pos="2935">
          <p15:clr>
            <a:srgbClr val="FA7B17"/>
          </p15:clr>
        </p15:guide>
        <p15:guide id="7" orient="horz" pos="2088">
          <p15:clr>
            <a:srgbClr val="FA7B17"/>
          </p15:clr>
        </p15:guide>
        <p15:guide id="8" orient="horz" pos="2197">
          <p15:clr>
            <a:srgbClr val="FA7B17"/>
          </p15:clr>
        </p15:guide>
        <p15:guide id="9" pos="3725">
          <p15:clr>
            <a:srgbClr val="FA7B17"/>
          </p15:clr>
        </p15:guide>
        <p15:guide id="10" pos="3840">
          <p15:clr>
            <a:srgbClr val="FA7B17"/>
          </p15:clr>
        </p15:guide>
        <p15:guide id="11" pos="1921">
          <p15:clr>
            <a:srgbClr val="FA7B17"/>
          </p15:clr>
        </p15:guide>
        <p15:guide id="12" pos="4629">
          <p15:clr>
            <a:srgbClr val="FA7B17"/>
          </p15:clr>
        </p15:guide>
        <p15:guide id="13" pos="4744">
          <p15:clr>
            <a:srgbClr val="FA7B17"/>
          </p15:clr>
        </p15:guide>
        <p15:guide id="14" pos="2036">
          <p15:clr>
            <a:srgbClr val="FA7B17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| 3 columns | 3 rows">
  <p:cSld name="TITLE_AND_TWO_COLUMNS_2_2_2"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4"/>
          <p:cNvSpPr txBox="1">
            <a:spLocks noGrp="1"/>
          </p:cNvSpPr>
          <p:nvPr>
            <p:ph type="body" idx="1"/>
          </p:nvPr>
        </p:nvSpPr>
        <p:spPr>
          <a:xfrm>
            <a:off x="361750" y="1044800"/>
            <a:ext cx="2687100" cy="112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215" name="Google Shape;215;p24"/>
          <p:cNvSpPr txBox="1">
            <a:spLocks noGrp="1"/>
          </p:cNvSpPr>
          <p:nvPr>
            <p:ph type="body" idx="2"/>
          </p:nvPr>
        </p:nvSpPr>
        <p:spPr>
          <a:xfrm>
            <a:off x="361750" y="3649400"/>
            <a:ext cx="2687100" cy="112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216" name="Google Shape;216;p24"/>
          <p:cNvSpPr txBox="1">
            <a:spLocks noGrp="1"/>
          </p:cNvSpPr>
          <p:nvPr>
            <p:ph type="title"/>
          </p:nvPr>
        </p:nvSpPr>
        <p:spPr>
          <a:xfrm>
            <a:off x="360000" y="502253"/>
            <a:ext cx="8424000" cy="359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17" name="Google Shape;217;p24"/>
          <p:cNvSpPr txBox="1">
            <a:spLocks noGrp="1"/>
          </p:cNvSpPr>
          <p:nvPr>
            <p:ph type="subTitle" idx="3"/>
          </p:nvPr>
        </p:nvSpPr>
        <p:spPr>
          <a:xfrm>
            <a:off x="362500" y="360000"/>
            <a:ext cx="8422500" cy="1422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1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1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1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1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1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1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1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 b="1"/>
            </a:lvl9pPr>
          </a:lstStyle>
          <a:p>
            <a:endParaRPr/>
          </a:p>
        </p:txBody>
      </p:sp>
      <p:sp>
        <p:nvSpPr>
          <p:cNvPr id="218" name="Google Shape;218;p24"/>
          <p:cNvSpPr txBox="1">
            <a:spLocks noGrp="1"/>
          </p:cNvSpPr>
          <p:nvPr>
            <p:ph type="body" idx="4"/>
          </p:nvPr>
        </p:nvSpPr>
        <p:spPr>
          <a:xfrm>
            <a:off x="361989" y="2347100"/>
            <a:ext cx="2687100" cy="112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219" name="Google Shape;219;p24"/>
          <p:cNvSpPr txBox="1">
            <a:spLocks noGrp="1"/>
          </p:cNvSpPr>
          <p:nvPr>
            <p:ph type="body" idx="5"/>
          </p:nvPr>
        </p:nvSpPr>
        <p:spPr>
          <a:xfrm>
            <a:off x="3230075" y="1044800"/>
            <a:ext cx="2687100" cy="112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220" name="Google Shape;220;p24"/>
          <p:cNvSpPr txBox="1">
            <a:spLocks noGrp="1"/>
          </p:cNvSpPr>
          <p:nvPr>
            <p:ph type="body" idx="6"/>
          </p:nvPr>
        </p:nvSpPr>
        <p:spPr>
          <a:xfrm>
            <a:off x="3230075" y="3649400"/>
            <a:ext cx="2687100" cy="112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221" name="Google Shape;221;p24"/>
          <p:cNvSpPr txBox="1">
            <a:spLocks noGrp="1"/>
          </p:cNvSpPr>
          <p:nvPr>
            <p:ph type="body" idx="7"/>
          </p:nvPr>
        </p:nvSpPr>
        <p:spPr>
          <a:xfrm>
            <a:off x="3230314" y="2347100"/>
            <a:ext cx="2687100" cy="112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222" name="Google Shape;222;p24"/>
          <p:cNvSpPr txBox="1">
            <a:spLocks noGrp="1"/>
          </p:cNvSpPr>
          <p:nvPr>
            <p:ph type="body" idx="8"/>
          </p:nvPr>
        </p:nvSpPr>
        <p:spPr>
          <a:xfrm>
            <a:off x="6098650" y="1044800"/>
            <a:ext cx="2687100" cy="112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223" name="Google Shape;223;p24"/>
          <p:cNvSpPr txBox="1">
            <a:spLocks noGrp="1"/>
          </p:cNvSpPr>
          <p:nvPr>
            <p:ph type="body" idx="9"/>
          </p:nvPr>
        </p:nvSpPr>
        <p:spPr>
          <a:xfrm>
            <a:off x="6098650" y="3649400"/>
            <a:ext cx="2687100" cy="112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224" name="Google Shape;224;p24"/>
          <p:cNvSpPr txBox="1">
            <a:spLocks noGrp="1"/>
          </p:cNvSpPr>
          <p:nvPr>
            <p:ph type="body" idx="13"/>
          </p:nvPr>
        </p:nvSpPr>
        <p:spPr>
          <a:xfrm>
            <a:off x="6098889" y="2347100"/>
            <a:ext cx="2687100" cy="112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225" name="Google Shape;225;p24"/>
          <p:cNvSpPr txBox="1">
            <a:spLocks noGrp="1"/>
          </p:cNvSpPr>
          <p:nvPr>
            <p:ph type="sldNum" idx="12"/>
          </p:nvPr>
        </p:nvSpPr>
        <p:spPr>
          <a:xfrm>
            <a:off x="8784000" y="4774100"/>
            <a:ext cx="360000" cy="26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365">
          <p15:clr>
            <a:srgbClr val="FA7B17"/>
          </p15:clr>
        </p15:guide>
        <p15:guide id="2" orient="horz" pos="2299">
          <p15:clr>
            <a:srgbClr val="FA7B17"/>
          </p15:clr>
        </p15:guide>
        <p15:guide id="3" orient="horz" pos="1480">
          <p15:clr>
            <a:srgbClr val="FA7B17"/>
          </p15:clr>
        </p15:guide>
        <p15:guide id="4" orient="horz" pos="2188">
          <p15:clr>
            <a:srgbClr val="FA7B17"/>
          </p15:clr>
        </p15:guide>
        <p15:guide id="5" pos="1921">
          <p15:clr>
            <a:srgbClr val="FA7B17"/>
          </p15:clr>
        </p15:guide>
        <p15:guide id="6" pos="2033">
          <p15:clr>
            <a:srgbClr val="FA7B17"/>
          </p15:clr>
        </p15:guide>
        <p15:guide id="7" pos="3727">
          <p15:clr>
            <a:srgbClr val="FA7B17"/>
          </p15:clr>
        </p15:guide>
        <p15:guide id="8" pos="3839">
          <p15:clr>
            <a:srgbClr val="FA7B17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AND_BODY_1">
  <p:cSld name="TITLE_AND_BODY_1"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8" name="Google Shape;228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229" name="Google Shape;229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AND_BODY_2">
  <p:cSld name="TITLE_AND_BODY_2"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2" name="Google Shape;232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233" name="Google Shape;233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| 2 columns | 3 rows 1">
  <p:cSld name="TITLE_AND_TWO_COLUMNS_2_2_1_1"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7"/>
          <p:cNvSpPr txBox="1">
            <a:spLocks noGrp="1"/>
          </p:cNvSpPr>
          <p:nvPr>
            <p:ph type="body" idx="1"/>
          </p:nvPr>
        </p:nvSpPr>
        <p:spPr>
          <a:xfrm>
            <a:off x="361750" y="1044800"/>
            <a:ext cx="4119600" cy="112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236" name="Google Shape;236;p27"/>
          <p:cNvSpPr txBox="1">
            <a:spLocks noGrp="1"/>
          </p:cNvSpPr>
          <p:nvPr>
            <p:ph type="body" idx="2"/>
          </p:nvPr>
        </p:nvSpPr>
        <p:spPr>
          <a:xfrm>
            <a:off x="361750" y="3649400"/>
            <a:ext cx="4119600" cy="112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237" name="Google Shape;237;p27"/>
          <p:cNvSpPr txBox="1">
            <a:spLocks noGrp="1"/>
          </p:cNvSpPr>
          <p:nvPr>
            <p:ph type="title"/>
          </p:nvPr>
        </p:nvSpPr>
        <p:spPr>
          <a:xfrm>
            <a:off x="360000" y="502253"/>
            <a:ext cx="8424000" cy="359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sz="24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238" name="Google Shape;238;p27"/>
          <p:cNvSpPr txBox="1">
            <a:spLocks noGrp="1"/>
          </p:cNvSpPr>
          <p:nvPr>
            <p:ph type="subTitle" idx="3"/>
          </p:nvPr>
        </p:nvSpPr>
        <p:spPr>
          <a:xfrm>
            <a:off x="362500" y="360000"/>
            <a:ext cx="8422500" cy="1422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sz="1000" b="1">
                <a:latin typeface="Inter"/>
                <a:ea typeface="Inter"/>
                <a:cs typeface="Inter"/>
                <a:sym typeface="Inter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sz="1000" b="1">
                <a:latin typeface="Inter"/>
                <a:ea typeface="Inter"/>
                <a:cs typeface="Inter"/>
                <a:sym typeface="Inter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sz="1000" b="1">
                <a:latin typeface="Inter"/>
                <a:ea typeface="Inter"/>
                <a:cs typeface="Inter"/>
                <a:sym typeface="Inter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sz="1000" b="1">
                <a:latin typeface="Inter"/>
                <a:ea typeface="Inter"/>
                <a:cs typeface="Inter"/>
                <a:sym typeface="Inter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sz="1000" b="1">
                <a:latin typeface="Inter"/>
                <a:ea typeface="Inter"/>
                <a:cs typeface="Inter"/>
                <a:sym typeface="Inter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sz="1000" b="1">
                <a:latin typeface="Inter"/>
                <a:ea typeface="Inter"/>
                <a:cs typeface="Inter"/>
                <a:sym typeface="Inter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sz="1000" b="1">
                <a:latin typeface="Inter"/>
                <a:ea typeface="Inter"/>
                <a:cs typeface="Inter"/>
                <a:sym typeface="Inter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sz="1000" b="1">
                <a:latin typeface="Inter"/>
                <a:ea typeface="Inter"/>
                <a:cs typeface="Inter"/>
                <a:sym typeface="Inter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sz="1000" b="1"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239" name="Google Shape;239;p27"/>
          <p:cNvSpPr txBox="1">
            <a:spLocks noGrp="1"/>
          </p:cNvSpPr>
          <p:nvPr>
            <p:ph type="body" idx="4"/>
          </p:nvPr>
        </p:nvSpPr>
        <p:spPr>
          <a:xfrm>
            <a:off x="362500" y="2347100"/>
            <a:ext cx="4119600" cy="112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240" name="Google Shape;240;p27"/>
          <p:cNvSpPr txBox="1">
            <a:spLocks noGrp="1"/>
          </p:cNvSpPr>
          <p:nvPr>
            <p:ph type="body" idx="5"/>
          </p:nvPr>
        </p:nvSpPr>
        <p:spPr>
          <a:xfrm>
            <a:off x="4664350" y="1042025"/>
            <a:ext cx="4119600" cy="112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241" name="Google Shape;241;p27"/>
          <p:cNvSpPr txBox="1">
            <a:spLocks noGrp="1"/>
          </p:cNvSpPr>
          <p:nvPr>
            <p:ph type="body" idx="6"/>
          </p:nvPr>
        </p:nvSpPr>
        <p:spPr>
          <a:xfrm>
            <a:off x="4664350" y="2347100"/>
            <a:ext cx="4119600" cy="112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242" name="Google Shape;242;p27"/>
          <p:cNvSpPr txBox="1">
            <a:spLocks noGrp="1"/>
          </p:cNvSpPr>
          <p:nvPr>
            <p:ph type="body" idx="7"/>
          </p:nvPr>
        </p:nvSpPr>
        <p:spPr>
          <a:xfrm>
            <a:off x="4664350" y="3652175"/>
            <a:ext cx="4119600" cy="112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243" name="Google Shape;243;p27"/>
          <p:cNvSpPr txBox="1">
            <a:spLocks noGrp="1"/>
          </p:cNvSpPr>
          <p:nvPr>
            <p:ph type="sldNum" idx="12"/>
          </p:nvPr>
        </p:nvSpPr>
        <p:spPr>
          <a:xfrm>
            <a:off x="8784000" y="4774100"/>
            <a:ext cx="360000" cy="26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365">
          <p15:clr>
            <a:srgbClr val="FA7B17"/>
          </p15:clr>
        </p15:guide>
        <p15:guide id="2" orient="horz" pos="2299">
          <p15:clr>
            <a:srgbClr val="FA7B17"/>
          </p15:clr>
        </p15:guide>
        <p15:guide id="3" orient="horz" pos="1480">
          <p15:clr>
            <a:srgbClr val="FA7B17"/>
          </p15:clr>
        </p15:guide>
        <p15:guide id="4" orient="horz" pos="2188">
          <p15:clr>
            <a:srgbClr val="FA7B17"/>
          </p15:clr>
        </p15:guide>
        <p15:guide id="5" pos="2823">
          <p15:clr>
            <a:srgbClr val="FA7B17"/>
          </p15:clr>
        </p15:guide>
        <p15:guide id="6" pos="2938">
          <p15:clr>
            <a:srgbClr val="FA7B17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| 3 columns">
  <p:cSld name="TITLE_AND_TWO_COLUMNS_3"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8"/>
          <p:cNvSpPr txBox="1">
            <a:spLocks noGrp="1"/>
          </p:cNvSpPr>
          <p:nvPr>
            <p:ph type="body" idx="1"/>
          </p:nvPr>
        </p:nvSpPr>
        <p:spPr>
          <a:xfrm>
            <a:off x="361750" y="1044800"/>
            <a:ext cx="2687400" cy="37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246" name="Google Shape;246;p28"/>
          <p:cNvSpPr txBox="1">
            <a:spLocks noGrp="1"/>
          </p:cNvSpPr>
          <p:nvPr>
            <p:ph type="body" idx="2"/>
          </p:nvPr>
        </p:nvSpPr>
        <p:spPr>
          <a:xfrm>
            <a:off x="6093900" y="1044800"/>
            <a:ext cx="2687400" cy="37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247" name="Google Shape;247;p28"/>
          <p:cNvSpPr txBox="1">
            <a:spLocks noGrp="1"/>
          </p:cNvSpPr>
          <p:nvPr>
            <p:ph type="title"/>
          </p:nvPr>
        </p:nvSpPr>
        <p:spPr>
          <a:xfrm>
            <a:off x="360000" y="502253"/>
            <a:ext cx="8424000" cy="359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ter"/>
              <a:buNone/>
              <a:defRPr sz="24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248" name="Google Shape;248;p28"/>
          <p:cNvSpPr txBox="1">
            <a:spLocks noGrp="1"/>
          </p:cNvSpPr>
          <p:nvPr>
            <p:ph type="subTitle" idx="3"/>
          </p:nvPr>
        </p:nvSpPr>
        <p:spPr>
          <a:xfrm>
            <a:off x="362500" y="360000"/>
            <a:ext cx="8422500" cy="1422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sz="1000" b="1">
                <a:latin typeface="Inter"/>
                <a:ea typeface="Inter"/>
                <a:cs typeface="Inter"/>
                <a:sym typeface="Inter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sz="1000" b="1">
                <a:latin typeface="Inter"/>
                <a:ea typeface="Inter"/>
                <a:cs typeface="Inter"/>
                <a:sym typeface="Inter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sz="1000" b="1">
                <a:latin typeface="Inter"/>
                <a:ea typeface="Inter"/>
                <a:cs typeface="Inter"/>
                <a:sym typeface="Inter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sz="1000" b="1">
                <a:latin typeface="Inter"/>
                <a:ea typeface="Inter"/>
                <a:cs typeface="Inter"/>
                <a:sym typeface="Inter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sz="1000" b="1">
                <a:latin typeface="Inter"/>
                <a:ea typeface="Inter"/>
                <a:cs typeface="Inter"/>
                <a:sym typeface="Inter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sz="1000" b="1">
                <a:latin typeface="Inter"/>
                <a:ea typeface="Inter"/>
                <a:cs typeface="Inter"/>
                <a:sym typeface="Inter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sz="1000" b="1">
                <a:latin typeface="Inter"/>
                <a:ea typeface="Inter"/>
                <a:cs typeface="Inter"/>
                <a:sym typeface="Inter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sz="1000" b="1">
                <a:latin typeface="Inter"/>
                <a:ea typeface="Inter"/>
                <a:cs typeface="Inter"/>
                <a:sym typeface="Inter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sz="1000" b="1"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249" name="Google Shape;249;p28"/>
          <p:cNvSpPr txBox="1">
            <a:spLocks noGrp="1"/>
          </p:cNvSpPr>
          <p:nvPr>
            <p:ph type="body" idx="4"/>
          </p:nvPr>
        </p:nvSpPr>
        <p:spPr>
          <a:xfrm>
            <a:off x="3227825" y="1044800"/>
            <a:ext cx="2687400" cy="37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250" name="Google Shape;250;p28"/>
          <p:cNvSpPr txBox="1">
            <a:spLocks noGrp="1"/>
          </p:cNvSpPr>
          <p:nvPr>
            <p:ph type="sldNum" idx="12"/>
          </p:nvPr>
        </p:nvSpPr>
        <p:spPr>
          <a:xfrm>
            <a:off x="8784000" y="4774100"/>
            <a:ext cx="360000" cy="26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1921">
          <p15:clr>
            <a:srgbClr val="FA7B17"/>
          </p15:clr>
        </p15:guide>
        <p15:guide id="2" pos="2033">
          <p15:clr>
            <a:srgbClr val="FA7B17"/>
          </p15:clr>
        </p15:guide>
        <p15:guide id="3" pos="3727">
          <p15:clr>
            <a:srgbClr val="FA7B17"/>
          </p15:clr>
        </p15:guide>
        <p15:guide id="4" pos="3839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| 2 columns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61750" y="1044800"/>
            <a:ext cx="4119600" cy="37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2"/>
          </p:nvPr>
        </p:nvSpPr>
        <p:spPr>
          <a:xfrm>
            <a:off x="4661700" y="1044800"/>
            <a:ext cx="4119600" cy="37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title"/>
          </p:nvPr>
        </p:nvSpPr>
        <p:spPr>
          <a:xfrm>
            <a:off x="360000" y="502253"/>
            <a:ext cx="8424000" cy="359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ubTitle" idx="3"/>
          </p:nvPr>
        </p:nvSpPr>
        <p:spPr>
          <a:xfrm>
            <a:off x="362500" y="360000"/>
            <a:ext cx="8422500" cy="1422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sz="1000" b="1">
                <a:latin typeface="Inter"/>
                <a:ea typeface="Inter"/>
                <a:cs typeface="Inter"/>
                <a:sym typeface="Inter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sz="1000" b="1">
                <a:latin typeface="Inter"/>
                <a:ea typeface="Inter"/>
                <a:cs typeface="Inter"/>
                <a:sym typeface="Inter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sz="1000" b="1">
                <a:latin typeface="Inter"/>
                <a:ea typeface="Inter"/>
                <a:cs typeface="Inter"/>
                <a:sym typeface="Inter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sz="1000" b="1">
                <a:latin typeface="Inter"/>
                <a:ea typeface="Inter"/>
                <a:cs typeface="Inter"/>
                <a:sym typeface="Inter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sz="1000" b="1">
                <a:latin typeface="Inter"/>
                <a:ea typeface="Inter"/>
                <a:cs typeface="Inter"/>
                <a:sym typeface="Inter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sz="1000" b="1">
                <a:latin typeface="Inter"/>
                <a:ea typeface="Inter"/>
                <a:cs typeface="Inter"/>
                <a:sym typeface="Inter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sz="1000" b="1">
                <a:latin typeface="Inter"/>
                <a:ea typeface="Inter"/>
                <a:cs typeface="Inter"/>
                <a:sym typeface="Inter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sz="1000" b="1"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sldNum" idx="12"/>
          </p:nvPr>
        </p:nvSpPr>
        <p:spPr>
          <a:xfrm>
            <a:off x="8784000" y="4774100"/>
            <a:ext cx="360000" cy="26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2823">
          <p15:clr>
            <a:srgbClr val="FA7B17"/>
          </p15:clr>
        </p15:guide>
        <p15:guide id="2" pos="2937">
          <p15:clr>
            <a:srgbClr val="FA7B17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| 2 columns | 3 rows">
  <p:cSld name="TITLE_AND_TWO_COLUMNS_2_2_1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 txBox="1">
            <a:spLocks noGrp="1"/>
          </p:cNvSpPr>
          <p:nvPr>
            <p:ph type="title"/>
          </p:nvPr>
        </p:nvSpPr>
        <p:spPr>
          <a:xfrm>
            <a:off x="360000" y="502253"/>
            <a:ext cx="8424000" cy="359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ubTitle" idx="1"/>
          </p:nvPr>
        </p:nvSpPr>
        <p:spPr>
          <a:xfrm>
            <a:off x="362500" y="360000"/>
            <a:ext cx="8422500" cy="1422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sz="1000" b="1">
                <a:latin typeface="Inter"/>
                <a:ea typeface="Inter"/>
                <a:cs typeface="Inter"/>
                <a:sym typeface="Inter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sz="1000" b="1">
                <a:latin typeface="Inter"/>
                <a:ea typeface="Inter"/>
                <a:cs typeface="Inter"/>
                <a:sym typeface="Inter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sz="1000" b="1">
                <a:latin typeface="Inter"/>
                <a:ea typeface="Inter"/>
                <a:cs typeface="Inter"/>
                <a:sym typeface="Inter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sz="1000" b="1">
                <a:latin typeface="Inter"/>
                <a:ea typeface="Inter"/>
                <a:cs typeface="Inter"/>
                <a:sym typeface="Inter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sz="1000" b="1">
                <a:latin typeface="Inter"/>
                <a:ea typeface="Inter"/>
                <a:cs typeface="Inter"/>
                <a:sym typeface="Inter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sz="1000" b="1">
                <a:latin typeface="Inter"/>
                <a:ea typeface="Inter"/>
                <a:cs typeface="Inter"/>
                <a:sym typeface="Inter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sz="1000" b="1">
                <a:latin typeface="Inter"/>
                <a:ea typeface="Inter"/>
                <a:cs typeface="Inter"/>
                <a:sym typeface="Inter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sz="1000" b="1"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8784000" y="4774100"/>
            <a:ext cx="360000" cy="26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2" name="Google Shape;32;p5"/>
          <p:cNvPicPr preferRelativeResize="0"/>
          <p:nvPr/>
        </p:nvPicPr>
        <p:blipFill rotWithShape="1">
          <a:blip r:embed="rId2">
            <a:alphaModFix/>
          </a:blip>
          <a:srcRect l="49054" t="24766" b="24771"/>
          <a:stretch/>
        </p:blipFill>
        <p:spPr>
          <a:xfrm flipH="1">
            <a:off x="6223099" y="0"/>
            <a:ext cx="2920901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361750" y="1044800"/>
            <a:ext cx="4119600" cy="372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365">
          <p15:clr>
            <a:srgbClr val="FA7B17"/>
          </p15:clr>
        </p15:guide>
        <p15:guide id="2" orient="horz" pos="2299">
          <p15:clr>
            <a:srgbClr val="FA7B17"/>
          </p15:clr>
        </p15:guide>
        <p15:guide id="3" orient="horz" pos="1480">
          <p15:clr>
            <a:srgbClr val="FA7B17"/>
          </p15:clr>
        </p15:guide>
        <p15:guide id="4" orient="horz" pos="2188">
          <p15:clr>
            <a:srgbClr val="FA7B17"/>
          </p15:clr>
        </p15:guide>
        <p15:guide id="5" pos="2823">
          <p15:clr>
            <a:srgbClr val="FA7B17"/>
          </p15:clr>
        </p15:guide>
        <p15:guide id="6" pos="2938">
          <p15:clr>
            <a:srgbClr val="FA7B17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| 1 column | 6 rows">
  <p:cSld name="TITLE_AND_TWO_COLUMNS_2_2_1_1_1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361750" y="1044800"/>
            <a:ext cx="8422500" cy="46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subTitle" idx="2"/>
          </p:nvPr>
        </p:nvSpPr>
        <p:spPr>
          <a:xfrm>
            <a:off x="362500" y="360000"/>
            <a:ext cx="8422500" cy="1422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sz="1000" b="1">
                <a:latin typeface="Inter"/>
                <a:ea typeface="Inter"/>
                <a:cs typeface="Inter"/>
                <a:sym typeface="Inter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sz="1000" b="1">
                <a:latin typeface="Inter"/>
                <a:ea typeface="Inter"/>
                <a:cs typeface="Inter"/>
                <a:sym typeface="Inter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sz="1000" b="1">
                <a:latin typeface="Inter"/>
                <a:ea typeface="Inter"/>
                <a:cs typeface="Inter"/>
                <a:sym typeface="Inter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sz="1000" b="1">
                <a:latin typeface="Inter"/>
                <a:ea typeface="Inter"/>
                <a:cs typeface="Inter"/>
                <a:sym typeface="Inter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sz="1000" b="1">
                <a:latin typeface="Inter"/>
                <a:ea typeface="Inter"/>
                <a:cs typeface="Inter"/>
                <a:sym typeface="Inter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sz="1000" b="1">
                <a:latin typeface="Inter"/>
                <a:ea typeface="Inter"/>
                <a:cs typeface="Inter"/>
                <a:sym typeface="Inter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sz="1000" b="1">
                <a:latin typeface="Inter"/>
                <a:ea typeface="Inter"/>
                <a:cs typeface="Inter"/>
                <a:sym typeface="Inter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sz="1000" b="1"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body" idx="3"/>
          </p:nvPr>
        </p:nvSpPr>
        <p:spPr>
          <a:xfrm>
            <a:off x="362500" y="1695950"/>
            <a:ext cx="8422500" cy="4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4"/>
          </p:nvPr>
        </p:nvSpPr>
        <p:spPr>
          <a:xfrm>
            <a:off x="362500" y="2347100"/>
            <a:ext cx="8422500" cy="46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5"/>
          </p:nvPr>
        </p:nvSpPr>
        <p:spPr>
          <a:xfrm>
            <a:off x="360750" y="3007300"/>
            <a:ext cx="8422500" cy="46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6"/>
          </p:nvPr>
        </p:nvSpPr>
        <p:spPr>
          <a:xfrm>
            <a:off x="360750" y="3649400"/>
            <a:ext cx="8422500" cy="46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7"/>
          </p:nvPr>
        </p:nvSpPr>
        <p:spPr>
          <a:xfrm>
            <a:off x="360750" y="4308157"/>
            <a:ext cx="8422500" cy="46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sldNum" idx="12"/>
          </p:nvPr>
        </p:nvSpPr>
        <p:spPr>
          <a:xfrm>
            <a:off x="8784000" y="4774100"/>
            <a:ext cx="360000" cy="26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3" name="Google Shape;43;p6"/>
          <p:cNvPicPr preferRelativeResize="0"/>
          <p:nvPr/>
        </p:nvPicPr>
        <p:blipFill rotWithShape="1">
          <a:blip r:embed="rId2">
            <a:alphaModFix/>
          </a:blip>
          <a:srcRect l="49054" t="24766" b="24771"/>
          <a:stretch/>
        </p:blipFill>
        <p:spPr>
          <a:xfrm flipH="1">
            <a:off x="6223099" y="0"/>
            <a:ext cx="2920901" cy="5143502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6"/>
          <p:cNvSpPr txBox="1">
            <a:spLocks noGrp="1"/>
          </p:cNvSpPr>
          <p:nvPr>
            <p:ph type="title"/>
          </p:nvPr>
        </p:nvSpPr>
        <p:spPr>
          <a:xfrm>
            <a:off x="360000" y="502253"/>
            <a:ext cx="8424000" cy="359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365">
          <p15:clr>
            <a:srgbClr val="FA7B17"/>
          </p15:clr>
        </p15:guide>
        <p15:guide id="2" orient="horz" pos="2299">
          <p15:clr>
            <a:srgbClr val="FA7B17"/>
          </p15:clr>
        </p15:guide>
        <p15:guide id="3" orient="horz" pos="1480">
          <p15:clr>
            <a:srgbClr val="FA7B17"/>
          </p15:clr>
        </p15:guide>
        <p15:guide id="4" orient="horz" pos="2188">
          <p15:clr>
            <a:srgbClr val="FA7B17"/>
          </p15:clr>
        </p15:guide>
        <p15:guide id="5" orient="horz" pos="952">
          <p15:clr>
            <a:srgbClr val="FA7B17"/>
          </p15:clr>
        </p15:guide>
        <p15:guide id="6" orient="horz" pos="1070">
          <p15:clr>
            <a:srgbClr val="FA7B17"/>
          </p15:clr>
        </p15:guide>
        <p15:guide id="7" orient="horz" pos="1771">
          <p15:clr>
            <a:srgbClr val="FA7B17"/>
          </p15:clr>
        </p15:guide>
        <p15:guide id="8" orient="horz" pos="1894">
          <p15:clr>
            <a:srgbClr val="FA7B17"/>
          </p15:clr>
        </p15:guide>
        <p15:guide id="9" orient="horz" pos="2593">
          <p15:clr>
            <a:srgbClr val="FA7B17"/>
          </p15:clr>
        </p15:guide>
        <p15:guide id="10" orient="horz" pos="2714">
          <p15:clr>
            <a:srgbClr val="FA7B17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| 2 columns | 6 rows">
  <p:cSld name="TITLE_AND_TWO_COLUMNS_2_2_1_1_1_1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body" idx="1"/>
          </p:nvPr>
        </p:nvSpPr>
        <p:spPr>
          <a:xfrm>
            <a:off x="361750" y="1044800"/>
            <a:ext cx="4119600" cy="46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title"/>
          </p:nvPr>
        </p:nvSpPr>
        <p:spPr>
          <a:xfrm>
            <a:off x="360000" y="502253"/>
            <a:ext cx="8424000" cy="359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ubTitle" idx="2"/>
          </p:nvPr>
        </p:nvSpPr>
        <p:spPr>
          <a:xfrm>
            <a:off x="362500" y="360000"/>
            <a:ext cx="8422500" cy="1422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sz="1000" b="1">
                <a:latin typeface="Inter"/>
                <a:ea typeface="Inter"/>
                <a:cs typeface="Inter"/>
                <a:sym typeface="Inter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sz="1000" b="1">
                <a:latin typeface="Inter"/>
                <a:ea typeface="Inter"/>
                <a:cs typeface="Inter"/>
                <a:sym typeface="Inter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sz="1000" b="1">
                <a:latin typeface="Inter"/>
                <a:ea typeface="Inter"/>
                <a:cs typeface="Inter"/>
                <a:sym typeface="Inter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sz="1000" b="1">
                <a:latin typeface="Inter"/>
                <a:ea typeface="Inter"/>
                <a:cs typeface="Inter"/>
                <a:sym typeface="Inter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sz="1000" b="1">
                <a:latin typeface="Inter"/>
                <a:ea typeface="Inter"/>
                <a:cs typeface="Inter"/>
                <a:sym typeface="Inter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sz="1000" b="1">
                <a:latin typeface="Inter"/>
                <a:ea typeface="Inter"/>
                <a:cs typeface="Inter"/>
                <a:sym typeface="Inter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sz="1000" b="1">
                <a:latin typeface="Inter"/>
                <a:ea typeface="Inter"/>
                <a:cs typeface="Inter"/>
                <a:sym typeface="Inter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sz="1000" b="1"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3"/>
          </p:nvPr>
        </p:nvSpPr>
        <p:spPr>
          <a:xfrm>
            <a:off x="361606" y="1695950"/>
            <a:ext cx="4118700" cy="46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body" idx="4"/>
          </p:nvPr>
        </p:nvSpPr>
        <p:spPr>
          <a:xfrm>
            <a:off x="361606" y="2347098"/>
            <a:ext cx="4118700" cy="46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body" idx="5"/>
          </p:nvPr>
        </p:nvSpPr>
        <p:spPr>
          <a:xfrm>
            <a:off x="360750" y="3007300"/>
            <a:ext cx="4118700" cy="46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body" idx="6"/>
          </p:nvPr>
        </p:nvSpPr>
        <p:spPr>
          <a:xfrm>
            <a:off x="360750" y="3649395"/>
            <a:ext cx="4118700" cy="46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7"/>
          </p:nvPr>
        </p:nvSpPr>
        <p:spPr>
          <a:xfrm>
            <a:off x="360750" y="4308151"/>
            <a:ext cx="4118700" cy="46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body" idx="8"/>
          </p:nvPr>
        </p:nvSpPr>
        <p:spPr>
          <a:xfrm>
            <a:off x="4663750" y="1044800"/>
            <a:ext cx="4119600" cy="46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body" idx="9"/>
          </p:nvPr>
        </p:nvSpPr>
        <p:spPr>
          <a:xfrm>
            <a:off x="4663606" y="1695950"/>
            <a:ext cx="4118700" cy="46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body" idx="13"/>
          </p:nvPr>
        </p:nvSpPr>
        <p:spPr>
          <a:xfrm>
            <a:off x="4663606" y="2347098"/>
            <a:ext cx="4118700" cy="46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body" idx="14"/>
          </p:nvPr>
        </p:nvSpPr>
        <p:spPr>
          <a:xfrm>
            <a:off x="4662750" y="3007300"/>
            <a:ext cx="4118700" cy="46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58" name="Google Shape;58;p7"/>
          <p:cNvSpPr txBox="1">
            <a:spLocks noGrp="1"/>
          </p:cNvSpPr>
          <p:nvPr>
            <p:ph type="body" idx="15"/>
          </p:nvPr>
        </p:nvSpPr>
        <p:spPr>
          <a:xfrm>
            <a:off x="4662750" y="3649395"/>
            <a:ext cx="4118700" cy="46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7"/>
          <p:cNvSpPr txBox="1">
            <a:spLocks noGrp="1"/>
          </p:cNvSpPr>
          <p:nvPr>
            <p:ph type="body" idx="16"/>
          </p:nvPr>
        </p:nvSpPr>
        <p:spPr>
          <a:xfrm>
            <a:off x="4662750" y="4308151"/>
            <a:ext cx="4118700" cy="46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7"/>
          <p:cNvSpPr txBox="1">
            <a:spLocks noGrp="1"/>
          </p:cNvSpPr>
          <p:nvPr>
            <p:ph type="sldNum" idx="12"/>
          </p:nvPr>
        </p:nvSpPr>
        <p:spPr>
          <a:xfrm>
            <a:off x="8784000" y="4774100"/>
            <a:ext cx="360000" cy="26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365">
          <p15:clr>
            <a:srgbClr val="FA7B17"/>
          </p15:clr>
        </p15:guide>
        <p15:guide id="2" orient="horz" pos="2299">
          <p15:clr>
            <a:srgbClr val="FA7B17"/>
          </p15:clr>
        </p15:guide>
        <p15:guide id="3" orient="horz" pos="1480">
          <p15:clr>
            <a:srgbClr val="FA7B17"/>
          </p15:clr>
        </p15:guide>
        <p15:guide id="4" orient="horz" pos="2188">
          <p15:clr>
            <a:srgbClr val="FA7B17"/>
          </p15:clr>
        </p15:guide>
        <p15:guide id="5" orient="horz" pos="952">
          <p15:clr>
            <a:srgbClr val="FA7B17"/>
          </p15:clr>
        </p15:guide>
        <p15:guide id="6" orient="horz" pos="1070">
          <p15:clr>
            <a:srgbClr val="FA7B17"/>
          </p15:clr>
        </p15:guide>
        <p15:guide id="7" orient="horz" pos="1771">
          <p15:clr>
            <a:srgbClr val="FA7B17"/>
          </p15:clr>
        </p15:guide>
        <p15:guide id="8" orient="horz" pos="1894">
          <p15:clr>
            <a:srgbClr val="FA7B17"/>
          </p15:clr>
        </p15:guide>
        <p15:guide id="9" orient="horz" pos="2593">
          <p15:clr>
            <a:srgbClr val="FA7B17"/>
          </p15:clr>
        </p15:guide>
        <p15:guide id="10" orient="horz" pos="2714">
          <p15:clr>
            <a:srgbClr val="FA7B17"/>
          </p15:clr>
        </p15:guide>
        <p15:guide id="11" pos="2823">
          <p15:clr>
            <a:srgbClr val="FA7B17"/>
          </p15:clr>
        </p15:guide>
        <p15:guide id="12" pos="2937">
          <p15:clr>
            <a:srgbClr val="FA7B17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| 1 column | 5 rows">
  <p:cSld name="TITLE_AND_TWO_COLUMNS_2_2_1_1_1_2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8"/>
          <p:cNvSpPr txBox="1">
            <a:spLocks noGrp="1"/>
          </p:cNvSpPr>
          <p:nvPr>
            <p:ph type="body" idx="1"/>
          </p:nvPr>
        </p:nvSpPr>
        <p:spPr>
          <a:xfrm>
            <a:off x="361750" y="1044800"/>
            <a:ext cx="8422500" cy="6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63" name="Google Shape;63;p8"/>
          <p:cNvSpPr txBox="1">
            <a:spLocks noGrp="1"/>
          </p:cNvSpPr>
          <p:nvPr>
            <p:ph type="title"/>
          </p:nvPr>
        </p:nvSpPr>
        <p:spPr>
          <a:xfrm>
            <a:off x="360000" y="502253"/>
            <a:ext cx="8424000" cy="359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64" name="Google Shape;64;p8"/>
          <p:cNvSpPr txBox="1">
            <a:spLocks noGrp="1"/>
          </p:cNvSpPr>
          <p:nvPr>
            <p:ph type="subTitle" idx="2"/>
          </p:nvPr>
        </p:nvSpPr>
        <p:spPr>
          <a:xfrm>
            <a:off x="362500" y="360000"/>
            <a:ext cx="8422500" cy="1422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sz="1000" b="1">
                <a:latin typeface="Inter"/>
                <a:ea typeface="Inter"/>
                <a:cs typeface="Inter"/>
                <a:sym typeface="Inter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sz="1000" b="1">
                <a:latin typeface="Inter"/>
                <a:ea typeface="Inter"/>
                <a:cs typeface="Inter"/>
                <a:sym typeface="Inter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sz="1000" b="1">
                <a:latin typeface="Inter"/>
                <a:ea typeface="Inter"/>
                <a:cs typeface="Inter"/>
                <a:sym typeface="Inter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sz="1000" b="1">
                <a:latin typeface="Inter"/>
                <a:ea typeface="Inter"/>
                <a:cs typeface="Inter"/>
                <a:sym typeface="Inter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sz="1000" b="1">
                <a:latin typeface="Inter"/>
                <a:ea typeface="Inter"/>
                <a:cs typeface="Inter"/>
                <a:sym typeface="Inter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sz="1000" b="1">
                <a:latin typeface="Inter"/>
                <a:ea typeface="Inter"/>
                <a:cs typeface="Inter"/>
                <a:sym typeface="Inter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sz="1000" b="1">
                <a:latin typeface="Inter"/>
                <a:ea typeface="Inter"/>
                <a:cs typeface="Inter"/>
                <a:sym typeface="Inter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sz="1000" b="1"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65" name="Google Shape;65;p8"/>
          <p:cNvSpPr txBox="1">
            <a:spLocks noGrp="1"/>
          </p:cNvSpPr>
          <p:nvPr>
            <p:ph type="body" idx="3"/>
          </p:nvPr>
        </p:nvSpPr>
        <p:spPr>
          <a:xfrm>
            <a:off x="362500" y="1831400"/>
            <a:ext cx="8422500" cy="6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66" name="Google Shape;66;p8"/>
          <p:cNvSpPr txBox="1">
            <a:spLocks noGrp="1"/>
          </p:cNvSpPr>
          <p:nvPr>
            <p:ph type="body" idx="4"/>
          </p:nvPr>
        </p:nvSpPr>
        <p:spPr>
          <a:xfrm>
            <a:off x="360750" y="2618000"/>
            <a:ext cx="8422500" cy="6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67" name="Google Shape;67;p8"/>
          <p:cNvSpPr txBox="1">
            <a:spLocks noGrp="1"/>
          </p:cNvSpPr>
          <p:nvPr>
            <p:ph type="body" idx="5"/>
          </p:nvPr>
        </p:nvSpPr>
        <p:spPr>
          <a:xfrm>
            <a:off x="362500" y="3404600"/>
            <a:ext cx="8422500" cy="6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68" name="Google Shape;68;p8"/>
          <p:cNvSpPr txBox="1">
            <a:spLocks noGrp="1"/>
          </p:cNvSpPr>
          <p:nvPr>
            <p:ph type="body" idx="6"/>
          </p:nvPr>
        </p:nvSpPr>
        <p:spPr>
          <a:xfrm>
            <a:off x="362500" y="4191200"/>
            <a:ext cx="8422500" cy="6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8"/>
          <p:cNvSpPr txBox="1">
            <a:spLocks noGrp="1"/>
          </p:cNvSpPr>
          <p:nvPr>
            <p:ph type="sldNum" idx="12"/>
          </p:nvPr>
        </p:nvSpPr>
        <p:spPr>
          <a:xfrm>
            <a:off x="8784000" y="4774100"/>
            <a:ext cx="360000" cy="26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0" name="Google Shape;70;p8"/>
          <p:cNvPicPr preferRelativeResize="0"/>
          <p:nvPr/>
        </p:nvPicPr>
        <p:blipFill rotWithShape="1">
          <a:blip r:embed="rId2">
            <a:alphaModFix/>
          </a:blip>
          <a:srcRect l="49054" t="24766" b="24771"/>
          <a:stretch/>
        </p:blipFill>
        <p:spPr>
          <a:xfrm flipH="1">
            <a:off x="6223099" y="0"/>
            <a:ext cx="2920901" cy="5143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38">
          <p15:clr>
            <a:srgbClr val="FA7B17"/>
          </p15:clr>
        </p15:guide>
        <p15:guide id="2" orient="horz" pos="1154">
          <p15:clr>
            <a:srgbClr val="FA7B17"/>
          </p15:clr>
        </p15:guide>
        <p15:guide id="3" orient="horz" pos="1534">
          <p15:clr>
            <a:srgbClr val="FA7B17"/>
          </p15:clr>
        </p15:guide>
        <p15:guide id="4" orient="horz" pos="1649">
          <p15:clr>
            <a:srgbClr val="FA7B17"/>
          </p15:clr>
        </p15:guide>
        <p15:guide id="5" orient="horz" pos="2029">
          <p15:clr>
            <a:srgbClr val="FA7B17"/>
          </p15:clr>
        </p15:guide>
        <p15:guide id="6" orient="horz" pos="2145">
          <p15:clr>
            <a:srgbClr val="FA7B17"/>
          </p15:clr>
        </p15:guide>
        <p15:guide id="7" orient="horz" pos="2525">
          <p15:clr>
            <a:srgbClr val="FA7B17"/>
          </p15:clr>
        </p15:guide>
        <p15:guide id="8" orient="horz" pos="2640">
          <p15:clr>
            <a:srgbClr val="FA7B17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| 2 column | 5 rows">
  <p:cSld name="TITLE_AND_TWO_COLUMNS_2_2_1_1_1_2_1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9"/>
          <p:cNvSpPr txBox="1">
            <a:spLocks noGrp="1"/>
          </p:cNvSpPr>
          <p:nvPr>
            <p:ph type="body" idx="1"/>
          </p:nvPr>
        </p:nvSpPr>
        <p:spPr>
          <a:xfrm>
            <a:off x="361750" y="1044800"/>
            <a:ext cx="4118700" cy="6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73" name="Google Shape;73;p9"/>
          <p:cNvSpPr txBox="1">
            <a:spLocks noGrp="1"/>
          </p:cNvSpPr>
          <p:nvPr>
            <p:ph type="title"/>
          </p:nvPr>
        </p:nvSpPr>
        <p:spPr>
          <a:xfrm>
            <a:off x="360000" y="502253"/>
            <a:ext cx="8424000" cy="359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74" name="Google Shape;74;p9"/>
          <p:cNvSpPr txBox="1">
            <a:spLocks noGrp="1"/>
          </p:cNvSpPr>
          <p:nvPr>
            <p:ph type="subTitle" idx="2"/>
          </p:nvPr>
        </p:nvSpPr>
        <p:spPr>
          <a:xfrm>
            <a:off x="362500" y="360000"/>
            <a:ext cx="8422500" cy="1422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sz="1000" b="1">
                <a:latin typeface="Inter"/>
                <a:ea typeface="Inter"/>
                <a:cs typeface="Inter"/>
                <a:sym typeface="Inter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sz="1000" b="1">
                <a:latin typeface="Inter"/>
                <a:ea typeface="Inter"/>
                <a:cs typeface="Inter"/>
                <a:sym typeface="Inter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sz="1000" b="1">
                <a:latin typeface="Inter"/>
                <a:ea typeface="Inter"/>
                <a:cs typeface="Inter"/>
                <a:sym typeface="Inter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sz="1000" b="1">
                <a:latin typeface="Inter"/>
                <a:ea typeface="Inter"/>
                <a:cs typeface="Inter"/>
                <a:sym typeface="Inter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sz="1000" b="1">
                <a:latin typeface="Inter"/>
                <a:ea typeface="Inter"/>
                <a:cs typeface="Inter"/>
                <a:sym typeface="Inter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sz="1000" b="1">
                <a:latin typeface="Inter"/>
                <a:ea typeface="Inter"/>
                <a:cs typeface="Inter"/>
                <a:sym typeface="Inter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sz="1000" b="1">
                <a:latin typeface="Inter"/>
                <a:ea typeface="Inter"/>
                <a:cs typeface="Inter"/>
                <a:sym typeface="Inter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sz="1000" b="1"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75" name="Google Shape;75;p9"/>
          <p:cNvSpPr txBox="1">
            <a:spLocks noGrp="1"/>
          </p:cNvSpPr>
          <p:nvPr>
            <p:ph type="body" idx="3"/>
          </p:nvPr>
        </p:nvSpPr>
        <p:spPr>
          <a:xfrm>
            <a:off x="361606" y="1831400"/>
            <a:ext cx="4117800" cy="6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76" name="Google Shape;76;p9"/>
          <p:cNvSpPr txBox="1">
            <a:spLocks noGrp="1"/>
          </p:cNvSpPr>
          <p:nvPr>
            <p:ph type="body" idx="4"/>
          </p:nvPr>
        </p:nvSpPr>
        <p:spPr>
          <a:xfrm>
            <a:off x="360750" y="2618000"/>
            <a:ext cx="4117800" cy="6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77" name="Google Shape;77;p9"/>
          <p:cNvSpPr txBox="1">
            <a:spLocks noGrp="1"/>
          </p:cNvSpPr>
          <p:nvPr>
            <p:ph type="body" idx="5"/>
          </p:nvPr>
        </p:nvSpPr>
        <p:spPr>
          <a:xfrm>
            <a:off x="361606" y="3404600"/>
            <a:ext cx="4117800" cy="6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78" name="Google Shape;78;p9"/>
          <p:cNvSpPr txBox="1">
            <a:spLocks noGrp="1"/>
          </p:cNvSpPr>
          <p:nvPr>
            <p:ph type="body" idx="6"/>
          </p:nvPr>
        </p:nvSpPr>
        <p:spPr>
          <a:xfrm>
            <a:off x="361606" y="4191200"/>
            <a:ext cx="4117800" cy="6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79" name="Google Shape;79;p9"/>
          <p:cNvSpPr txBox="1">
            <a:spLocks noGrp="1"/>
          </p:cNvSpPr>
          <p:nvPr>
            <p:ph type="body" idx="7"/>
          </p:nvPr>
        </p:nvSpPr>
        <p:spPr>
          <a:xfrm>
            <a:off x="4664500" y="1044800"/>
            <a:ext cx="4118700" cy="6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80" name="Google Shape;80;p9"/>
          <p:cNvSpPr txBox="1">
            <a:spLocks noGrp="1"/>
          </p:cNvSpPr>
          <p:nvPr>
            <p:ph type="body" idx="8"/>
          </p:nvPr>
        </p:nvSpPr>
        <p:spPr>
          <a:xfrm>
            <a:off x="4664356" y="1831400"/>
            <a:ext cx="4117800" cy="6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81" name="Google Shape;81;p9"/>
          <p:cNvSpPr txBox="1">
            <a:spLocks noGrp="1"/>
          </p:cNvSpPr>
          <p:nvPr>
            <p:ph type="body" idx="9"/>
          </p:nvPr>
        </p:nvSpPr>
        <p:spPr>
          <a:xfrm>
            <a:off x="4663500" y="2618000"/>
            <a:ext cx="4117800" cy="6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82" name="Google Shape;82;p9"/>
          <p:cNvSpPr txBox="1">
            <a:spLocks noGrp="1"/>
          </p:cNvSpPr>
          <p:nvPr>
            <p:ph type="body" idx="13"/>
          </p:nvPr>
        </p:nvSpPr>
        <p:spPr>
          <a:xfrm>
            <a:off x="4664356" y="3404600"/>
            <a:ext cx="4117800" cy="6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83" name="Google Shape;83;p9"/>
          <p:cNvSpPr txBox="1">
            <a:spLocks noGrp="1"/>
          </p:cNvSpPr>
          <p:nvPr>
            <p:ph type="body" idx="14"/>
          </p:nvPr>
        </p:nvSpPr>
        <p:spPr>
          <a:xfrm>
            <a:off x="4664356" y="4191200"/>
            <a:ext cx="4117800" cy="60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84" name="Google Shape;84;p9"/>
          <p:cNvSpPr txBox="1">
            <a:spLocks noGrp="1"/>
          </p:cNvSpPr>
          <p:nvPr>
            <p:ph type="sldNum" idx="12"/>
          </p:nvPr>
        </p:nvSpPr>
        <p:spPr>
          <a:xfrm>
            <a:off x="8784000" y="4774100"/>
            <a:ext cx="360000" cy="26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38">
          <p15:clr>
            <a:srgbClr val="FA7B17"/>
          </p15:clr>
        </p15:guide>
        <p15:guide id="2" orient="horz" pos="1154">
          <p15:clr>
            <a:srgbClr val="FA7B17"/>
          </p15:clr>
        </p15:guide>
        <p15:guide id="3" orient="horz" pos="1534">
          <p15:clr>
            <a:srgbClr val="FA7B17"/>
          </p15:clr>
        </p15:guide>
        <p15:guide id="4" orient="horz" pos="1649">
          <p15:clr>
            <a:srgbClr val="FA7B17"/>
          </p15:clr>
        </p15:guide>
        <p15:guide id="5" orient="horz" pos="2029">
          <p15:clr>
            <a:srgbClr val="FA7B17"/>
          </p15:clr>
        </p15:guide>
        <p15:guide id="6" orient="horz" pos="2145">
          <p15:clr>
            <a:srgbClr val="FA7B17"/>
          </p15:clr>
        </p15:guide>
        <p15:guide id="7" orient="horz" pos="2525">
          <p15:clr>
            <a:srgbClr val="FA7B17"/>
          </p15:clr>
        </p15:guide>
        <p15:guide id="8" orient="horz" pos="2640">
          <p15:clr>
            <a:srgbClr val="FA7B17"/>
          </p15:clr>
        </p15:guide>
        <p15:guide id="9" pos="2881">
          <p15:clr>
            <a:srgbClr val="FA7B17"/>
          </p15:clr>
        </p15:guide>
        <p15:guide id="10" pos="2822">
          <p15:clr>
            <a:srgbClr val="FA7B17"/>
          </p15:clr>
        </p15:guide>
        <p15:guide id="11" pos="2938">
          <p15:clr>
            <a:srgbClr val="FA7B17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| 2 columns | 2 rows">
  <p:cSld name="TITLE_AND_TWO_COLUMNS_2_3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0"/>
          <p:cNvSpPr txBox="1">
            <a:spLocks noGrp="1"/>
          </p:cNvSpPr>
          <p:nvPr>
            <p:ph type="body" idx="1"/>
          </p:nvPr>
        </p:nvSpPr>
        <p:spPr>
          <a:xfrm>
            <a:off x="361750" y="1044800"/>
            <a:ext cx="4119600" cy="177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87" name="Google Shape;87;p10"/>
          <p:cNvSpPr txBox="1">
            <a:spLocks noGrp="1"/>
          </p:cNvSpPr>
          <p:nvPr>
            <p:ph type="body" idx="2"/>
          </p:nvPr>
        </p:nvSpPr>
        <p:spPr>
          <a:xfrm>
            <a:off x="361750" y="2999600"/>
            <a:ext cx="4119600" cy="177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88" name="Google Shape;88;p10"/>
          <p:cNvSpPr txBox="1">
            <a:spLocks noGrp="1"/>
          </p:cNvSpPr>
          <p:nvPr>
            <p:ph type="title"/>
          </p:nvPr>
        </p:nvSpPr>
        <p:spPr>
          <a:xfrm>
            <a:off x="360000" y="502253"/>
            <a:ext cx="8424000" cy="359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nter"/>
              <a:buNone/>
              <a:defRPr sz="28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89" name="Google Shape;89;p10"/>
          <p:cNvSpPr txBox="1">
            <a:spLocks noGrp="1"/>
          </p:cNvSpPr>
          <p:nvPr>
            <p:ph type="subTitle" idx="3"/>
          </p:nvPr>
        </p:nvSpPr>
        <p:spPr>
          <a:xfrm>
            <a:off x="362500" y="360000"/>
            <a:ext cx="8422500" cy="1422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sz="1000" b="1">
                <a:latin typeface="Inter"/>
                <a:ea typeface="Inter"/>
                <a:cs typeface="Inter"/>
                <a:sym typeface="Inter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sz="1000" b="1">
                <a:latin typeface="Inter"/>
                <a:ea typeface="Inter"/>
                <a:cs typeface="Inter"/>
                <a:sym typeface="Inter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sz="1000" b="1">
                <a:latin typeface="Inter"/>
                <a:ea typeface="Inter"/>
                <a:cs typeface="Inter"/>
                <a:sym typeface="Inter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sz="1000" b="1">
                <a:latin typeface="Inter"/>
                <a:ea typeface="Inter"/>
                <a:cs typeface="Inter"/>
                <a:sym typeface="Inter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sz="1000" b="1">
                <a:latin typeface="Inter"/>
                <a:ea typeface="Inter"/>
                <a:cs typeface="Inter"/>
                <a:sym typeface="Inter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sz="1000" b="1">
                <a:latin typeface="Inter"/>
                <a:ea typeface="Inter"/>
                <a:cs typeface="Inter"/>
                <a:sym typeface="Inter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sz="1000" b="1">
                <a:latin typeface="Inter"/>
                <a:ea typeface="Inter"/>
                <a:cs typeface="Inter"/>
                <a:sym typeface="Inter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sz="1000" b="1"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  <p:sp>
        <p:nvSpPr>
          <p:cNvPr id="90" name="Google Shape;90;p10"/>
          <p:cNvSpPr txBox="1">
            <a:spLocks noGrp="1"/>
          </p:cNvSpPr>
          <p:nvPr>
            <p:ph type="body" idx="4"/>
          </p:nvPr>
        </p:nvSpPr>
        <p:spPr>
          <a:xfrm>
            <a:off x="4664400" y="1043375"/>
            <a:ext cx="4119600" cy="177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91" name="Google Shape;91;p10"/>
          <p:cNvSpPr txBox="1">
            <a:spLocks noGrp="1"/>
          </p:cNvSpPr>
          <p:nvPr>
            <p:ph type="body" idx="5"/>
          </p:nvPr>
        </p:nvSpPr>
        <p:spPr>
          <a:xfrm>
            <a:off x="4664400" y="2999600"/>
            <a:ext cx="4119600" cy="177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92" name="Google Shape;92;p10"/>
          <p:cNvSpPr txBox="1">
            <a:spLocks noGrp="1"/>
          </p:cNvSpPr>
          <p:nvPr>
            <p:ph type="sldNum" idx="12"/>
          </p:nvPr>
        </p:nvSpPr>
        <p:spPr>
          <a:xfrm>
            <a:off x="8784000" y="4774100"/>
            <a:ext cx="360000" cy="2604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776">
          <p15:clr>
            <a:srgbClr val="FA7B17"/>
          </p15:clr>
        </p15:guide>
        <p15:guide id="2" orient="horz" pos="1890">
          <p15:clr>
            <a:srgbClr val="FA7B17"/>
          </p15:clr>
        </p15:guide>
        <p15:guide id="3" pos="2823">
          <p15:clr>
            <a:srgbClr val="FA7B17"/>
          </p15:clr>
        </p15:guide>
        <p15:guide id="4" pos="2938">
          <p15:clr>
            <a:srgbClr val="FA7B17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60000" y="502253"/>
            <a:ext cx="8424000" cy="35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oppins"/>
              <a:buNone/>
              <a:defRPr sz="24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oppins"/>
              <a:buNone/>
              <a:defRPr sz="2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61750" y="1054225"/>
            <a:ext cx="8424000" cy="3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●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○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■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●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○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■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●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○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oppins"/>
              <a:buChar char="■"/>
              <a:def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784000" y="4774100"/>
            <a:ext cx="360000" cy="2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 sz="600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>
              <a:buNone/>
              <a:defRPr sz="600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>
              <a:buNone/>
              <a:defRPr sz="600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>
              <a:buNone/>
              <a:defRPr sz="600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>
              <a:buNone/>
              <a:defRPr sz="600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>
              <a:buNone/>
              <a:defRPr sz="600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>
              <a:buNone/>
              <a:defRPr sz="600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>
              <a:buNone/>
              <a:defRPr sz="600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>
              <a:buNone/>
              <a:defRPr sz="600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29">
            <a:alphaModFix/>
          </a:blip>
          <a:stretch>
            <a:fillRect/>
          </a:stretch>
        </p:blipFill>
        <p:spPr>
          <a:xfrm>
            <a:off x="8275892" y="300899"/>
            <a:ext cx="509858" cy="2604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228">
          <p15:clr>
            <a:srgbClr val="EA4335"/>
          </p15:clr>
        </p15:guide>
        <p15:guide id="2" pos="5533">
          <p15:clr>
            <a:srgbClr val="EA4335"/>
          </p15:clr>
        </p15:guide>
        <p15:guide id="3" orient="horz" pos="658">
          <p15:clr>
            <a:srgbClr val="EA4335"/>
          </p15:clr>
        </p15:guide>
        <p15:guide id="4" orient="horz" pos="3007">
          <p15:clr>
            <a:srgbClr val="EA4335"/>
          </p15:clr>
        </p15:guide>
        <p15:guide id="5" orient="horz" pos="227">
          <p15:clr>
            <a:srgbClr val="EA4335"/>
          </p15:clr>
        </p15:guide>
        <p15:guide id="6" orient="horz" pos="543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9"/>
          <p:cNvSpPr txBox="1">
            <a:spLocks noGrp="1"/>
          </p:cNvSpPr>
          <p:nvPr>
            <p:ph type="ctrTitle"/>
          </p:nvPr>
        </p:nvSpPr>
        <p:spPr>
          <a:xfrm>
            <a:off x="970350" y="3850050"/>
            <a:ext cx="5969100" cy="54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Conditional statements</a:t>
            </a:r>
            <a:endParaRPr/>
          </a:p>
        </p:txBody>
      </p:sp>
      <p:sp>
        <p:nvSpPr>
          <p:cNvPr id="256" name="Google Shape;256;p29"/>
          <p:cNvSpPr txBox="1">
            <a:spLocks noGrp="1"/>
          </p:cNvSpPr>
          <p:nvPr>
            <p:ph type="subTitle" idx="1"/>
          </p:nvPr>
        </p:nvSpPr>
        <p:spPr>
          <a:xfrm>
            <a:off x="971439" y="3413650"/>
            <a:ext cx="3454200" cy="39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Programmatic thinking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38"/>
          <p:cNvSpPr txBox="1">
            <a:spLocks noGrp="1"/>
          </p:cNvSpPr>
          <p:nvPr>
            <p:ph type="body" idx="5"/>
          </p:nvPr>
        </p:nvSpPr>
        <p:spPr>
          <a:xfrm>
            <a:off x="433625" y="1044800"/>
            <a:ext cx="8351400" cy="795600"/>
          </a:xfrm>
          <a:prstGeom prst="rect">
            <a:avLst/>
          </a:prstGeom>
        </p:spPr>
        <p:txBody>
          <a:bodyPr spcFirstLastPara="1" wrap="square" lIns="13715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We can also set the output to a default value up front so that the output still has a value even when the condition is False.</a:t>
            </a:r>
            <a:endParaRPr/>
          </a:p>
        </p:txBody>
      </p:sp>
      <p:sp>
        <p:nvSpPr>
          <p:cNvPr id="466" name="Google Shape;466;p38"/>
          <p:cNvSpPr txBox="1">
            <a:spLocks noGrp="1"/>
          </p:cNvSpPr>
          <p:nvPr>
            <p:ph type="title" idx="4294967295"/>
          </p:nvPr>
        </p:nvSpPr>
        <p:spPr>
          <a:xfrm>
            <a:off x="360000" y="502253"/>
            <a:ext cx="8424000" cy="359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statement</a:t>
            </a:r>
            <a:endParaRPr/>
          </a:p>
        </p:txBody>
      </p:sp>
      <p:sp>
        <p:nvSpPr>
          <p:cNvPr id="467" name="Google Shape;467;p38"/>
          <p:cNvSpPr txBox="1">
            <a:spLocks noGrp="1"/>
          </p:cNvSpPr>
          <p:nvPr>
            <p:ph type="subTitle" idx="2"/>
          </p:nvPr>
        </p:nvSpPr>
        <p:spPr>
          <a:xfrm>
            <a:off x="362500" y="360000"/>
            <a:ext cx="8422500" cy="1422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Programmatic thinking</a:t>
            </a:r>
            <a:endParaRPr/>
          </a:p>
        </p:txBody>
      </p:sp>
      <p:sp>
        <p:nvSpPr>
          <p:cNvPr id="468" name="Google Shape;468;p38"/>
          <p:cNvSpPr txBox="1">
            <a:spLocks noGrp="1"/>
          </p:cNvSpPr>
          <p:nvPr>
            <p:ph type="sldNum" idx="12"/>
          </p:nvPr>
        </p:nvSpPr>
        <p:spPr>
          <a:xfrm>
            <a:off x="8784000" y="4774100"/>
            <a:ext cx="360000" cy="26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Poppins"/>
                <a:ea typeface="Poppins"/>
                <a:cs typeface="Poppins"/>
                <a:sym typeface="Poppins"/>
              </a:rPr>
              <a:t>10</a:t>
            </a:fld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69" name="Google Shape;469;p38"/>
          <p:cNvSpPr/>
          <p:nvPr/>
        </p:nvSpPr>
        <p:spPr>
          <a:xfrm>
            <a:off x="3227750" y="2023550"/>
            <a:ext cx="2687400" cy="2770200"/>
          </a:xfrm>
          <a:prstGeom prst="rect">
            <a:avLst/>
          </a:prstGeom>
          <a:solidFill>
            <a:srgbClr val="F3F4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" name="Google Shape;470;p38"/>
          <p:cNvSpPr/>
          <p:nvPr/>
        </p:nvSpPr>
        <p:spPr>
          <a:xfrm>
            <a:off x="3683563" y="2386575"/>
            <a:ext cx="650322" cy="260388"/>
          </a:xfrm>
          <a:prstGeom prst="flowChartTerminator">
            <a:avLst/>
          </a:prstGeom>
          <a:solidFill>
            <a:srgbClr val="FFFFFF"/>
          </a:solidFill>
          <a:ln w="19050" cap="flat" cmpd="sng">
            <a:solidFill>
              <a:srgbClr val="1A274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A2744"/>
                </a:solidFill>
                <a:latin typeface="Poppins"/>
                <a:ea typeface="Poppins"/>
                <a:cs typeface="Poppins"/>
                <a:sym typeface="Poppins"/>
              </a:rPr>
              <a:t>Start</a:t>
            </a:r>
            <a:endParaRPr sz="1000">
              <a:solidFill>
                <a:srgbClr val="1A2744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471" name="Google Shape;471;p38"/>
          <p:cNvCxnSpPr>
            <a:stCxn id="470" idx="2"/>
            <a:endCxn id="472" idx="0"/>
          </p:cNvCxnSpPr>
          <p:nvPr/>
        </p:nvCxnSpPr>
        <p:spPr>
          <a:xfrm>
            <a:off x="4008724" y="2646963"/>
            <a:ext cx="0" cy="304200"/>
          </a:xfrm>
          <a:prstGeom prst="straightConnector1">
            <a:avLst/>
          </a:prstGeom>
          <a:noFill/>
          <a:ln w="19050" cap="flat" cmpd="sng">
            <a:solidFill>
              <a:srgbClr val="1A2744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473" name="Google Shape;473;p38"/>
          <p:cNvGrpSpPr/>
          <p:nvPr/>
        </p:nvGrpSpPr>
        <p:grpSpPr>
          <a:xfrm>
            <a:off x="3415174" y="3551175"/>
            <a:ext cx="1187000" cy="640875"/>
            <a:chOff x="6219712" y="2822275"/>
            <a:chExt cx="1187000" cy="640875"/>
          </a:xfrm>
        </p:grpSpPr>
        <p:sp>
          <p:nvSpPr>
            <p:cNvPr id="474" name="Google Shape;474;p38"/>
            <p:cNvSpPr/>
            <p:nvPr/>
          </p:nvSpPr>
          <p:spPr>
            <a:xfrm>
              <a:off x="6219712" y="2822275"/>
              <a:ext cx="1187000" cy="640875"/>
            </a:xfrm>
            <a:prstGeom prst="flowChartDecision">
              <a:avLst/>
            </a:prstGeom>
            <a:solidFill>
              <a:schemeClr val="lt1"/>
            </a:solidFill>
            <a:ln w="19050" cap="flat" cmpd="sng">
              <a:solidFill>
                <a:srgbClr val="1A274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solidFill>
                  <a:srgbClr val="FFC217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475" name="Google Shape;475;p38"/>
            <p:cNvSpPr txBox="1"/>
            <p:nvPr/>
          </p:nvSpPr>
          <p:spPr>
            <a:xfrm>
              <a:off x="6271700" y="2920020"/>
              <a:ext cx="10830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x % 2</a:t>
              </a:r>
              <a:endParaRPr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== 0</a:t>
              </a:r>
              <a:endParaRPr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</p:grpSp>
      <p:cxnSp>
        <p:nvCxnSpPr>
          <p:cNvPr id="476" name="Google Shape;476;p38"/>
          <p:cNvCxnSpPr>
            <a:stCxn id="474" idx="3"/>
            <a:endCxn id="477" idx="1"/>
          </p:cNvCxnSpPr>
          <p:nvPr/>
        </p:nvCxnSpPr>
        <p:spPr>
          <a:xfrm>
            <a:off x="4602174" y="3871613"/>
            <a:ext cx="286800" cy="0"/>
          </a:xfrm>
          <a:prstGeom prst="straightConnector1">
            <a:avLst/>
          </a:prstGeom>
          <a:noFill/>
          <a:ln w="19050" cap="flat" cmpd="sng">
            <a:solidFill>
              <a:srgbClr val="1A2744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78" name="Google Shape;478;p38"/>
          <p:cNvSpPr txBox="1"/>
          <p:nvPr/>
        </p:nvSpPr>
        <p:spPr>
          <a:xfrm>
            <a:off x="4460993" y="3526760"/>
            <a:ext cx="5277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rPr>
              <a:t>False</a:t>
            </a:r>
            <a:endParaRPr sz="900" b="1">
              <a:solidFill>
                <a:schemeClr val="accent4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79" name="Google Shape;479;p38"/>
          <p:cNvSpPr txBox="1"/>
          <p:nvPr/>
        </p:nvSpPr>
        <p:spPr>
          <a:xfrm>
            <a:off x="772000" y="2581650"/>
            <a:ext cx="1861800" cy="121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chemeClr val="lt1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If </a:t>
            </a:r>
            <a:r>
              <a:rPr lang="en" sz="1200" b="1">
                <a:solidFill>
                  <a:schemeClr val="lt1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1200">
                <a:solidFill>
                  <a:schemeClr val="lt1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 % 2 == 0 then</a:t>
            </a:r>
            <a:br>
              <a:rPr lang="en" sz="1200">
                <a:solidFill>
                  <a:schemeClr val="lt1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200">
                <a:solidFill>
                  <a:schemeClr val="lt1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- </a:t>
            </a:r>
            <a:r>
              <a:rPr lang="en" sz="1200" b="1">
                <a:solidFill>
                  <a:schemeClr val="lt1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y</a:t>
            </a:r>
            <a:r>
              <a:rPr lang="en" sz="1200">
                <a:solidFill>
                  <a:schemeClr val="lt1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 = “Even”</a:t>
            </a:r>
            <a:br>
              <a:rPr lang="en" sz="1200">
                <a:solidFill>
                  <a:schemeClr val="lt1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200">
                <a:solidFill>
                  <a:schemeClr val="lt1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Else</a:t>
            </a:r>
            <a:br>
              <a:rPr lang="en" sz="1200">
                <a:solidFill>
                  <a:schemeClr val="lt1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200">
                <a:solidFill>
                  <a:schemeClr val="lt1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- </a:t>
            </a:r>
            <a:r>
              <a:rPr lang="en" sz="1200" b="1">
                <a:solidFill>
                  <a:schemeClr val="lt1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y</a:t>
            </a:r>
            <a:r>
              <a:rPr lang="en" sz="1200">
                <a:solidFill>
                  <a:schemeClr val="lt1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 = “Odd”</a:t>
            </a:r>
            <a:br>
              <a:rPr lang="en" sz="1200">
                <a:solidFill>
                  <a:schemeClr val="lt1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200">
                <a:solidFill>
                  <a:schemeClr val="lt1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End if</a:t>
            </a:r>
            <a:endParaRPr sz="1200">
              <a:solidFill>
                <a:schemeClr val="lt1"/>
              </a:solidFill>
              <a:highlight>
                <a:schemeClr val="accent6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80" name="Google Shape;480;p38"/>
          <p:cNvSpPr txBox="1"/>
          <p:nvPr/>
        </p:nvSpPr>
        <p:spPr>
          <a:xfrm>
            <a:off x="3254150" y="2023542"/>
            <a:ext cx="2634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Flowchart</a:t>
            </a:r>
            <a:endParaRPr sz="1200"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81" name="Google Shape;481;p38"/>
          <p:cNvSpPr/>
          <p:nvPr/>
        </p:nvSpPr>
        <p:spPr>
          <a:xfrm>
            <a:off x="362500" y="2023550"/>
            <a:ext cx="2687400" cy="2770200"/>
          </a:xfrm>
          <a:prstGeom prst="rect">
            <a:avLst/>
          </a:prstGeom>
          <a:solidFill>
            <a:srgbClr val="F3F4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2" name="Google Shape;482;p38"/>
          <p:cNvSpPr txBox="1"/>
          <p:nvPr/>
        </p:nvSpPr>
        <p:spPr>
          <a:xfrm>
            <a:off x="362500" y="2027100"/>
            <a:ext cx="2687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Pseudocode</a:t>
            </a:r>
            <a:endParaRPr sz="1200"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72" name="Google Shape;472;p38"/>
          <p:cNvSpPr/>
          <p:nvPr/>
        </p:nvSpPr>
        <p:spPr>
          <a:xfrm>
            <a:off x="3545675" y="2951225"/>
            <a:ext cx="926100" cy="338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1A274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A2744"/>
                </a:solidFill>
                <a:latin typeface="Poppins"/>
                <a:ea typeface="Poppins"/>
                <a:cs typeface="Poppins"/>
                <a:sym typeface="Poppins"/>
              </a:rPr>
              <a:t>y = “Odd”</a:t>
            </a:r>
            <a:endParaRPr sz="1000">
              <a:solidFill>
                <a:srgbClr val="1A2744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483" name="Google Shape;483;p38"/>
          <p:cNvCxnSpPr>
            <a:stCxn id="472" idx="2"/>
            <a:endCxn id="474" idx="0"/>
          </p:cNvCxnSpPr>
          <p:nvPr/>
        </p:nvCxnSpPr>
        <p:spPr>
          <a:xfrm rot="-5400000" flipH="1">
            <a:off x="3878375" y="3420275"/>
            <a:ext cx="261300" cy="600"/>
          </a:xfrm>
          <a:prstGeom prst="bentConnector3">
            <a:avLst>
              <a:gd name="adj1" fmla="val 49990"/>
            </a:avLst>
          </a:prstGeom>
          <a:noFill/>
          <a:ln w="19050" cap="flat" cmpd="sng">
            <a:solidFill>
              <a:srgbClr val="1A2744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77" name="Google Shape;477;p38"/>
          <p:cNvSpPr/>
          <p:nvPr/>
        </p:nvSpPr>
        <p:spPr>
          <a:xfrm>
            <a:off x="4888965" y="3741425"/>
            <a:ext cx="650322" cy="260388"/>
          </a:xfrm>
          <a:prstGeom prst="flowChartTerminator">
            <a:avLst/>
          </a:prstGeom>
          <a:solidFill>
            <a:schemeClr val="lt1"/>
          </a:solidFill>
          <a:ln w="19050" cap="flat" cmpd="sng">
            <a:solidFill>
              <a:srgbClr val="1A274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End</a:t>
            </a:r>
            <a:endParaRPr sz="10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84" name="Google Shape;484;p38"/>
          <p:cNvSpPr txBox="1"/>
          <p:nvPr/>
        </p:nvSpPr>
        <p:spPr>
          <a:xfrm>
            <a:off x="3521243" y="4153473"/>
            <a:ext cx="5277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rPr>
              <a:t>True</a:t>
            </a:r>
            <a:endParaRPr sz="900" b="1">
              <a:solidFill>
                <a:schemeClr val="accent6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485" name="Google Shape;485;p38"/>
          <p:cNvCxnSpPr>
            <a:stCxn id="486" idx="0"/>
            <a:endCxn id="477" idx="2"/>
          </p:cNvCxnSpPr>
          <p:nvPr/>
        </p:nvCxnSpPr>
        <p:spPr>
          <a:xfrm rot="-5400000">
            <a:off x="5112435" y="4103538"/>
            <a:ext cx="204000" cy="600"/>
          </a:xfrm>
          <a:prstGeom prst="bentConnector3">
            <a:avLst>
              <a:gd name="adj1" fmla="val 50006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87" name="Google Shape;487;p38"/>
          <p:cNvCxnSpPr>
            <a:stCxn id="474" idx="2"/>
            <a:endCxn id="486" idx="1"/>
          </p:cNvCxnSpPr>
          <p:nvPr/>
        </p:nvCxnSpPr>
        <p:spPr>
          <a:xfrm rot="-5400000" flipH="1">
            <a:off x="4272074" y="3928650"/>
            <a:ext cx="183000" cy="709800"/>
          </a:xfrm>
          <a:prstGeom prst="bentConnector2">
            <a:avLst/>
          </a:prstGeom>
          <a:noFill/>
          <a:ln w="19050" cap="flat" cmpd="sng">
            <a:solidFill>
              <a:srgbClr val="1A2744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88" name="Google Shape;488;p38"/>
          <p:cNvSpPr txBox="1"/>
          <p:nvPr/>
        </p:nvSpPr>
        <p:spPr>
          <a:xfrm>
            <a:off x="6095400" y="2019975"/>
            <a:ext cx="2687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We start the process and set y to being equal to “Odd” by default.</a:t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89" name="Google Shape;489;p38"/>
          <p:cNvSpPr txBox="1"/>
          <p:nvPr/>
        </p:nvSpPr>
        <p:spPr>
          <a:xfrm>
            <a:off x="6093000" y="2574075"/>
            <a:ext cx="2687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The condition is still x % 2 == 0. </a:t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90" name="Google Shape;490;p38"/>
          <p:cNvSpPr txBox="1"/>
          <p:nvPr/>
        </p:nvSpPr>
        <p:spPr>
          <a:xfrm>
            <a:off x="6093000" y="2949800"/>
            <a:ext cx="2687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rPr>
              <a:t>When the condition is True, then y is equal to “Even”.</a:t>
            </a:r>
            <a:endParaRPr b="1">
              <a:solidFill>
                <a:schemeClr val="accent6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91" name="Google Shape;491;p38"/>
          <p:cNvSpPr txBox="1"/>
          <p:nvPr/>
        </p:nvSpPr>
        <p:spPr>
          <a:xfrm>
            <a:off x="6093000" y="3547650"/>
            <a:ext cx="26874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rPr>
              <a:t>Now, if the condition is False, then y is equal to the default value of y, which is “Odd.”</a:t>
            </a:r>
            <a:endParaRPr b="1">
              <a:solidFill>
                <a:schemeClr val="accent4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92" name="Google Shape;492;p38"/>
          <p:cNvSpPr txBox="1"/>
          <p:nvPr/>
        </p:nvSpPr>
        <p:spPr>
          <a:xfrm>
            <a:off x="497500" y="2406425"/>
            <a:ext cx="2467200" cy="18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Start</a:t>
            </a:r>
            <a:b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</a:b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If </a:t>
            </a:r>
            <a:r>
              <a:rPr lang="en" sz="12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x</a:t>
            </a: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% 2 == 0 then</a:t>
            </a:r>
            <a:b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</a:br>
            <a:r>
              <a:rPr lang="en" sz="1200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-</a:t>
            </a: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" sz="900" i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what needs to happen if the</a:t>
            </a:r>
            <a:br>
              <a:rPr lang="en" sz="900" i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</a:br>
            <a:r>
              <a:rPr lang="en" sz="900" i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  condition is true</a:t>
            </a:r>
            <a:br>
              <a:rPr lang="en" sz="1200">
                <a:solidFill>
                  <a:schemeClr val="lt1"/>
                </a:solidFill>
                <a:highlight>
                  <a:schemeClr val="accent6"/>
                </a:highlight>
                <a:latin typeface="Poppins"/>
                <a:ea typeface="Poppins"/>
                <a:cs typeface="Poppins"/>
                <a:sym typeface="Poppins"/>
              </a:rPr>
            </a:b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End if</a:t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End</a:t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93" name="Google Shape;493;p38"/>
          <p:cNvSpPr txBox="1"/>
          <p:nvPr/>
        </p:nvSpPr>
        <p:spPr>
          <a:xfrm>
            <a:off x="498100" y="3289925"/>
            <a:ext cx="2551800" cy="36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 b="1">
                <a:solidFill>
                  <a:schemeClr val="lt1"/>
                </a:solidFill>
                <a:highlight>
                  <a:schemeClr val="accent6"/>
                </a:highlight>
                <a:latin typeface="Poppins"/>
                <a:ea typeface="Poppins"/>
                <a:cs typeface="Poppins"/>
                <a:sym typeface="Poppins"/>
              </a:rPr>
              <a:t>y</a:t>
            </a:r>
            <a:r>
              <a:rPr lang="en" sz="1200">
                <a:solidFill>
                  <a:schemeClr val="lt1"/>
                </a:solidFill>
                <a:highlight>
                  <a:schemeClr val="accent6"/>
                </a:highlight>
                <a:latin typeface="Poppins"/>
                <a:ea typeface="Poppins"/>
                <a:cs typeface="Poppins"/>
                <a:sym typeface="Poppins"/>
              </a:rPr>
              <a:t> = “Even”</a:t>
            </a:r>
            <a:endParaRPr>
              <a:highlight>
                <a:schemeClr val="accent6"/>
              </a:highlight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94" name="Google Shape;494;p38"/>
          <p:cNvSpPr txBox="1"/>
          <p:nvPr/>
        </p:nvSpPr>
        <p:spPr>
          <a:xfrm>
            <a:off x="497500" y="2695615"/>
            <a:ext cx="2277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 b="1">
                <a:solidFill>
                  <a:schemeClr val="dk1"/>
                </a:solidFill>
                <a:highlight>
                  <a:schemeClr val="lt2"/>
                </a:highlight>
                <a:latin typeface="Poppins"/>
                <a:ea typeface="Poppins"/>
                <a:cs typeface="Poppins"/>
                <a:sym typeface="Poppins"/>
              </a:rPr>
              <a:t>y </a:t>
            </a:r>
            <a:r>
              <a:rPr lang="en" sz="1200">
                <a:solidFill>
                  <a:schemeClr val="dk1"/>
                </a:solidFill>
                <a:highlight>
                  <a:schemeClr val="lt2"/>
                </a:highlight>
                <a:latin typeface="Poppins"/>
                <a:ea typeface="Poppins"/>
                <a:cs typeface="Poppins"/>
                <a:sym typeface="Poppins"/>
              </a:rPr>
              <a:t>= “Odd”</a:t>
            </a:r>
            <a:endParaRPr>
              <a:solidFill>
                <a:schemeClr val="dk1"/>
              </a:solidFill>
              <a:highlight>
                <a:schemeClr val="lt2"/>
              </a:highlight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95" name="Google Shape;495;p38"/>
          <p:cNvSpPr/>
          <p:nvPr/>
        </p:nvSpPr>
        <p:spPr>
          <a:xfrm>
            <a:off x="4718525" y="4205850"/>
            <a:ext cx="991200" cy="338700"/>
          </a:xfrm>
          <a:prstGeom prst="rect">
            <a:avLst/>
          </a:prstGeom>
          <a:solidFill>
            <a:schemeClr val="accent6"/>
          </a:solidFill>
          <a:ln w="19050" cap="flat" cmpd="sng">
            <a:solidFill>
              <a:srgbClr val="1A274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1A2744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86" name="Google Shape;486;p38"/>
          <p:cNvSpPr txBox="1"/>
          <p:nvPr/>
        </p:nvSpPr>
        <p:spPr>
          <a:xfrm>
            <a:off x="4718535" y="4205838"/>
            <a:ext cx="991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y = “Even”</a:t>
            </a:r>
            <a:endParaRPr b="1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39"/>
          <p:cNvSpPr txBox="1">
            <a:spLocks noGrp="1"/>
          </p:cNvSpPr>
          <p:nvPr>
            <p:ph type="title"/>
          </p:nvPr>
        </p:nvSpPr>
        <p:spPr>
          <a:xfrm>
            <a:off x="360000" y="502253"/>
            <a:ext cx="8424000" cy="359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If-else statement</a:t>
            </a:r>
            <a:endParaRPr/>
          </a:p>
        </p:txBody>
      </p:sp>
      <p:sp>
        <p:nvSpPr>
          <p:cNvPr id="501" name="Google Shape;501;p39"/>
          <p:cNvSpPr txBox="1">
            <a:spLocks noGrp="1"/>
          </p:cNvSpPr>
          <p:nvPr>
            <p:ph type="subTitle" idx="2"/>
          </p:nvPr>
        </p:nvSpPr>
        <p:spPr>
          <a:xfrm>
            <a:off x="362500" y="360000"/>
            <a:ext cx="8422500" cy="1422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Programmatic thinking</a:t>
            </a:r>
            <a:endParaRPr/>
          </a:p>
        </p:txBody>
      </p:sp>
      <p:sp>
        <p:nvSpPr>
          <p:cNvPr id="502" name="Google Shape;502;p39"/>
          <p:cNvSpPr txBox="1">
            <a:spLocks noGrp="1"/>
          </p:cNvSpPr>
          <p:nvPr>
            <p:ph type="body" idx="5"/>
          </p:nvPr>
        </p:nvSpPr>
        <p:spPr>
          <a:xfrm>
            <a:off x="433625" y="1044800"/>
            <a:ext cx="8351400" cy="795600"/>
          </a:xfrm>
          <a:prstGeom prst="rect">
            <a:avLst/>
          </a:prstGeom>
        </p:spPr>
        <p:txBody>
          <a:bodyPr spcFirstLastPara="1" wrap="square" lIns="13715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An if-else statement can be used in order to specify a block of code to be executed if the condition in the if statement is false, without setting a default value up front.</a:t>
            </a:r>
            <a:endParaRPr/>
          </a:p>
        </p:txBody>
      </p:sp>
      <p:sp>
        <p:nvSpPr>
          <p:cNvPr id="503" name="Google Shape;503;p39"/>
          <p:cNvSpPr txBox="1">
            <a:spLocks noGrp="1"/>
          </p:cNvSpPr>
          <p:nvPr>
            <p:ph type="sldNum" idx="12"/>
          </p:nvPr>
        </p:nvSpPr>
        <p:spPr>
          <a:xfrm>
            <a:off x="8784000" y="4774100"/>
            <a:ext cx="360000" cy="26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Poppins"/>
                <a:ea typeface="Poppins"/>
                <a:cs typeface="Poppins"/>
                <a:sym typeface="Poppins"/>
              </a:rPr>
              <a:t>11</a:t>
            </a:fld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04" name="Google Shape;504;p39"/>
          <p:cNvSpPr/>
          <p:nvPr/>
        </p:nvSpPr>
        <p:spPr>
          <a:xfrm>
            <a:off x="3227750" y="2023550"/>
            <a:ext cx="2687400" cy="2770200"/>
          </a:xfrm>
          <a:prstGeom prst="rect">
            <a:avLst/>
          </a:prstGeom>
          <a:solidFill>
            <a:srgbClr val="F3F4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" name="Google Shape;505;p39"/>
          <p:cNvSpPr/>
          <p:nvPr/>
        </p:nvSpPr>
        <p:spPr>
          <a:xfrm>
            <a:off x="4284463" y="2441550"/>
            <a:ext cx="650322" cy="260388"/>
          </a:xfrm>
          <a:prstGeom prst="flowChartTerminator">
            <a:avLst/>
          </a:prstGeom>
          <a:solidFill>
            <a:srgbClr val="FFFFFF"/>
          </a:solidFill>
          <a:ln w="19050" cap="flat" cmpd="sng">
            <a:solidFill>
              <a:srgbClr val="1A274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A2744"/>
                </a:solidFill>
                <a:latin typeface="Poppins"/>
                <a:ea typeface="Poppins"/>
                <a:cs typeface="Poppins"/>
                <a:sym typeface="Poppins"/>
              </a:rPr>
              <a:t>Start</a:t>
            </a:r>
            <a:endParaRPr sz="1000">
              <a:solidFill>
                <a:srgbClr val="1A2744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506" name="Google Shape;506;p39"/>
          <p:cNvGrpSpPr/>
          <p:nvPr/>
        </p:nvGrpSpPr>
        <p:grpSpPr>
          <a:xfrm>
            <a:off x="4016124" y="2915613"/>
            <a:ext cx="1187000" cy="640875"/>
            <a:chOff x="6219712" y="2822275"/>
            <a:chExt cx="1187000" cy="640875"/>
          </a:xfrm>
        </p:grpSpPr>
        <p:sp>
          <p:nvSpPr>
            <p:cNvPr id="507" name="Google Shape;507;p39"/>
            <p:cNvSpPr/>
            <p:nvPr/>
          </p:nvSpPr>
          <p:spPr>
            <a:xfrm>
              <a:off x="6219712" y="2822275"/>
              <a:ext cx="1187000" cy="640875"/>
            </a:xfrm>
            <a:prstGeom prst="flowChartDecision">
              <a:avLst/>
            </a:prstGeom>
            <a:solidFill>
              <a:schemeClr val="lt1"/>
            </a:solidFill>
            <a:ln w="19050" cap="flat" cmpd="sng">
              <a:solidFill>
                <a:srgbClr val="1A274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solidFill>
                  <a:srgbClr val="FFC217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508" name="Google Shape;508;p39"/>
            <p:cNvSpPr txBox="1"/>
            <p:nvPr/>
          </p:nvSpPr>
          <p:spPr>
            <a:xfrm>
              <a:off x="6271700" y="2920020"/>
              <a:ext cx="10830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x % 2</a:t>
              </a:r>
              <a:endParaRPr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== 0</a:t>
              </a:r>
              <a:endParaRPr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</p:grpSp>
      <p:sp>
        <p:nvSpPr>
          <p:cNvPr id="509" name="Google Shape;509;p39"/>
          <p:cNvSpPr txBox="1"/>
          <p:nvPr/>
        </p:nvSpPr>
        <p:spPr>
          <a:xfrm>
            <a:off x="772000" y="2581650"/>
            <a:ext cx="1861800" cy="121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chemeClr val="lt1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If </a:t>
            </a:r>
            <a:r>
              <a:rPr lang="en" sz="1200" b="1">
                <a:solidFill>
                  <a:schemeClr val="lt1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1200">
                <a:solidFill>
                  <a:schemeClr val="lt1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 % 2 == 0 then</a:t>
            </a:r>
            <a:br>
              <a:rPr lang="en" sz="1200">
                <a:solidFill>
                  <a:schemeClr val="lt1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200">
                <a:solidFill>
                  <a:schemeClr val="lt1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- </a:t>
            </a:r>
            <a:r>
              <a:rPr lang="en" sz="1200" b="1">
                <a:solidFill>
                  <a:schemeClr val="lt1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y</a:t>
            </a:r>
            <a:r>
              <a:rPr lang="en" sz="1200">
                <a:solidFill>
                  <a:schemeClr val="lt1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 = “Even”</a:t>
            </a:r>
            <a:br>
              <a:rPr lang="en" sz="1200">
                <a:solidFill>
                  <a:schemeClr val="lt1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200">
                <a:solidFill>
                  <a:schemeClr val="lt1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Else</a:t>
            </a:r>
            <a:br>
              <a:rPr lang="en" sz="1200">
                <a:solidFill>
                  <a:schemeClr val="lt1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200">
                <a:solidFill>
                  <a:schemeClr val="lt1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- </a:t>
            </a:r>
            <a:r>
              <a:rPr lang="en" sz="1200" b="1">
                <a:solidFill>
                  <a:schemeClr val="lt1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y</a:t>
            </a:r>
            <a:r>
              <a:rPr lang="en" sz="1200">
                <a:solidFill>
                  <a:schemeClr val="lt1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 = “Odd”</a:t>
            </a:r>
            <a:br>
              <a:rPr lang="en" sz="1200">
                <a:solidFill>
                  <a:schemeClr val="lt1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200">
                <a:solidFill>
                  <a:schemeClr val="lt1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End if</a:t>
            </a:r>
            <a:endParaRPr sz="1200">
              <a:solidFill>
                <a:schemeClr val="lt1"/>
              </a:solidFill>
              <a:highlight>
                <a:schemeClr val="accent6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10" name="Google Shape;510;p39"/>
          <p:cNvSpPr txBox="1"/>
          <p:nvPr/>
        </p:nvSpPr>
        <p:spPr>
          <a:xfrm>
            <a:off x="3254150" y="2023542"/>
            <a:ext cx="2634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Flowchart</a:t>
            </a:r>
            <a:endParaRPr sz="1200"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11" name="Google Shape;511;p39"/>
          <p:cNvSpPr/>
          <p:nvPr/>
        </p:nvSpPr>
        <p:spPr>
          <a:xfrm>
            <a:off x="362500" y="2023550"/>
            <a:ext cx="2687400" cy="2770200"/>
          </a:xfrm>
          <a:prstGeom prst="rect">
            <a:avLst/>
          </a:prstGeom>
          <a:solidFill>
            <a:srgbClr val="F3F4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2" name="Google Shape;512;p39"/>
          <p:cNvSpPr txBox="1"/>
          <p:nvPr/>
        </p:nvSpPr>
        <p:spPr>
          <a:xfrm>
            <a:off x="362500" y="2027100"/>
            <a:ext cx="2687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Pseudocode</a:t>
            </a:r>
            <a:endParaRPr sz="1200"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513" name="Google Shape;513;p39"/>
          <p:cNvCxnSpPr>
            <a:stCxn id="505" idx="2"/>
            <a:endCxn id="507" idx="0"/>
          </p:cNvCxnSpPr>
          <p:nvPr/>
        </p:nvCxnSpPr>
        <p:spPr>
          <a:xfrm rot="-5400000" flipH="1">
            <a:off x="4503124" y="2808438"/>
            <a:ext cx="213600" cy="600"/>
          </a:xfrm>
          <a:prstGeom prst="bentConnector3">
            <a:avLst>
              <a:gd name="adj1" fmla="val 50017"/>
            </a:avLst>
          </a:prstGeom>
          <a:noFill/>
          <a:ln w="19050" cap="flat" cmpd="sng">
            <a:solidFill>
              <a:srgbClr val="1A2744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14" name="Google Shape;514;p39"/>
          <p:cNvSpPr/>
          <p:nvPr/>
        </p:nvSpPr>
        <p:spPr>
          <a:xfrm>
            <a:off x="4284165" y="4416425"/>
            <a:ext cx="650322" cy="260388"/>
          </a:xfrm>
          <a:prstGeom prst="flowChartTerminator">
            <a:avLst/>
          </a:prstGeom>
          <a:solidFill>
            <a:schemeClr val="lt1"/>
          </a:solidFill>
          <a:ln w="19050" cap="flat" cmpd="sng">
            <a:solidFill>
              <a:srgbClr val="1A274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End</a:t>
            </a:r>
            <a:endParaRPr sz="10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15" name="Google Shape;515;p39"/>
          <p:cNvSpPr txBox="1"/>
          <p:nvPr/>
        </p:nvSpPr>
        <p:spPr>
          <a:xfrm>
            <a:off x="6093000" y="2023550"/>
            <a:ext cx="2687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The condition is still x % 2 == 0. </a:t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16" name="Google Shape;516;p39"/>
          <p:cNvSpPr txBox="1"/>
          <p:nvPr/>
        </p:nvSpPr>
        <p:spPr>
          <a:xfrm>
            <a:off x="497500" y="2406425"/>
            <a:ext cx="2467200" cy="22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Start</a:t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If </a:t>
            </a:r>
            <a:r>
              <a:rPr lang="en" sz="12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x</a:t>
            </a: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% 2 == 0 then</a:t>
            </a:r>
            <a:b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</a:br>
            <a:r>
              <a:rPr lang="en" sz="1200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-</a:t>
            </a: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" sz="900" i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what needs to happen when the</a:t>
            </a:r>
            <a:br>
              <a:rPr lang="en" sz="900" i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</a:br>
            <a:r>
              <a:rPr lang="en" sz="900" i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  condition is true</a:t>
            </a:r>
            <a:br>
              <a:rPr lang="en" sz="1200">
                <a:solidFill>
                  <a:schemeClr val="lt1"/>
                </a:solidFill>
                <a:highlight>
                  <a:schemeClr val="accent6"/>
                </a:highlight>
                <a:latin typeface="Poppins"/>
                <a:ea typeface="Poppins"/>
                <a:cs typeface="Poppins"/>
                <a:sym typeface="Poppins"/>
              </a:rPr>
            </a:b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Else</a:t>
            </a:r>
            <a:b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</a:br>
            <a:r>
              <a:rPr lang="en" sz="1200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-</a:t>
            </a: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" sz="900" i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what needs to happen when the</a:t>
            </a:r>
            <a:br>
              <a:rPr lang="en" sz="900" i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</a:br>
            <a:r>
              <a:rPr lang="en" sz="900" i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  condition is false</a:t>
            </a:r>
            <a:br>
              <a:rPr lang="en" sz="1200">
                <a:solidFill>
                  <a:schemeClr val="lt1"/>
                </a:solidFill>
                <a:highlight>
                  <a:schemeClr val="accent6"/>
                </a:highlight>
                <a:latin typeface="Poppins"/>
                <a:ea typeface="Poppins"/>
                <a:cs typeface="Poppins"/>
                <a:sym typeface="Poppins"/>
              </a:rPr>
            </a:b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End if</a:t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End</a:t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40"/>
          <p:cNvSpPr txBox="1">
            <a:spLocks noGrp="1"/>
          </p:cNvSpPr>
          <p:nvPr>
            <p:ph type="title"/>
          </p:nvPr>
        </p:nvSpPr>
        <p:spPr>
          <a:xfrm>
            <a:off x="360000" y="502253"/>
            <a:ext cx="8424000" cy="359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If-else statement</a:t>
            </a:r>
            <a:endParaRPr/>
          </a:p>
        </p:txBody>
      </p:sp>
      <p:sp>
        <p:nvSpPr>
          <p:cNvPr id="522" name="Google Shape;522;p40"/>
          <p:cNvSpPr txBox="1">
            <a:spLocks noGrp="1"/>
          </p:cNvSpPr>
          <p:nvPr>
            <p:ph type="subTitle" idx="2"/>
          </p:nvPr>
        </p:nvSpPr>
        <p:spPr>
          <a:xfrm>
            <a:off x="362500" y="360000"/>
            <a:ext cx="8422500" cy="1422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Programmatic thinking</a:t>
            </a:r>
            <a:endParaRPr/>
          </a:p>
        </p:txBody>
      </p:sp>
      <p:sp>
        <p:nvSpPr>
          <p:cNvPr id="523" name="Google Shape;523;p40"/>
          <p:cNvSpPr txBox="1">
            <a:spLocks noGrp="1"/>
          </p:cNvSpPr>
          <p:nvPr>
            <p:ph type="body" idx="5"/>
          </p:nvPr>
        </p:nvSpPr>
        <p:spPr>
          <a:xfrm>
            <a:off x="433625" y="1044800"/>
            <a:ext cx="8351400" cy="795600"/>
          </a:xfrm>
          <a:prstGeom prst="rect">
            <a:avLst/>
          </a:prstGeom>
        </p:spPr>
        <p:txBody>
          <a:bodyPr spcFirstLastPara="1" wrap="square" lIns="13715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An if-else statement can be used in order to specify a block of code to be executed if the condition in the if statement is false, without setting a default value up front.</a:t>
            </a:r>
            <a:endParaRPr/>
          </a:p>
        </p:txBody>
      </p:sp>
      <p:sp>
        <p:nvSpPr>
          <p:cNvPr id="524" name="Google Shape;524;p40"/>
          <p:cNvSpPr txBox="1">
            <a:spLocks noGrp="1"/>
          </p:cNvSpPr>
          <p:nvPr>
            <p:ph type="sldNum" idx="12"/>
          </p:nvPr>
        </p:nvSpPr>
        <p:spPr>
          <a:xfrm>
            <a:off x="8784000" y="4774100"/>
            <a:ext cx="360000" cy="26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Poppins"/>
                <a:ea typeface="Poppins"/>
                <a:cs typeface="Poppins"/>
                <a:sym typeface="Poppins"/>
              </a:rPr>
              <a:t>12</a:t>
            </a:fld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25" name="Google Shape;525;p40"/>
          <p:cNvSpPr/>
          <p:nvPr/>
        </p:nvSpPr>
        <p:spPr>
          <a:xfrm>
            <a:off x="3227750" y="2023550"/>
            <a:ext cx="2687400" cy="2770200"/>
          </a:xfrm>
          <a:prstGeom prst="rect">
            <a:avLst/>
          </a:prstGeom>
          <a:solidFill>
            <a:srgbClr val="F3F4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6" name="Google Shape;526;p40"/>
          <p:cNvSpPr/>
          <p:nvPr/>
        </p:nvSpPr>
        <p:spPr>
          <a:xfrm>
            <a:off x="4284463" y="2441550"/>
            <a:ext cx="650322" cy="260388"/>
          </a:xfrm>
          <a:prstGeom prst="flowChartTerminator">
            <a:avLst/>
          </a:prstGeom>
          <a:solidFill>
            <a:srgbClr val="FFFFFF"/>
          </a:solidFill>
          <a:ln w="19050" cap="flat" cmpd="sng">
            <a:solidFill>
              <a:srgbClr val="1A274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A2744"/>
                </a:solidFill>
                <a:latin typeface="Poppins"/>
                <a:ea typeface="Poppins"/>
                <a:cs typeface="Poppins"/>
                <a:sym typeface="Poppins"/>
              </a:rPr>
              <a:t>Start</a:t>
            </a:r>
            <a:endParaRPr sz="1000">
              <a:solidFill>
                <a:srgbClr val="1A2744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527" name="Google Shape;527;p40"/>
          <p:cNvGrpSpPr/>
          <p:nvPr/>
        </p:nvGrpSpPr>
        <p:grpSpPr>
          <a:xfrm>
            <a:off x="4016124" y="2915613"/>
            <a:ext cx="1187000" cy="640875"/>
            <a:chOff x="6219712" y="2822275"/>
            <a:chExt cx="1187000" cy="640875"/>
          </a:xfrm>
        </p:grpSpPr>
        <p:sp>
          <p:nvSpPr>
            <p:cNvPr id="528" name="Google Shape;528;p40"/>
            <p:cNvSpPr/>
            <p:nvPr/>
          </p:nvSpPr>
          <p:spPr>
            <a:xfrm>
              <a:off x="6219712" y="2822275"/>
              <a:ext cx="1187000" cy="640875"/>
            </a:xfrm>
            <a:prstGeom prst="flowChartDecision">
              <a:avLst/>
            </a:prstGeom>
            <a:solidFill>
              <a:schemeClr val="lt1"/>
            </a:solidFill>
            <a:ln w="19050" cap="flat" cmpd="sng">
              <a:solidFill>
                <a:srgbClr val="1A274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solidFill>
                  <a:srgbClr val="FFC217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529" name="Google Shape;529;p40"/>
            <p:cNvSpPr txBox="1"/>
            <p:nvPr/>
          </p:nvSpPr>
          <p:spPr>
            <a:xfrm>
              <a:off x="6271700" y="2920020"/>
              <a:ext cx="10830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x % 2</a:t>
              </a:r>
              <a:endParaRPr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== 0</a:t>
              </a:r>
              <a:endParaRPr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</p:grpSp>
      <p:sp>
        <p:nvSpPr>
          <p:cNvPr id="530" name="Google Shape;530;p40"/>
          <p:cNvSpPr txBox="1"/>
          <p:nvPr/>
        </p:nvSpPr>
        <p:spPr>
          <a:xfrm>
            <a:off x="772000" y="2581650"/>
            <a:ext cx="1861800" cy="121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chemeClr val="lt1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If </a:t>
            </a:r>
            <a:r>
              <a:rPr lang="en" sz="1200" b="1">
                <a:solidFill>
                  <a:schemeClr val="lt1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1200">
                <a:solidFill>
                  <a:schemeClr val="lt1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 % 2 == 0 then</a:t>
            </a:r>
            <a:br>
              <a:rPr lang="en" sz="1200">
                <a:solidFill>
                  <a:schemeClr val="lt1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200">
                <a:solidFill>
                  <a:schemeClr val="lt1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- </a:t>
            </a:r>
            <a:r>
              <a:rPr lang="en" sz="1200" b="1">
                <a:solidFill>
                  <a:schemeClr val="lt1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y</a:t>
            </a:r>
            <a:r>
              <a:rPr lang="en" sz="1200">
                <a:solidFill>
                  <a:schemeClr val="lt1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 = “Even”</a:t>
            </a:r>
            <a:br>
              <a:rPr lang="en" sz="1200">
                <a:solidFill>
                  <a:schemeClr val="lt1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200">
                <a:solidFill>
                  <a:schemeClr val="lt1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Else</a:t>
            </a:r>
            <a:br>
              <a:rPr lang="en" sz="1200">
                <a:solidFill>
                  <a:schemeClr val="lt1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200">
                <a:solidFill>
                  <a:schemeClr val="lt1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- </a:t>
            </a:r>
            <a:r>
              <a:rPr lang="en" sz="1200" b="1">
                <a:solidFill>
                  <a:schemeClr val="lt1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y</a:t>
            </a:r>
            <a:r>
              <a:rPr lang="en" sz="1200">
                <a:solidFill>
                  <a:schemeClr val="lt1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 = “Odd”</a:t>
            </a:r>
            <a:br>
              <a:rPr lang="en" sz="1200">
                <a:solidFill>
                  <a:schemeClr val="lt1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200">
                <a:solidFill>
                  <a:schemeClr val="lt1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End if</a:t>
            </a:r>
            <a:endParaRPr sz="1200">
              <a:solidFill>
                <a:schemeClr val="lt1"/>
              </a:solidFill>
              <a:highlight>
                <a:schemeClr val="accent6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31" name="Google Shape;531;p40"/>
          <p:cNvSpPr txBox="1"/>
          <p:nvPr/>
        </p:nvSpPr>
        <p:spPr>
          <a:xfrm>
            <a:off x="3254150" y="2023542"/>
            <a:ext cx="2634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Flowchart</a:t>
            </a:r>
            <a:endParaRPr sz="1200"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32" name="Google Shape;532;p40"/>
          <p:cNvSpPr/>
          <p:nvPr/>
        </p:nvSpPr>
        <p:spPr>
          <a:xfrm>
            <a:off x="362500" y="2023550"/>
            <a:ext cx="2687400" cy="2770200"/>
          </a:xfrm>
          <a:prstGeom prst="rect">
            <a:avLst/>
          </a:prstGeom>
          <a:solidFill>
            <a:srgbClr val="F3F4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3" name="Google Shape;533;p40"/>
          <p:cNvSpPr txBox="1"/>
          <p:nvPr/>
        </p:nvSpPr>
        <p:spPr>
          <a:xfrm>
            <a:off x="362500" y="2027100"/>
            <a:ext cx="2687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Pseudocode</a:t>
            </a:r>
            <a:endParaRPr sz="1200"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534" name="Google Shape;534;p40"/>
          <p:cNvCxnSpPr>
            <a:stCxn id="526" idx="2"/>
            <a:endCxn id="528" idx="0"/>
          </p:cNvCxnSpPr>
          <p:nvPr/>
        </p:nvCxnSpPr>
        <p:spPr>
          <a:xfrm rot="-5400000" flipH="1">
            <a:off x="4503124" y="2808438"/>
            <a:ext cx="213600" cy="600"/>
          </a:xfrm>
          <a:prstGeom prst="bentConnector3">
            <a:avLst>
              <a:gd name="adj1" fmla="val 50017"/>
            </a:avLst>
          </a:prstGeom>
          <a:noFill/>
          <a:ln w="19050" cap="flat" cmpd="sng">
            <a:solidFill>
              <a:srgbClr val="1A2744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35" name="Google Shape;535;p40"/>
          <p:cNvSpPr/>
          <p:nvPr/>
        </p:nvSpPr>
        <p:spPr>
          <a:xfrm>
            <a:off x="4284165" y="4415450"/>
            <a:ext cx="650322" cy="260388"/>
          </a:xfrm>
          <a:prstGeom prst="flowChartTerminator">
            <a:avLst/>
          </a:prstGeom>
          <a:solidFill>
            <a:schemeClr val="lt1"/>
          </a:solidFill>
          <a:ln w="19050" cap="flat" cmpd="sng">
            <a:solidFill>
              <a:srgbClr val="1A274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End</a:t>
            </a:r>
            <a:endParaRPr sz="10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36" name="Google Shape;536;p40"/>
          <p:cNvSpPr txBox="1"/>
          <p:nvPr/>
        </p:nvSpPr>
        <p:spPr>
          <a:xfrm>
            <a:off x="3610555" y="2937993"/>
            <a:ext cx="5277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rPr>
              <a:t>True</a:t>
            </a:r>
            <a:endParaRPr sz="900" b="1">
              <a:solidFill>
                <a:schemeClr val="accent6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537" name="Google Shape;537;p40"/>
          <p:cNvCxnSpPr>
            <a:stCxn id="538" idx="2"/>
            <a:endCxn id="535" idx="1"/>
          </p:cNvCxnSpPr>
          <p:nvPr/>
        </p:nvCxnSpPr>
        <p:spPr>
          <a:xfrm rot="-5400000" flipH="1">
            <a:off x="3905510" y="4167013"/>
            <a:ext cx="390300" cy="366900"/>
          </a:xfrm>
          <a:prstGeom prst="bentConnector2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39" name="Google Shape;539;p40"/>
          <p:cNvCxnSpPr>
            <a:stCxn id="528" idx="1"/>
            <a:endCxn id="538" idx="0"/>
          </p:cNvCxnSpPr>
          <p:nvPr/>
        </p:nvCxnSpPr>
        <p:spPr>
          <a:xfrm flipH="1">
            <a:off x="3917124" y="3236050"/>
            <a:ext cx="99000" cy="580500"/>
          </a:xfrm>
          <a:prstGeom prst="bentConnector2">
            <a:avLst/>
          </a:prstGeom>
          <a:noFill/>
          <a:ln w="19050" cap="flat" cmpd="sng">
            <a:solidFill>
              <a:srgbClr val="1A2744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40" name="Google Shape;540;p40"/>
          <p:cNvSpPr txBox="1"/>
          <p:nvPr/>
        </p:nvSpPr>
        <p:spPr>
          <a:xfrm>
            <a:off x="6093000" y="2023550"/>
            <a:ext cx="2687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The condition is still x % 2 == 0. </a:t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41" name="Google Shape;541;p40"/>
          <p:cNvSpPr txBox="1"/>
          <p:nvPr/>
        </p:nvSpPr>
        <p:spPr>
          <a:xfrm>
            <a:off x="6093000" y="2441625"/>
            <a:ext cx="2687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rPr>
              <a:t>When the condition is True, then y is equal to “Even”.</a:t>
            </a:r>
            <a:endParaRPr b="1">
              <a:solidFill>
                <a:schemeClr val="accent6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42" name="Google Shape;542;p40"/>
          <p:cNvSpPr txBox="1"/>
          <p:nvPr/>
        </p:nvSpPr>
        <p:spPr>
          <a:xfrm>
            <a:off x="498100" y="2406425"/>
            <a:ext cx="2466600" cy="22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Start</a:t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If </a:t>
            </a:r>
            <a:r>
              <a:rPr lang="en" sz="12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x</a:t>
            </a: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% 2 == 0 then</a:t>
            </a:r>
            <a:b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</a:br>
            <a:r>
              <a:rPr lang="en" sz="1200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-</a:t>
            </a: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" sz="900" i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what needs to happen if the</a:t>
            </a:r>
            <a:br>
              <a:rPr lang="en" sz="900" i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</a:br>
            <a:r>
              <a:rPr lang="en" sz="900" i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  condition is true</a:t>
            </a:r>
            <a:br>
              <a:rPr lang="en" sz="1200">
                <a:solidFill>
                  <a:schemeClr val="lt1"/>
                </a:solidFill>
                <a:highlight>
                  <a:schemeClr val="accent6"/>
                </a:highlight>
                <a:latin typeface="Poppins"/>
                <a:ea typeface="Poppins"/>
                <a:cs typeface="Poppins"/>
                <a:sym typeface="Poppins"/>
              </a:rPr>
            </a:b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Else</a:t>
            </a:r>
            <a:b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</a:br>
            <a:r>
              <a:rPr lang="en" sz="1200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-</a:t>
            </a: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" sz="900" i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what needs to happen when the</a:t>
            </a:r>
            <a:br>
              <a:rPr lang="en" sz="900" i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</a:br>
            <a:r>
              <a:rPr lang="en" sz="900" i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  condition is false</a:t>
            </a:r>
            <a:br>
              <a:rPr lang="en" sz="1200">
                <a:solidFill>
                  <a:schemeClr val="lt1"/>
                </a:solidFill>
                <a:highlight>
                  <a:schemeClr val="accent6"/>
                </a:highlight>
                <a:latin typeface="Poppins"/>
                <a:ea typeface="Poppins"/>
                <a:cs typeface="Poppins"/>
                <a:sym typeface="Poppins"/>
              </a:rPr>
            </a:b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End if</a:t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End</a:t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43" name="Google Shape;543;p40"/>
          <p:cNvSpPr txBox="1"/>
          <p:nvPr/>
        </p:nvSpPr>
        <p:spPr>
          <a:xfrm>
            <a:off x="498100" y="3064925"/>
            <a:ext cx="2551800" cy="36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 b="1">
                <a:solidFill>
                  <a:schemeClr val="lt1"/>
                </a:solidFill>
                <a:highlight>
                  <a:schemeClr val="accent6"/>
                </a:highlight>
                <a:latin typeface="Poppins"/>
                <a:ea typeface="Poppins"/>
                <a:cs typeface="Poppins"/>
                <a:sym typeface="Poppins"/>
              </a:rPr>
              <a:t>y</a:t>
            </a:r>
            <a:r>
              <a:rPr lang="en" sz="1200">
                <a:solidFill>
                  <a:schemeClr val="lt1"/>
                </a:solidFill>
                <a:highlight>
                  <a:schemeClr val="accent6"/>
                </a:highlight>
                <a:latin typeface="Poppins"/>
                <a:ea typeface="Poppins"/>
                <a:cs typeface="Poppins"/>
                <a:sym typeface="Poppins"/>
              </a:rPr>
              <a:t> = “Even”</a:t>
            </a:r>
            <a:endParaRPr>
              <a:highlight>
                <a:schemeClr val="accent6"/>
              </a:highlight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44" name="Google Shape;544;p40"/>
          <p:cNvSpPr/>
          <p:nvPr/>
        </p:nvSpPr>
        <p:spPr>
          <a:xfrm>
            <a:off x="3421600" y="3816550"/>
            <a:ext cx="991200" cy="338700"/>
          </a:xfrm>
          <a:prstGeom prst="rect">
            <a:avLst/>
          </a:prstGeom>
          <a:solidFill>
            <a:schemeClr val="accent6"/>
          </a:solidFill>
          <a:ln w="19050" cap="flat" cmpd="sng">
            <a:solidFill>
              <a:srgbClr val="1A274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1A2744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38" name="Google Shape;538;p40"/>
          <p:cNvSpPr txBox="1"/>
          <p:nvPr/>
        </p:nvSpPr>
        <p:spPr>
          <a:xfrm>
            <a:off x="3421610" y="3816613"/>
            <a:ext cx="991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y = “Even”</a:t>
            </a:r>
            <a:endParaRPr b="1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41"/>
          <p:cNvSpPr txBox="1">
            <a:spLocks noGrp="1"/>
          </p:cNvSpPr>
          <p:nvPr>
            <p:ph type="title"/>
          </p:nvPr>
        </p:nvSpPr>
        <p:spPr>
          <a:xfrm>
            <a:off x="360000" y="502253"/>
            <a:ext cx="8424000" cy="359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If-else statement</a:t>
            </a:r>
            <a:endParaRPr/>
          </a:p>
        </p:txBody>
      </p:sp>
      <p:sp>
        <p:nvSpPr>
          <p:cNvPr id="550" name="Google Shape;550;p41"/>
          <p:cNvSpPr txBox="1">
            <a:spLocks noGrp="1"/>
          </p:cNvSpPr>
          <p:nvPr>
            <p:ph type="subTitle" idx="2"/>
          </p:nvPr>
        </p:nvSpPr>
        <p:spPr>
          <a:xfrm>
            <a:off x="362500" y="360000"/>
            <a:ext cx="8422500" cy="1422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Programmatic thinking</a:t>
            </a:r>
            <a:endParaRPr/>
          </a:p>
        </p:txBody>
      </p:sp>
      <p:sp>
        <p:nvSpPr>
          <p:cNvPr id="551" name="Google Shape;551;p41"/>
          <p:cNvSpPr txBox="1">
            <a:spLocks noGrp="1"/>
          </p:cNvSpPr>
          <p:nvPr>
            <p:ph type="body" idx="5"/>
          </p:nvPr>
        </p:nvSpPr>
        <p:spPr>
          <a:xfrm>
            <a:off x="433625" y="1044800"/>
            <a:ext cx="8351400" cy="795600"/>
          </a:xfrm>
          <a:prstGeom prst="rect">
            <a:avLst/>
          </a:prstGeom>
        </p:spPr>
        <p:txBody>
          <a:bodyPr spcFirstLastPara="1" wrap="square" lIns="13715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An if-else statement can be used in order to specify a block of code to be executed if the condition in the if statement is false, without setting a default value up front.</a:t>
            </a:r>
            <a:endParaRPr/>
          </a:p>
        </p:txBody>
      </p:sp>
      <p:sp>
        <p:nvSpPr>
          <p:cNvPr id="552" name="Google Shape;552;p41"/>
          <p:cNvSpPr txBox="1">
            <a:spLocks noGrp="1"/>
          </p:cNvSpPr>
          <p:nvPr>
            <p:ph type="sldNum" idx="12"/>
          </p:nvPr>
        </p:nvSpPr>
        <p:spPr>
          <a:xfrm>
            <a:off x="8784000" y="4774100"/>
            <a:ext cx="360000" cy="26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Poppins"/>
                <a:ea typeface="Poppins"/>
                <a:cs typeface="Poppins"/>
                <a:sym typeface="Poppins"/>
              </a:rPr>
              <a:t>13</a:t>
            </a:fld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53" name="Google Shape;553;p41"/>
          <p:cNvSpPr/>
          <p:nvPr/>
        </p:nvSpPr>
        <p:spPr>
          <a:xfrm>
            <a:off x="3227750" y="2023550"/>
            <a:ext cx="2687400" cy="2770200"/>
          </a:xfrm>
          <a:prstGeom prst="rect">
            <a:avLst/>
          </a:prstGeom>
          <a:solidFill>
            <a:srgbClr val="F3F4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4" name="Google Shape;554;p41"/>
          <p:cNvSpPr/>
          <p:nvPr/>
        </p:nvSpPr>
        <p:spPr>
          <a:xfrm>
            <a:off x="4284463" y="2441550"/>
            <a:ext cx="650322" cy="260388"/>
          </a:xfrm>
          <a:prstGeom prst="flowChartTerminator">
            <a:avLst/>
          </a:prstGeom>
          <a:solidFill>
            <a:srgbClr val="FFFFFF"/>
          </a:solidFill>
          <a:ln w="19050" cap="flat" cmpd="sng">
            <a:solidFill>
              <a:srgbClr val="1A274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A2744"/>
                </a:solidFill>
                <a:latin typeface="Poppins"/>
                <a:ea typeface="Poppins"/>
                <a:cs typeface="Poppins"/>
                <a:sym typeface="Poppins"/>
              </a:rPr>
              <a:t>Start</a:t>
            </a:r>
            <a:endParaRPr sz="1000">
              <a:solidFill>
                <a:srgbClr val="1A2744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555" name="Google Shape;555;p41"/>
          <p:cNvGrpSpPr/>
          <p:nvPr/>
        </p:nvGrpSpPr>
        <p:grpSpPr>
          <a:xfrm>
            <a:off x="4016124" y="2915613"/>
            <a:ext cx="1187000" cy="640875"/>
            <a:chOff x="6219712" y="2822275"/>
            <a:chExt cx="1187000" cy="640875"/>
          </a:xfrm>
        </p:grpSpPr>
        <p:sp>
          <p:nvSpPr>
            <p:cNvPr id="556" name="Google Shape;556;p41"/>
            <p:cNvSpPr/>
            <p:nvPr/>
          </p:nvSpPr>
          <p:spPr>
            <a:xfrm>
              <a:off x="6219712" y="2822275"/>
              <a:ext cx="1187000" cy="640875"/>
            </a:xfrm>
            <a:prstGeom prst="flowChartDecision">
              <a:avLst/>
            </a:prstGeom>
            <a:solidFill>
              <a:schemeClr val="lt1"/>
            </a:solidFill>
            <a:ln w="19050" cap="flat" cmpd="sng">
              <a:solidFill>
                <a:srgbClr val="1A274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solidFill>
                  <a:srgbClr val="FFC217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557" name="Google Shape;557;p41"/>
            <p:cNvSpPr txBox="1"/>
            <p:nvPr/>
          </p:nvSpPr>
          <p:spPr>
            <a:xfrm>
              <a:off x="6271700" y="2920020"/>
              <a:ext cx="10830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x % 2</a:t>
              </a:r>
              <a:endParaRPr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== 0</a:t>
              </a:r>
              <a:endParaRPr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</p:grpSp>
      <p:sp>
        <p:nvSpPr>
          <p:cNvPr id="558" name="Google Shape;558;p41"/>
          <p:cNvSpPr txBox="1"/>
          <p:nvPr/>
        </p:nvSpPr>
        <p:spPr>
          <a:xfrm>
            <a:off x="772000" y="2581650"/>
            <a:ext cx="1861800" cy="121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chemeClr val="lt1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If </a:t>
            </a:r>
            <a:r>
              <a:rPr lang="en" sz="1200" b="1">
                <a:solidFill>
                  <a:schemeClr val="lt1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1200">
                <a:solidFill>
                  <a:schemeClr val="lt1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 % 2 == 0 then</a:t>
            </a:r>
            <a:br>
              <a:rPr lang="en" sz="1200">
                <a:solidFill>
                  <a:schemeClr val="lt1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200">
                <a:solidFill>
                  <a:schemeClr val="lt1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- </a:t>
            </a:r>
            <a:r>
              <a:rPr lang="en" sz="1200" b="1">
                <a:solidFill>
                  <a:schemeClr val="lt1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y</a:t>
            </a:r>
            <a:r>
              <a:rPr lang="en" sz="1200">
                <a:solidFill>
                  <a:schemeClr val="lt1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 = “Even”</a:t>
            </a:r>
            <a:br>
              <a:rPr lang="en" sz="1200">
                <a:solidFill>
                  <a:schemeClr val="lt1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200">
                <a:solidFill>
                  <a:schemeClr val="lt1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Else</a:t>
            </a:r>
            <a:br>
              <a:rPr lang="en" sz="1200">
                <a:solidFill>
                  <a:schemeClr val="lt1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200">
                <a:solidFill>
                  <a:schemeClr val="lt1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- </a:t>
            </a:r>
            <a:r>
              <a:rPr lang="en" sz="1200" b="1">
                <a:solidFill>
                  <a:schemeClr val="lt1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y</a:t>
            </a:r>
            <a:r>
              <a:rPr lang="en" sz="1200">
                <a:solidFill>
                  <a:schemeClr val="lt1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 = “Odd”</a:t>
            </a:r>
            <a:br>
              <a:rPr lang="en" sz="1200">
                <a:solidFill>
                  <a:schemeClr val="lt1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200">
                <a:solidFill>
                  <a:schemeClr val="lt1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End if</a:t>
            </a:r>
            <a:endParaRPr sz="1200">
              <a:solidFill>
                <a:schemeClr val="lt1"/>
              </a:solidFill>
              <a:highlight>
                <a:schemeClr val="accent6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59" name="Google Shape;559;p41"/>
          <p:cNvSpPr txBox="1"/>
          <p:nvPr/>
        </p:nvSpPr>
        <p:spPr>
          <a:xfrm>
            <a:off x="3254150" y="2023542"/>
            <a:ext cx="2634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Flowchart</a:t>
            </a:r>
            <a:endParaRPr sz="1200"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60" name="Google Shape;560;p41"/>
          <p:cNvSpPr/>
          <p:nvPr/>
        </p:nvSpPr>
        <p:spPr>
          <a:xfrm>
            <a:off x="362500" y="2023550"/>
            <a:ext cx="2687400" cy="2770200"/>
          </a:xfrm>
          <a:prstGeom prst="rect">
            <a:avLst/>
          </a:prstGeom>
          <a:solidFill>
            <a:srgbClr val="F3F4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1" name="Google Shape;561;p41"/>
          <p:cNvSpPr txBox="1"/>
          <p:nvPr/>
        </p:nvSpPr>
        <p:spPr>
          <a:xfrm>
            <a:off x="362500" y="2027100"/>
            <a:ext cx="2687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Pseudocode</a:t>
            </a:r>
            <a:endParaRPr sz="1200"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562" name="Google Shape;562;p41"/>
          <p:cNvCxnSpPr>
            <a:stCxn id="554" idx="2"/>
            <a:endCxn id="556" idx="0"/>
          </p:cNvCxnSpPr>
          <p:nvPr/>
        </p:nvCxnSpPr>
        <p:spPr>
          <a:xfrm rot="-5400000" flipH="1">
            <a:off x="4503124" y="2808438"/>
            <a:ext cx="213600" cy="600"/>
          </a:xfrm>
          <a:prstGeom prst="bentConnector3">
            <a:avLst>
              <a:gd name="adj1" fmla="val 50017"/>
            </a:avLst>
          </a:prstGeom>
          <a:noFill/>
          <a:ln w="19050" cap="flat" cmpd="sng">
            <a:solidFill>
              <a:srgbClr val="1A2744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63" name="Google Shape;563;p41"/>
          <p:cNvSpPr/>
          <p:nvPr/>
        </p:nvSpPr>
        <p:spPr>
          <a:xfrm>
            <a:off x="4284765" y="4415450"/>
            <a:ext cx="650322" cy="260388"/>
          </a:xfrm>
          <a:prstGeom prst="flowChartTerminator">
            <a:avLst/>
          </a:prstGeom>
          <a:solidFill>
            <a:schemeClr val="lt1"/>
          </a:solidFill>
          <a:ln w="19050" cap="flat" cmpd="sng">
            <a:solidFill>
              <a:srgbClr val="1A274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End</a:t>
            </a:r>
            <a:endParaRPr sz="10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64" name="Google Shape;564;p41"/>
          <p:cNvSpPr txBox="1"/>
          <p:nvPr/>
        </p:nvSpPr>
        <p:spPr>
          <a:xfrm>
            <a:off x="3610555" y="2937993"/>
            <a:ext cx="5277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rPr>
              <a:t>True</a:t>
            </a:r>
            <a:endParaRPr sz="900" b="1">
              <a:solidFill>
                <a:schemeClr val="accent6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565" name="Google Shape;565;p41"/>
          <p:cNvCxnSpPr>
            <a:stCxn id="566" idx="2"/>
            <a:endCxn id="563" idx="1"/>
          </p:cNvCxnSpPr>
          <p:nvPr/>
        </p:nvCxnSpPr>
        <p:spPr>
          <a:xfrm rot="-5400000" flipH="1">
            <a:off x="3905810" y="4166713"/>
            <a:ext cx="390300" cy="367500"/>
          </a:xfrm>
          <a:prstGeom prst="bentConnector2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67" name="Google Shape;567;p41"/>
          <p:cNvCxnSpPr>
            <a:stCxn id="556" idx="1"/>
            <a:endCxn id="566" idx="0"/>
          </p:cNvCxnSpPr>
          <p:nvPr/>
        </p:nvCxnSpPr>
        <p:spPr>
          <a:xfrm flipH="1">
            <a:off x="3917124" y="3236050"/>
            <a:ext cx="99000" cy="580500"/>
          </a:xfrm>
          <a:prstGeom prst="bentConnector2">
            <a:avLst/>
          </a:prstGeom>
          <a:noFill/>
          <a:ln w="19050" cap="flat" cmpd="sng">
            <a:solidFill>
              <a:srgbClr val="1A2744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68" name="Google Shape;568;p41"/>
          <p:cNvSpPr txBox="1"/>
          <p:nvPr/>
        </p:nvSpPr>
        <p:spPr>
          <a:xfrm>
            <a:off x="6093000" y="2023550"/>
            <a:ext cx="2687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The condition is still x % 2 == 0. </a:t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69" name="Google Shape;569;p41"/>
          <p:cNvSpPr txBox="1"/>
          <p:nvPr/>
        </p:nvSpPr>
        <p:spPr>
          <a:xfrm>
            <a:off x="6093000" y="2441625"/>
            <a:ext cx="2687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rPr>
              <a:t>When the condition is True, then y is equal to “Even”.</a:t>
            </a:r>
            <a:endParaRPr b="1">
              <a:solidFill>
                <a:schemeClr val="accent6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70" name="Google Shape;570;p41"/>
          <p:cNvSpPr txBox="1"/>
          <p:nvPr/>
        </p:nvSpPr>
        <p:spPr>
          <a:xfrm>
            <a:off x="6093000" y="3044500"/>
            <a:ext cx="2687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rPr>
              <a:t>When the condition is False, then y is equal to “Odd.”</a:t>
            </a:r>
            <a:endParaRPr b="1">
              <a:solidFill>
                <a:schemeClr val="accent4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71" name="Google Shape;571;p41"/>
          <p:cNvSpPr txBox="1"/>
          <p:nvPr/>
        </p:nvSpPr>
        <p:spPr>
          <a:xfrm>
            <a:off x="498100" y="2406425"/>
            <a:ext cx="2466600" cy="22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Start</a:t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If </a:t>
            </a:r>
            <a:r>
              <a:rPr lang="en" sz="12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x</a:t>
            </a: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% 2 == 0 then</a:t>
            </a:r>
            <a:b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</a:br>
            <a:r>
              <a:rPr lang="en" sz="1200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-</a:t>
            </a: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" sz="900" i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what needs to happen if the</a:t>
            </a:r>
            <a:br>
              <a:rPr lang="en" sz="900" i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</a:br>
            <a:r>
              <a:rPr lang="en" sz="900" i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  condition is true</a:t>
            </a:r>
            <a:br>
              <a:rPr lang="en" sz="1200">
                <a:solidFill>
                  <a:schemeClr val="lt1"/>
                </a:solidFill>
                <a:highlight>
                  <a:schemeClr val="accent6"/>
                </a:highlight>
                <a:latin typeface="Poppins"/>
                <a:ea typeface="Poppins"/>
                <a:cs typeface="Poppins"/>
                <a:sym typeface="Poppins"/>
              </a:rPr>
            </a:b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Else</a:t>
            </a:r>
            <a:b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</a:br>
            <a:r>
              <a:rPr lang="en" sz="1200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-</a:t>
            </a: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" sz="900" i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what needs to happen if the</a:t>
            </a:r>
            <a:br>
              <a:rPr lang="en" sz="900" i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</a:br>
            <a:r>
              <a:rPr lang="en" sz="900" i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  condition is false</a:t>
            </a:r>
            <a:br>
              <a:rPr lang="en" sz="1200">
                <a:solidFill>
                  <a:schemeClr val="lt1"/>
                </a:solidFill>
                <a:highlight>
                  <a:schemeClr val="accent6"/>
                </a:highlight>
                <a:latin typeface="Poppins"/>
                <a:ea typeface="Poppins"/>
                <a:cs typeface="Poppins"/>
                <a:sym typeface="Poppins"/>
              </a:rPr>
            </a:b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End if</a:t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End</a:t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72" name="Google Shape;572;p41"/>
          <p:cNvSpPr txBox="1"/>
          <p:nvPr/>
        </p:nvSpPr>
        <p:spPr>
          <a:xfrm>
            <a:off x="498100" y="3064925"/>
            <a:ext cx="2551800" cy="36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 b="1">
                <a:solidFill>
                  <a:schemeClr val="lt1"/>
                </a:solidFill>
                <a:highlight>
                  <a:schemeClr val="accent6"/>
                </a:highlight>
                <a:latin typeface="Poppins"/>
                <a:ea typeface="Poppins"/>
                <a:cs typeface="Poppins"/>
                <a:sym typeface="Poppins"/>
              </a:rPr>
              <a:t>y</a:t>
            </a:r>
            <a:r>
              <a:rPr lang="en" sz="1200">
                <a:solidFill>
                  <a:schemeClr val="lt1"/>
                </a:solidFill>
                <a:highlight>
                  <a:schemeClr val="accent6"/>
                </a:highlight>
                <a:latin typeface="Poppins"/>
                <a:ea typeface="Poppins"/>
                <a:cs typeface="Poppins"/>
                <a:sym typeface="Poppins"/>
              </a:rPr>
              <a:t> = “Even”</a:t>
            </a:r>
            <a:endParaRPr>
              <a:highlight>
                <a:schemeClr val="accent6"/>
              </a:highlight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73" name="Google Shape;573;p41"/>
          <p:cNvSpPr txBox="1"/>
          <p:nvPr/>
        </p:nvSpPr>
        <p:spPr>
          <a:xfrm>
            <a:off x="498100" y="3659565"/>
            <a:ext cx="2277900" cy="36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chemeClr val="lt2"/>
                </a:highlight>
                <a:latin typeface="Poppins"/>
                <a:ea typeface="Poppins"/>
                <a:cs typeface="Poppins"/>
                <a:sym typeface="Poppins"/>
              </a:rPr>
              <a:t>y = “Odd”</a:t>
            </a:r>
            <a:endParaRPr>
              <a:solidFill>
                <a:schemeClr val="dk1"/>
              </a:solidFill>
              <a:highlight>
                <a:schemeClr val="lt2"/>
              </a:highlight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74" name="Google Shape;574;p41"/>
          <p:cNvSpPr/>
          <p:nvPr/>
        </p:nvSpPr>
        <p:spPr>
          <a:xfrm>
            <a:off x="3421600" y="3816550"/>
            <a:ext cx="991200" cy="338700"/>
          </a:xfrm>
          <a:prstGeom prst="rect">
            <a:avLst/>
          </a:prstGeom>
          <a:solidFill>
            <a:schemeClr val="accent6"/>
          </a:solidFill>
          <a:ln w="19050" cap="flat" cmpd="sng">
            <a:solidFill>
              <a:srgbClr val="1A274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1A2744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75" name="Google Shape;575;p41"/>
          <p:cNvSpPr txBox="1"/>
          <p:nvPr/>
        </p:nvSpPr>
        <p:spPr>
          <a:xfrm>
            <a:off x="5151698" y="2946152"/>
            <a:ext cx="5277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rPr>
              <a:t>False</a:t>
            </a:r>
            <a:endParaRPr sz="900" b="1">
              <a:solidFill>
                <a:schemeClr val="accent4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576" name="Google Shape;576;p41"/>
          <p:cNvCxnSpPr>
            <a:stCxn id="556" idx="3"/>
            <a:endCxn id="577" idx="0"/>
          </p:cNvCxnSpPr>
          <p:nvPr/>
        </p:nvCxnSpPr>
        <p:spPr>
          <a:xfrm>
            <a:off x="5203124" y="3236050"/>
            <a:ext cx="109500" cy="580500"/>
          </a:xfrm>
          <a:prstGeom prst="bentConnector2">
            <a:avLst/>
          </a:prstGeom>
          <a:noFill/>
          <a:ln w="19050" cap="flat" cmpd="sng">
            <a:solidFill>
              <a:srgbClr val="1A2744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78" name="Google Shape;578;p41"/>
          <p:cNvCxnSpPr>
            <a:stCxn id="577" idx="2"/>
            <a:endCxn id="563" idx="3"/>
          </p:cNvCxnSpPr>
          <p:nvPr/>
        </p:nvCxnSpPr>
        <p:spPr>
          <a:xfrm rot="5400000">
            <a:off x="4928625" y="4161775"/>
            <a:ext cx="390300" cy="377400"/>
          </a:xfrm>
          <a:prstGeom prst="bentConnector2">
            <a:avLst/>
          </a:prstGeom>
          <a:noFill/>
          <a:ln w="19050" cap="flat" cmpd="sng">
            <a:solidFill>
              <a:srgbClr val="1A2744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66" name="Google Shape;566;p41"/>
          <p:cNvSpPr txBox="1"/>
          <p:nvPr/>
        </p:nvSpPr>
        <p:spPr>
          <a:xfrm>
            <a:off x="3421610" y="3816613"/>
            <a:ext cx="991200" cy="3387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y = “Even”</a:t>
            </a:r>
            <a:endParaRPr b="1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79" name="Google Shape;579;p41"/>
          <p:cNvSpPr/>
          <p:nvPr/>
        </p:nvSpPr>
        <p:spPr>
          <a:xfrm>
            <a:off x="4816875" y="3816550"/>
            <a:ext cx="991200" cy="3387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rgbClr val="1A274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1A2744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77" name="Google Shape;577;p41"/>
          <p:cNvSpPr txBox="1"/>
          <p:nvPr/>
        </p:nvSpPr>
        <p:spPr>
          <a:xfrm>
            <a:off x="4816875" y="3816625"/>
            <a:ext cx="991200" cy="338700"/>
          </a:xfrm>
          <a:prstGeom prst="rect">
            <a:avLst/>
          </a:prstGeom>
          <a:solidFill>
            <a:schemeClr val="l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y = “Odd”</a:t>
            </a:r>
            <a:endParaRPr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42"/>
          <p:cNvSpPr txBox="1">
            <a:spLocks noGrp="1"/>
          </p:cNvSpPr>
          <p:nvPr>
            <p:ph type="title"/>
          </p:nvPr>
        </p:nvSpPr>
        <p:spPr>
          <a:xfrm>
            <a:off x="356700" y="502253"/>
            <a:ext cx="8424000" cy="359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Nested if statement</a:t>
            </a:r>
            <a:endParaRPr/>
          </a:p>
        </p:txBody>
      </p:sp>
      <p:sp>
        <p:nvSpPr>
          <p:cNvPr id="585" name="Google Shape;585;p42"/>
          <p:cNvSpPr txBox="1">
            <a:spLocks noGrp="1"/>
          </p:cNvSpPr>
          <p:nvPr>
            <p:ph type="subTitle" idx="2"/>
          </p:nvPr>
        </p:nvSpPr>
        <p:spPr>
          <a:xfrm>
            <a:off x="362500" y="360000"/>
            <a:ext cx="8422500" cy="1422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Programmatic thinking</a:t>
            </a:r>
            <a:endParaRPr/>
          </a:p>
        </p:txBody>
      </p:sp>
      <p:sp>
        <p:nvSpPr>
          <p:cNvPr id="586" name="Google Shape;586;p42"/>
          <p:cNvSpPr txBox="1">
            <a:spLocks noGrp="1"/>
          </p:cNvSpPr>
          <p:nvPr>
            <p:ph type="body" idx="5"/>
          </p:nvPr>
        </p:nvSpPr>
        <p:spPr>
          <a:xfrm>
            <a:off x="433625" y="1044800"/>
            <a:ext cx="8351400" cy="795600"/>
          </a:xfrm>
          <a:prstGeom prst="rect">
            <a:avLst/>
          </a:prstGeom>
        </p:spPr>
        <p:txBody>
          <a:bodyPr spcFirstLastPara="1" wrap="square" lIns="13715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We use nested if statements when we must decide on a combination of conditions before deciding the next action or final output.</a:t>
            </a:r>
            <a:endParaRPr/>
          </a:p>
        </p:txBody>
      </p:sp>
      <p:sp>
        <p:nvSpPr>
          <p:cNvPr id="587" name="Google Shape;587;p42"/>
          <p:cNvSpPr txBox="1">
            <a:spLocks noGrp="1"/>
          </p:cNvSpPr>
          <p:nvPr>
            <p:ph type="sldNum" idx="12"/>
          </p:nvPr>
        </p:nvSpPr>
        <p:spPr>
          <a:xfrm>
            <a:off x="8784000" y="4774100"/>
            <a:ext cx="360000" cy="26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Poppins"/>
                <a:ea typeface="Poppins"/>
                <a:cs typeface="Poppins"/>
                <a:sym typeface="Poppins"/>
              </a:rPr>
              <a:t>14</a:t>
            </a:fld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88" name="Google Shape;588;p42"/>
          <p:cNvSpPr/>
          <p:nvPr/>
        </p:nvSpPr>
        <p:spPr>
          <a:xfrm>
            <a:off x="3228300" y="2023550"/>
            <a:ext cx="2687400" cy="2770200"/>
          </a:xfrm>
          <a:prstGeom prst="rect">
            <a:avLst/>
          </a:prstGeom>
          <a:solidFill>
            <a:srgbClr val="F3F4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9" name="Google Shape;589;p42"/>
          <p:cNvSpPr txBox="1"/>
          <p:nvPr/>
        </p:nvSpPr>
        <p:spPr>
          <a:xfrm>
            <a:off x="3228300" y="2027100"/>
            <a:ext cx="2687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Pseudocode</a:t>
            </a:r>
            <a:endParaRPr sz="1200"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90" name="Google Shape;590;p42"/>
          <p:cNvSpPr txBox="1">
            <a:spLocks noGrp="1"/>
          </p:cNvSpPr>
          <p:nvPr>
            <p:ph type="body" idx="3"/>
          </p:nvPr>
        </p:nvSpPr>
        <p:spPr>
          <a:xfrm>
            <a:off x="362500" y="2027475"/>
            <a:ext cx="2687400" cy="16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2"/>
                </a:solidFill>
              </a:rPr>
              <a:t>Example:</a:t>
            </a:r>
            <a:br>
              <a:rPr lang="en" b="1">
                <a:solidFill>
                  <a:schemeClr val="accent2"/>
                </a:solidFill>
              </a:rPr>
            </a:br>
            <a:r>
              <a:rPr lang="en"/>
              <a:t>Since we can only calculate the modulus of numbers, let’s add another condition:</a:t>
            </a:r>
            <a:br>
              <a:rPr lang="en"/>
            </a:br>
            <a:br>
              <a:rPr lang="en"/>
            </a:br>
            <a:r>
              <a:rPr lang="en" i="1"/>
              <a:t>Determine whether a </a:t>
            </a:r>
            <a:r>
              <a:rPr lang="en" b="1" i="1"/>
              <a:t>variable x</a:t>
            </a:r>
            <a:r>
              <a:rPr lang="en" i="1"/>
              <a:t> is an even or odd </a:t>
            </a:r>
            <a:r>
              <a:rPr lang="en" b="1" i="1"/>
              <a:t>number</a:t>
            </a:r>
            <a:r>
              <a:rPr lang="en" i="1"/>
              <a:t>.</a:t>
            </a:r>
            <a:endParaRPr i="1"/>
          </a:p>
        </p:txBody>
      </p:sp>
      <p:sp>
        <p:nvSpPr>
          <p:cNvPr id="591" name="Google Shape;591;p42"/>
          <p:cNvSpPr/>
          <p:nvPr/>
        </p:nvSpPr>
        <p:spPr>
          <a:xfrm>
            <a:off x="513738" y="3858550"/>
            <a:ext cx="2536200" cy="540300"/>
          </a:xfrm>
          <a:prstGeom prst="rect">
            <a:avLst/>
          </a:prstGeom>
          <a:solidFill>
            <a:srgbClr val="F3F4F6"/>
          </a:solidFill>
          <a:ln>
            <a:noFill/>
          </a:ln>
        </p:spPr>
        <p:txBody>
          <a:bodyPr spcFirstLastPara="1" wrap="square" lIns="2286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Set the condition to see if the input variable </a:t>
            </a:r>
            <a:r>
              <a:rPr lang="en" sz="12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x</a:t>
            </a: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is a number.</a:t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92" name="Google Shape;592;p42"/>
          <p:cNvSpPr/>
          <p:nvPr/>
        </p:nvSpPr>
        <p:spPr>
          <a:xfrm>
            <a:off x="362463" y="3975700"/>
            <a:ext cx="305700" cy="306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" name="Google Shape;593;p42"/>
          <p:cNvSpPr/>
          <p:nvPr/>
        </p:nvSpPr>
        <p:spPr>
          <a:xfrm>
            <a:off x="3150650" y="2539133"/>
            <a:ext cx="305700" cy="306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42"/>
          <p:cNvSpPr txBox="1"/>
          <p:nvPr/>
        </p:nvSpPr>
        <p:spPr>
          <a:xfrm>
            <a:off x="3150650" y="2539133"/>
            <a:ext cx="305700" cy="3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01</a:t>
            </a:r>
            <a:r>
              <a:rPr lang="en" sz="1000">
                <a:solidFill>
                  <a:srgbClr val="FFFFFF"/>
                </a:solidFill>
                <a:latin typeface="Inter ExtraBold"/>
                <a:ea typeface="Inter ExtraBold"/>
                <a:cs typeface="Inter ExtraBold"/>
                <a:sym typeface="Inter ExtraBold"/>
              </a:rPr>
              <a:t>.</a:t>
            </a:r>
            <a:endParaRPr sz="1000">
              <a:solidFill>
                <a:srgbClr val="FFFFFF"/>
              </a:solidFill>
              <a:latin typeface="Inter ExtraBold"/>
              <a:ea typeface="Inter ExtraBold"/>
              <a:cs typeface="Inter ExtraBold"/>
              <a:sym typeface="Inter ExtraBold"/>
            </a:endParaRPr>
          </a:p>
        </p:txBody>
      </p:sp>
      <p:sp>
        <p:nvSpPr>
          <p:cNvPr id="595" name="Google Shape;595;p42"/>
          <p:cNvSpPr txBox="1"/>
          <p:nvPr/>
        </p:nvSpPr>
        <p:spPr>
          <a:xfrm>
            <a:off x="362463" y="3975700"/>
            <a:ext cx="305700" cy="3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01</a:t>
            </a:r>
            <a:r>
              <a:rPr lang="en" sz="1000">
                <a:solidFill>
                  <a:srgbClr val="FFFFFF"/>
                </a:solidFill>
                <a:latin typeface="Inter ExtraBold"/>
                <a:ea typeface="Inter ExtraBold"/>
                <a:cs typeface="Inter ExtraBold"/>
                <a:sym typeface="Inter ExtraBold"/>
              </a:rPr>
              <a:t>.</a:t>
            </a:r>
            <a:endParaRPr sz="1000">
              <a:solidFill>
                <a:srgbClr val="FFFFFF"/>
              </a:solidFill>
              <a:latin typeface="Inter ExtraBold"/>
              <a:ea typeface="Inter ExtraBold"/>
              <a:cs typeface="Inter ExtraBold"/>
              <a:sym typeface="Inter ExtraBold"/>
            </a:endParaRPr>
          </a:p>
        </p:txBody>
      </p:sp>
      <p:sp>
        <p:nvSpPr>
          <p:cNvPr id="596" name="Google Shape;596;p42"/>
          <p:cNvSpPr txBox="1"/>
          <p:nvPr/>
        </p:nvSpPr>
        <p:spPr>
          <a:xfrm>
            <a:off x="3456350" y="2227775"/>
            <a:ext cx="2205300" cy="24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Start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b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b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b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b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b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b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b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b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End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597" name="Google Shape;597;p42"/>
          <p:cNvSpPr txBox="1"/>
          <p:nvPr/>
        </p:nvSpPr>
        <p:spPr>
          <a:xfrm>
            <a:off x="3475800" y="2507000"/>
            <a:ext cx="2287800" cy="18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If </a:t>
            </a:r>
            <a:r>
              <a:rPr lang="en" sz="1200" b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x 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is a number, then</a:t>
            </a:r>
            <a:b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- </a:t>
            </a:r>
            <a:r>
              <a:rPr lang="en" sz="900" i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what needs to happen when the condition is true</a:t>
            </a:r>
            <a:br>
              <a:rPr lang="en" sz="900" i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b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b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b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b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End if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43"/>
          <p:cNvSpPr txBox="1">
            <a:spLocks noGrp="1"/>
          </p:cNvSpPr>
          <p:nvPr>
            <p:ph type="title"/>
          </p:nvPr>
        </p:nvSpPr>
        <p:spPr>
          <a:xfrm>
            <a:off x="356700" y="502253"/>
            <a:ext cx="8424000" cy="359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Nested if statement</a:t>
            </a:r>
            <a:endParaRPr/>
          </a:p>
        </p:txBody>
      </p:sp>
      <p:sp>
        <p:nvSpPr>
          <p:cNvPr id="603" name="Google Shape;603;p43"/>
          <p:cNvSpPr txBox="1">
            <a:spLocks noGrp="1"/>
          </p:cNvSpPr>
          <p:nvPr>
            <p:ph type="subTitle" idx="2"/>
          </p:nvPr>
        </p:nvSpPr>
        <p:spPr>
          <a:xfrm>
            <a:off x="362500" y="360000"/>
            <a:ext cx="8422500" cy="1422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Programmatic thinking</a:t>
            </a:r>
            <a:endParaRPr/>
          </a:p>
        </p:txBody>
      </p:sp>
      <p:sp>
        <p:nvSpPr>
          <p:cNvPr id="604" name="Google Shape;604;p43"/>
          <p:cNvSpPr txBox="1">
            <a:spLocks noGrp="1"/>
          </p:cNvSpPr>
          <p:nvPr>
            <p:ph type="body" idx="5"/>
          </p:nvPr>
        </p:nvSpPr>
        <p:spPr>
          <a:xfrm>
            <a:off x="433625" y="1044800"/>
            <a:ext cx="8351400" cy="795600"/>
          </a:xfrm>
          <a:prstGeom prst="rect">
            <a:avLst/>
          </a:prstGeom>
        </p:spPr>
        <p:txBody>
          <a:bodyPr spcFirstLastPara="1" wrap="square" lIns="13715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We use nested if statements when we must decide on a combination of conditions before deciding the next action or final output.</a:t>
            </a:r>
            <a:endParaRPr/>
          </a:p>
        </p:txBody>
      </p:sp>
      <p:sp>
        <p:nvSpPr>
          <p:cNvPr id="605" name="Google Shape;605;p43"/>
          <p:cNvSpPr txBox="1">
            <a:spLocks noGrp="1"/>
          </p:cNvSpPr>
          <p:nvPr>
            <p:ph type="sldNum" idx="12"/>
          </p:nvPr>
        </p:nvSpPr>
        <p:spPr>
          <a:xfrm>
            <a:off x="8784000" y="4774100"/>
            <a:ext cx="360000" cy="26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Poppins"/>
                <a:ea typeface="Poppins"/>
                <a:cs typeface="Poppins"/>
                <a:sym typeface="Poppins"/>
              </a:rPr>
              <a:t>15</a:t>
            </a:fld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06" name="Google Shape;606;p43"/>
          <p:cNvSpPr/>
          <p:nvPr/>
        </p:nvSpPr>
        <p:spPr>
          <a:xfrm>
            <a:off x="3228300" y="2023550"/>
            <a:ext cx="2687400" cy="2770200"/>
          </a:xfrm>
          <a:prstGeom prst="rect">
            <a:avLst/>
          </a:prstGeom>
          <a:solidFill>
            <a:srgbClr val="F3F4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7" name="Google Shape;607;p43"/>
          <p:cNvSpPr txBox="1"/>
          <p:nvPr/>
        </p:nvSpPr>
        <p:spPr>
          <a:xfrm>
            <a:off x="3228300" y="2027100"/>
            <a:ext cx="2687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Pseudocode</a:t>
            </a:r>
            <a:endParaRPr sz="1200"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08" name="Google Shape;608;p43"/>
          <p:cNvSpPr/>
          <p:nvPr/>
        </p:nvSpPr>
        <p:spPr>
          <a:xfrm>
            <a:off x="3150650" y="2539133"/>
            <a:ext cx="305700" cy="306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9" name="Google Shape;609;p43"/>
          <p:cNvSpPr txBox="1"/>
          <p:nvPr/>
        </p:nvSpPr>
        <p:spPr>
          <a:xfrm>
            <a:off x="3150650" y="2539133"/>
            <a:ext cx="305700" cy="3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01.</a:t>
            </a:r>
            <a:endParaRPr sz="1000">
              <a:solidFill>
                <a:srgbClr val="FFFFFF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610" name="Google Shape;610;p43"/>
          <p:cNvSpPr txBox="1"/>
          <p:nvPr/>
        </p:nvSpPr>
        <p:spPr>
          <a:xfrm>
            <a:off x="3475800" y="2507000"/>
            <a:ext cx="2185800" cy="18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If </a:t>
            </a:r>
            <a:r>
              <a:rPr lang="en" sz="12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x </a:t>
            </a: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is a number, then</a:t>
            </a:r>
            <a:b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</a:br>
            <a:r>
              <a:rPr lang="en" sz="1200">
                <a:solidFill>
                  <a:schemeClr val="accent2"/>
                </a:solidFill>
                <a:highlight>
                  <a:schemeClr val="accent2"/>
                </a:highlight>
                <a:latin typeface="Poppins"/>
                <a:ea typeface="Poppins"/>
                <a:cs typeface="Poppins"/>
                <a:sym typeface="Poppins"/>
              </a:rPr>
              <a:t>-</a:t>
            </a:r>
            <a:r>
              <a:rPr lang="en" sz="1200">
                <a:solidFill>
                  <a:schemeClr val="lt1"/>
                </a:solidFill>
                <a:highlight>
                  <a:schemeClr val="accent2"/>
                </a:highlight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" sz="900" i="1">
                <a:solidFill>
                  <a:schemeClr val="lt1"/>
                </a:solidFill>
                <a:highlight>
                  <a:schemeClr val="accent2"/>
                </a:highlight>
                <a:latin typeface="Poppins"/>
                <a:ea typeface="Poppins"/>
                <a:cs typeface="Poppins"/>
                <a:sym typeface="Poppins"/>
              </a:rPr>
              <a:t>what needs to happen when</a:t>
            </a:r>
            <a:r>
              <a:rPr lang="en" sz="900" i="1">
                <a:solidFill>
                  <a:schemeClr val="accent2"/>
                </a:solidFill>
                <a:highlight>
                  <a:schemeClr val="accent2"/>
                </a:highlight>
                <a:latin typeface="Poppins"/>
                <a:ea typeface="Poppins"/>
                <a:cs typeface="Poppins"/>
                <a:sym typeface="Poppins"/>
              </a:rPr>
              <a:t>-</a:t>
            </a:r>
            <a:br>
              <a:rPr lang="en" sz="900" i="1">
                <a:solidFill>
                  <a:schemeClr val="lt1"/>
                </a:solidFill>
                <a:highlight>
                  <a:schemeClr val="accent2"/>
                </a:highlight>
                <a:latin typeface="Poppins"/>
                <a:ea typeface="Poppins"/>
                <a:cs typeface="Poppins"/>
                <a:sym typeface="Poppins"/>
              </a:rPr>
            </a:br>
            <a:r>
              <a:rPr lang="en" sz="900" i="1">
                <a:solidFill>
                  <a:schemeClr val="lt1"/>
                </a:solidFill>
                <a:highlight>
                  <a:schemeClr val="accent2"/>
                </a:highlight>
                <a:latin typeface="Poppins"/>
                <a:ea typeface="Poppins"/>
                <a:cs typeface="Poppins"/>
                <a:sym typeface="Poppins"/>
              </a:rPr>
              <a:t>   the condition is true</a:t>
            </a:r>
            <a:r>
              <a:rPr lang="en" sz="900" i="1">
                <a:solidFill>
                  <a:schemeClr val="accent2"/>
                </a:solidFill>
                <a:highlight>
                  <a:schemeClr val="accent2"/>
                </a:highlight>
                <a:latin typeface="Poppins"/>
                <a:ea typeface="Poppins"/>
                <a:cs typeface="Poppins"/>
                <a:sym typeface="Poppins"/>
              </a:rPr>
              <a:t>_</a:t>
            </a:r>
            <a:br>
              <a:rPr lang="en" sz="900" i="1">
                <a:solidFill>
                  <a:schemeClr val="lt1"/>
                </a:solidFill>
                <a:highlight>
                  <a:schemeClr val="accent2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b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b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b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b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End if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11" name="Google Shape;611;p43"/>
          <p:cNvSpPr txBox="1"/>
          <p:nvPr/>
        </p:nvSpPr>
        <p:spPr>
          <a:xfrm>
            <a:off x="6245300" y="2027475"/>
            <a:ext cx="2536200" cy="738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228600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When the condition is True, then we determine whether it is even or odd.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12" name="Google Shape;612;p43"/>
          <p:cNvSpPr/>
          <p:nvPr/>
        </p:nvSpPr>
        <p:spPr>
          <a:xfrm>
            <a:off x="6094100" y="2243925"/>
            <a:ext cx="305700" cy="306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3" name="Google Shape;613;p43"/>
          <p:cNvSpPr txBox="1"/>
          <p:nvPr/>
        </p:nvSpPr>
        <p:spPr>
          <a:xfrm>
            <a:off x="6094100" y="2243925"/>
            <a:ext cx="305700" cy="3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02.</a:t>
            </a:r>
            <a:endParaRPr sz="1000">
              <a:solidFill>
                <a:srgbClr val="FFFFFF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614" name="Google Shape;614;p43"/>
          <p:cNvSpPr txBox="1"/>
          <p:nvPr/>
        </p:nvSpPr>
        <p:spPr>
          <a:xfrm>
            <a:off x="3479125" y="2295125"/>
            <a:ext cx="2185800" cy="24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Start</a:t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b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b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b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b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b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b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b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b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End</a:t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15" name="Google Shape;615;p43"/>
          <p:cNvSpPr/>
          <p:nvPr/>
        </p:nvSpPr>
        <p:spPr>
          <a:xfrm>
            <a:off x="5544886" y="2997388"/>
            <a:ext cx="305700" cy="306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6" name="Google Shape;616;p43"/>
          <p:cNvSpPr txBox="1"/>
          <p:nvPr/>
        </p:nvSpPr>
        <p:spPr>
          <a:xfrm>
            <a:off x="5544886" y="2997388"/>
            <a:ext cx="305700" cy="3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02.</a:t>
            </a:r>
            <a:endParaRPr sz="1000">
              <a:solidFill>
                <a:srgbClr val="FFFFFF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617" name="Google Shape;617;p43"/>
          <p:cNvSpPr txBox="1">
            <a:spLocks noGrp="1"/>
          </p:cNvSpPr>
          <p:nvPr>
            <p:ph type="body" idx="3"/>
          </p:nvPr>
        </p:nvSpPr>
        <p:spPr>
          <a:xfrm>
            <a:off x="362500" y="2027475"/>
            <a:ext cx="2687400" cy="16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2"/>
                </a:solidFill>
              </a:rPr>
              <a:t>Example:</a:t>
            </a:r>
            <a:br>
              <a:rPr lang="en" b="1">
                <a:solidFill>
                  <a:schemeClr val="accent2"/>
                </a:solidFill>
              </a:rPr>
            </a:br>
            <a:r>
              <a:rPr lang="en"/>
              <a:t>Since we can only calculate the modulus of numbers, let’s add another condition:</a:t>
            </a:r>
            <a:br>
              <a:rPr lang="en"/>
            </a:br>
            <a:br>
              <a:rPr lang="en"/>
            </a:br>
            <a:r>
              <a:rPr lang="en" i="1"/>
              <a:t>Determine whether a </a:t>
            </a:r>
            <a:r>
              <a:rPr lang="en" b="1" i="1"/>
              <a:t>variable x</a:t>
            </a:r>
            <a:r>
              <a:rPr lang="en" i="1"/>
              <a:t> is an even or odd </a:t>
            </a:r>
            <a:r>
              <a:rPr lang="en" b="1" i="1"/>
              <a:t>number</a:t>
            </a:r>
            <a:r>
              <a:rPr lang="en" i="1"/>
              <a:t>.</a:t>
            </a:r>
            <a:endParaRPr i="1"/>
          </a:p>
        </p:txBody>
      </p:sp>
      <p:sp>
        <p:nvSpPr>
          <p:cNvPr id="618" name="Google Shape;618;p43"/>
          <p:cNvSpPr/>
          <p:nvPr/>
        </p:nvSpPr>
        <p:spPr>
          <a:xfrm>
            <a:off x="513738" y="3858550"/>
            <a:ext cx="2536200" cy="540300"/>
          </a:xfrm>
          <a:prstGeom prst="rect">
            <a:avLst/>
          </a:prstGeom>
          <a:solidFill>
            <a:srgbClr val="F3F4F6"/>
          </a:solidFill>
          <a:ln>
            <a:noFill/>
          </a:ln>
        </p:spPr>
        <p:txBody>
          <a:bodyPr spcFirstLastPara="1" wrap="square" lIns="2286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Set the condition to see if the input variable </a:t>
            </a:r>
            <a:r>
              <a:rPr lang="en" sz="12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x</a:t>
            </a: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is a number.</a:t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19" name="Google Shape;619;p43"/>
          <p:cNvSpPr/>
          <p:nvPr/>
        </p:nvSpPr>
        <p:spPr>
          <a:xfrm>
            <a:off x="362463" y="3975700"/>
            <a:ext cx="305700" cy="306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0" name="Google Shape;620;p43"/>
          <p:cNvSpPr txBox="1"/>
          <p:nvPr/>
        </p:nvSpPr>
        <p:spPr>
          <a:xfrm>
            <a:off x="362463" y="3975700"/>
            <a:ext cx="305700" cy="3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01</a:t>
            </a:r>
            <a:r>
              <a:rPr lang="en" sz="1000">
                <a:solidFill>
                  <a:srgbClr val="FFFFFF"/>
                </a:solidFill>
                <a:latin typeface="Inter ExtraBold"/>
                <a:ea typeface="Inter ExtraBold"/>
                <a:cs typeface="Inter ExtraBold"/>
                <a:sym typeface="Inter ExtraBold"/>
              </a:rPr>
              <a:t>.</a:t>
            </a:r>
            <a:endParaRPr sz="1000">
              <a:solidFill>
                <a:srgbClr val="FFFFFF"/>
              </a:solidFill>
              <a:latin typeface="Inter ExtraBold"/>
              <a:ea typeface="Inter ExtraBold"/>
              <a:cs typeface="Inter ExtraBold"/>
              <a:sym typeface="Inter ExtraBold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44"/>
          <p:cNvSpPr txBox="1">
            <a:spLocks noGrp="1"/>
          </p:cNvSpPr>
          <p:nvPr>
            <p:ph type="title"/>
          </p:nvPr>
        </p:nvSpPr>
        <p:spPr>
          <a:xfrm>
            <a:off x="356700" y="502253"/>
            <a:ext cx="8424000" cy="359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Nested if statement</a:t>
            </a:r>
            <a:endParaRPr/>
          </a:p>
        </p:txBody>
      </p:sp>
      <p:sp>
        <p:nvSpPr>
          <p:cNvPr id="626" name="Google Shape;626;p44"/>
          <p:cNvSpPr txBox="1">
            <a:spLocks noGrp="1"/>
          </p:cNvSpPr>
          <p:nvPr>
            <p:ph type="subTitle" idx="2"/>
          </p:nvPr>
        </p:nvSpPr>
        <p:spPr>
          <a:xfrm>
            <a:off x="362500" y="360000"/>
            <a:ext cx="8422500" cy="1422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Programmatic thinking</a:t>
            </a:r>
            <a:endParaRPr/>
          </a:p>
        </p:txBody>
      </p:sp>
      <p:sp>
        <p:nvSpPr>
          <p:cNvPr id="627" name="Google Shape;627;p44"/>
          <p:cNvSpPr txBox="1">
            <a:spLocks noGrp="1"/>
          </p:cNvSpPr>
          <p:nvPr>
            <p:ph type="body" idx="5"/>
          </p:nvPr>
        </p:nvSpPr>
        <p:spPr>
          <a:xfrm>
            <a:off x="433625" y="1044800"/>
            <a:ext cx="8351400" cy="795600"/>
          </a:xfrm>
          <a:prstGeom prst="rect">
            <a:avLst/>
          </a:prstGeom>
        </p:spPr>
        <p:txBody>
          <a:bodyPr spcFirstLastPara="1" wrap="square" lIns="13715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We use nested if statements when we must decide on a combination of conditions before deciding the next action or final output.</a:t>
            </a:r>
            <a:endParaRPr/>
          </a:p>
        </p:txBody>
      </p:sp>
      <p:sp>
        <p:nvSpPr>
          <p:cNvPr id="628" name="Google Shape;628;p44"/>
          <p:cNvSpPr txBox="1">
            <a:spLocks noGrp="1"/>
          </p:cNvSpPr>
          <p:nvPr>
            <p:ph type="sldNum" idx="12"/>
          </p:nvPr>
        </p:nvSpPr>
        <p:spPr>
          <a:xfrm>
            <a:off x="8784000" y="4774100"/>
            <a:ext cx="360000" cy="26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Poppins"/>
                <a:ea typeface="Poppins"/>
                <a:cs typeface="Poppins"/>
                <a:sym typeface="Poppins"/>
              </a:rPr>
              <a:t>16</a:t>
            </a:fld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29" name="Google Shape;629;p44"/>
          <p:cNvSpPr/>
          <p:nvPr/>
        </p:nvSpPr>
        <p:spPr>
          <a:xfrm>
            <a:off x="3228300" y="2023550"/>
            <a:ext cx="2687400" cy="2770200"/>
          </a:xfrm>
          <a:prstGeom prst="rect">
            <a:avLst/>
          </a:prstGeom>
          <a:solidFill>
            <a:srgbClr val="F3F4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0" name="Google Shape;630;p44"/>
          <p:cNvSpPr txBox="1"/>
          <p:nvPr/>
        </p:nvSpPr>
        <p:spPr>
          <a:xfrm>
            <a:off x="3228300" y="2027100"/>
            <a:ext cx="2687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Pseudocode</a:t>
            </a:r>
            <a:endParaRPr sz="1200"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31" name="Google Shape;631;p44"/>
          <p:cNvSpPr/>
          <p:nvPr/>
        </p:nvSpPr>
        <p:spPr>
          <a:xfrm>
            <a:off x="3150650" y="2539133"/>
            <a:ext cx="305700" cy="306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2" name="Google Shape;632;p44"/>
          <p:cNvSpPr txBox="1"/>
          <p:nvPr/>
        </p:nvSpPr>
        <p:spPr>
          <a:xfrm>
            <a:off x="3150650" y="2539133"/>
            <a:ext cx="305700" cy="3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01.</a:t>
            </a:r>
            <a:endParaRPr sz="1000">
              <a:solidFill>
                <a:srgbClr val="FFFFFF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633" name="Google Shape;633;p44"/>
          <p:cNvSpPr txBox="1"/>
          <p:nvPr/>
        </p:nvSpPr>
        <p:spPr>
          <a:xfrm>
            <a:off x="3475800" y="2507000"/>
            <a:ext cx="2185800" cy="18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If </a:t>
            </a:r>
            <a:r>
              <a:rPr lang="en" sz="12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x </a:t>
            </a: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is a number, then</a:t>
            </a:r>
            <a:b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- </a:t>
            </a:r>
            <a:r>
              <a:rPr lang="en" sz="900" i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what needs to happen if the</a:t>
            </a:r>
            <a:br>
              <a:rPr lang="en" sz="900" i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900" i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 i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 condition is true</a:t>
            </a:r>
            <a:br>
              <a:rPr lang="en" sz="900" i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</a:br>
            <a:b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</a:br>
            <a:b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</a:br>
            <a:b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</a:br>
            <a:b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</a:b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End if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634" name="Google Shape;634;p44"/>
          <p:cNvGrpSpPr/>
          <p:nvPr/>
        </p:nvGrpSpPr>
        <p:grpSpPr>
          <a:xfrm>
            <a:off x="3476350" y="2027475"/>
            <a:ext cx="5305150" cy="1899800"/>
            <a:chOff x="3476350" y="2027475"/>
            <a:chExt cx="5305150" cy="1899800"/>
          </a:xfrm>
        </p:grpSpPr>
        <p:sp>
          <p:nvSpPr>
            <p:cNvPr id="635" name="Google Shape;635;p44"/>
            <p:cNvSpPr txBox="1"/>
            <p:nvPr/>
          </p:nvSpPr>
          <p:spPr>
            <a:xfrm>
              <a:off x="6245300" y="2027475"/>
              <a:ext cx="2536200" cy="738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228600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rPr>
                <a:t>When the condition is True, then we determine whether it is even or odd.</a:t>
              </a:r>
              <a:endParaRPr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636" name="Google Shape;636;p44"/>
            <p:cNvSpPr/>
            <p:nvPr/>
          </p:nvSpPr>
          <p:spPr>
            <a:xfrm>
              <a:off x="6094100" y="2243925"/>
              <a:ext cx="305700" cy="30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44"/>
            <p:cNvSpPr txBox="1"/>
            <p:nvPr/>
          </p:nvSpPr>
          <p:spPr>
            <a:xfrm>
              <a:off x="6094100" y="2243925"/>
              <a:ext cx="305700" cy="30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Poppins ExtraBold"/>
                  <a:ea typeface="Poppins ExtraBold"/>
                  <a:cs typeface="Poppins ExtraBold"/>
                  <a:sym typeface="Poppins ExtraBold"/>
                </a:rPr>
                <a:t>02.</a:t>
              </a:r>
              <a:endParaRPr sz="1000">
                <a:solidFill>
                  <a:srgbClr val="FFFFFF"/>
                </a:solidFill>
                <a:latin typeface="Poppins ExtraBold"/>
                <a:ea typeface="Poppins ExtraBold"/>
                <a:cs typeface="Poppins ExtraBold"/>
                <a:sym typeface="Poppins ExtraBold"/>
              </a:endParaRPr>
            </a:p>
          </p:txBody>
        </p:sp>
        <p:sp>
          <p:nvSpPr>
            <p:cNvPr id="638" name="Google Shape;638;p44"/>
            <p:cNvSpPr txBox="1"/>
            <p:nvPr/>
          </p:nvSpPr>
          <p:spPr>
            <a:xfrm>
              <a:off x="3476350" y="2807675"/>
              <a:ext cx="2185800" cy="11196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0" rIns="91425" bIns="0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200"/>
                </a:spcAft>
                <a:buNone/>
              </a:pPr>
              <a:r>
                <a:rPr lang="en" sz="1200">
                  <a:solidFill>
                    <a:schemeClr val="lt2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-</a:t>
              </a:r>
              <a:r>
                <a:rPr lang="en" sz="1200">
                  <a:solidFill>
                    <a:schemeClr val="lt1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 </a:t>
              </a:r>
              <a:r>
                <a:rPr lang="en" sz="900" i="1">
                  <a:solidFill>
                    <a:schemeClr val="lt1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what needs to happen if the</a:t>
              </a:r>
              <a:br>
                <a:rPr lang="en" sz="900" i="1">
                  <a:solidFill>
                    <a:schemeClr val="lt1"/>
                  </a:solidFill>
                  <a:latin typeface="Roboto Mono"/>
                  <a:ea typeface="Roboto Mono"/>
                  <a:cs typeface="Roboto Mono"/>
                  <a:sym typeface="Roboto Mono"/>
                </a:rPr>
              </a:br>
              <a:r>
                <a:rPr lang="en" sz="900" i="1">
                  <a:solidFill>
                    <a:schemeClr val="lt1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   condition is true</a:t>
              </a:r>
              <a:br>
                <a:rPr lang="en" sz="900" i="1">
                  <a:solidFill>
                    <a:schemeClr val="lt1"/>
                  </a:solidFill>
                  <a:latin typeface="Roboto Mono"/>
                  <a:ea typeface="Roboto Mono"/>
                  <a:cs typeface="Roboto Mono"/>
                  <a:sym typeface="Roboto Mono"/>
                </a:rPr>
              </a:br>
              <a:br>
                <a:rPr lang="en" sz="1200">
                  <a:solidFill>
                    <a:schemeClr val="lt1"/>
                  </a:solidFill>
                  <a:latin typeface="Roboto Mono"/>
                  <a:ea typeface="Roboto Mono"/>
                  <a:cs typeface="Roboto Mono"/>
                  <a:sym typeface="Roboto Mono"/>
                </a:rPr>
              </a:br>
              <a:br>
                <a:rPr lang="en" sz="1200">
                  <a:solidFill>
                    <a:schemeClr val="lt1"/>
                  </a:solidFill>
                  <a:latin typeface="Roboto Mono"/>
                  <a:ea typeface="Roboto Mono"/>
                  <a:cs typeface="Roboto Mono"/>
                  <a:sym typeface="Roboto Mono"/>
                </a:rPr>
              </a:br>
              <a:br>
                <a:rPr lang="en" sz="1200">
                  <a:solidFill>
                    <a:schemeClr val="lt1"/>
                  </a:solidFill>
                  <a:latin typeface="Roboto Mono"/>
                  <a:ea typeface="Roboto Mono"/>
                  <a:cs typeface="Roboto Mono"/>
                  <a:sym typeface="Roboto Mono"/>
                </a:rPr>
              </a:b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639" name="Google Shape;639;p44"/>
            <p:cNvSpPr/>
            <p:nvPr/>
          </p:nvSpPr>
          <p:spPr>
            <a:xfrm>
              <a:off x="5544886" y="2997388"/>
              <a:ext cx="305700" cy="30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44"/>
            <p:cNvSpPr txBox="1"/>
            <p:nvPr/>
          </p:nvSpPr>
          <p:spPr>
            <a:xfrm>
              <a:off x="5544886" y="2997388"/>
              <a:ext cx="305700" cy="30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Inter ExtraBold"/>
                  <a:ea typeface="Inter ExtraBold"/>
                  <a:cs typeface="Inter ExtraBold"/>
                  <a:sym typeface="Inter ExtraBold"/>
                </a:rPr>
                <a:t>02.</a:t>
              </a:r>
              <a:endParaRPr sz="1000">
                <a:solidFill>
                  <a:srgbClr val="FFFFFF"/>
                </a:solidFill>
                <a:latin typeface="Inter ExtraBold"/>
                <a:ea typeface="Inter ExtraBold"/>
                <a:cs typeface="Inter ExtraBold"/>
                <a:sym typeface="Inter ExtraBold"/>
              </a:endParaRPr>
            </a:p>
          </p:txBody>
        </p:sp>
      </p:grpSp>
      <p:grpSp>
        <p:nvGrpSpPr>
          <p:cNvPr id="641" name="Google Shape;641;p44"/>
          <p:cNvGrpSpPr/>
          <p:nvPr/>
        </p:nvGrpSpPr>
        <p:grpSpPr>
          <a:xfrm>
            <a:off x="3470900" y="2803600"/>
            <a:ext cx="5310600" cy="1160700"/>
            <a:chOff x="3470900" y="2803600"/>
            <a:chExt cx="5310600" cy="1160700"/>
          </a:xfrm>
        </p:grpSpPr>
        <p:sp>
          <p:nvSpPr>
            <p:cNvPr id="642" name="Google Shape;642;p44"/>
            <p:cNvSpPr txBox="1"/>
            <p:nvPr/>
          </p:nvSpPr>
          <p:spPr>
            <a:xfrm>
              <a:off x="6245300" y="2955975"/>
              <a:ext cx="2536200" cy="738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228600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rPr>
                <a:t>We use our previous if-else statement when the condition is True. </a:t>
              </a:r>
              <a:endParaRPr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643" name="Google Shape;643;p44"/>
            <p:cNvSpPr txBox="1"/>
            <p:nvPr/>
          </p:nvSpPr>
          <p:spPr>
            <a:xfrm>
              <a:off x="3470900" y="2803600"/>
              <a:ext cx="2226000" cy="1160700"/>
            </a:xfrm>
            <a:prstGeom prst="rect">
              <a:avLst/>
            </a:pr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-</a:t>
              </a:r>
              <a:r>
                <a:rPr lang="en" sz="1200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rPr>
                <a:t> If </a:t>
              </a:r>
              <a:r>
                <a:rPr lang="en" sz="1200" b="1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rPr>
                <a:t>x</a:t>
              </a:r>
              <a:r>
                <a:rPr lang="en" sz="1200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rPr>
                <a:t> % 2 == 0 then</a:t>
              </a:r>
              <a:br>
                <a:rPr lang="en" sz="1200">
                  <a:solidFill>
                    <a:schemeClr val="lt1"/>
                  </a:solidFill>
                  <a:highlight>
                    <a:schemeClr val="accent6"/>
                  </a:highlight>
                  <a:latin typeface="Roboto Mono"/>
                  <a:ea typeface="Roboto Mono"/>
                  <a:cs typeface="Roboto Mono"/>
                  <a:sym typeface="Roboto Mono"/>
                </a:rPr>
              </a:br>
              <a:br>
                <a:rPr lang="en" sz="1200">
                  <a:solidFill>
                    <a:schemeClr val="lt1"/>
                  </a:solidFill>
                  <a:highlight>
                    <a:schemeClr val="accent6"/>
                  </a:highlight>
                  <a:latin typeface="Roboto Mono"/>
                  <a:ea typeface="Roboto Mono"/>
                  <a:cs typeface="Roboto Mono"/>
                  <a:sym typeface="Roboto Mono"/>
                </a:rPr>
              </a:br>
              <a:r>
                <a:rPr lang="en" sz="1200">
                  <a:solidFill>
                    <a:schemeClr val="dk2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-</a:t>
              </a:r>
              <a:r>
                <a:rPr lang="en" sz="1200">
                  <a:solidFill>
                    <a:schemeClr val="dk1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 </a:t>
              </a:r>
              <a:r>
                <a:rPr lang="en" sz="1200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rPr>
                <a:t>Else</a:t>
              </a:r>
              <a:endPara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1200"/>
                </a:spcBef>
                <a:spcAft>
                  <a:spcPts val="120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-</a:t>
              </a:r>
              <a:r>
                <a:rPr lang="en" sz="1200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rPr>
                <a:t> End if</a:t>
              </a:r>
              <a:endParaRPr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644" name="Google Shape;644;p44"/>
            <p:cNvSpPr txBox="1"/>
            <p:nvPr/>
          </p:nvSpPr>
          <p:spPr>
            <a:xfrm>
              <a:off x="3476350" y="3113975"/>
              <a:ext cx="1519800" cy="18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91425" bIns="0" anchor="t" anchorCtr="0">
              <a:sp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20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Poppins"/>
                  <a:ea typeface="Poppins"/>
                  <a:cs typeface="Poppins"/>
                  <a:sym typeface="Poppins"/>
                </a:rPr>
                <a:t>-</a:t>
              </a:r>
              <a:r>
                <a:rPr lang="en" sz="1200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rPr>
                <a:t> </a:t>
              </a:r>
              <a:r>
                <a:rPr lang="en" sz="1200">
                  <a:solidFill>
                    <a:schemeClr val="accent6"/>
                  </a:solidFill>
                  <a:highlight>
                    <a:schemeClr val="accent6"/>
                  </a:highlight>
                  <a:latin typeface="Poppins"/>
                  <a:ea typeface="Poppins"/>
                  <a:cs typeface="Poppins"/>
                  <a:sym typeface="Poppins"/>
                </a:rPr>
                <a:t>-</a:t>
              </a:r>
              <a:r>
                <a:rPr lang="en" sz="1200">
                  <a:solidFill>
                    <a:schemeClr val="lt1"/>
                  </a:solidFill>
                  <a:highlight>
                    <a:schemeClr val="accent6"/>
                  </a:highlight>
                  <a:latin typeface="Poppins"/>
                  <a:ea typeface="Poppins"/>
                  <a:cs typeface="Poppins"/>
                  <a:sym typeface="Poppins"/>
                </a:rPr>
                <a:t> </a:t>
              </a:r>
              <a:r>
                <a:rPr lang="en" sz="1200" b="1">
                  <a:solidFill>
                    <a:schemeClr val="lt1"/>
                  </a:solidFill>
                  <a:highlight>
                    <a:schemeClr val="accent6"/>
                  </a:highlight>
                  <a:latin typeface="Poppins"/>
                  <a:ea typeface="Poppins"/>
                  <a:cs typeface="Poppins"/>
                  <a:sym typeface="Poppins"/>
                </a:rPr>
                <a:t>y</a:t>
              </a:r>
              <a:r>
                <a:rPr lang="en" sz="1200">
                  <a:solidFill>
                    <a:schemeClr val="lt1"/>
                  </a:solidFill>
                  <a:highlight>
                    <a:schemeClr val="accent6"/>
                  </a:highlight>
                  <a:latin typeface="Poppins"/>
                  <a:ea typeface="Poppins"/>
                  <a:cs typeface="Poppins"/>
                  <a:sym typeface="Poppins"/>
                </a:rPr>
                <a:t> = “Even”</a:t>
              </a:r>
              <a:endParaRPr>
                <a:highlight>
                  <a:schemeClr val="accent6"/>
                </a:highlight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645" name="Google Shape;645;p44"/>
            <p:cNvSpPr txBox="1"/>
            <p:nvPr/>
          </p:nvSpPr>
          <p:spPr>
            <a:xfrm>
              <a:off x="3476354" y="3499220"/>
              <a:ext cx="1377000" cy="18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91425" bIns="0" anchor="t" anchorCtr="0">
              <a:sp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20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-</a:t>
              </a:r>
              <a:r>
                <a:rPr lang="en" sz="1200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rPr>
                <a:t> </a:t>
              </a:r>
              <a:r>
                <a:rPr lang="en" sz="1200">
                  <a:solidFill>
                    <a:schemeClr val="accent4"/>
                  </a:solidFill>
                  <a:highlight>
                    <a:schemeClr val="accent4"/>
                  </a:highlight>
                  <a:latin typeface="Poppins"/>
                  <a:ea typeface="Poppins"/>
                  <a:cs typeface="Poppins"/>
                  <a:sym typeface="Poppins"/>
                </a:rPr>
                <a:t>-</a:t>
              </a:r>
              <a:r>
                <a:rPr lang="en" sz="1200">
                  <a:solidFill>
                    <a:schemeClr val="lt1"/>
                  </a:solidFill>
                  <a:highlight>
                    <a:schemeClr val="accent4"/>
                  </a:highlight>
                  <a:latin typeface="Poppins"/>
                  <a:ea typeface="Poppins"/>
                  <a:cs typeface="Poppins"/>
                  <a:sym typeface="Poppins"/>
                </a:rPr>
                <a:t> </a:t>
              </a:r>
              <a:r>
                <a:rPr lang="en" sz="1200" b="1">
                  <a:solidFill>
                    <a:schemeClr val="lt1"/>
                  </a:solidFill>
                  <a:highlight>
                    <a:schemeClr val="accent4"/>
                  </a:highlight>
                  <a:latin typeface="Poppins"/>
                  <a:ea typeface="Poppins"/>
                  <a:cs typeface="Poppins"/>
                  <a:sym typeface="Poppins"/>
                </a:rPr>
                <a:t>y</a:t>
              </a:r>
              <a:r>
                <a:rPr lang="en" sz="1200">
                  <a:solidFill>
                    <a:schemeClr val="lt1"/>
                  </a:solidFill>
                  <a:highlight>
                    <a:schemeClr val="accent4"/>
                  </a:highlight>
                  <a:latin typeface="Poppins"/>
                  <a:ea typeface="Poppins"/>
                  <a:cs typeface="Poppins"/>
                  <a:sym typeface="Poppins"/>
                </a:rPr>
                <a:t> = “Odd”</a:t>
              </a:r>
              <a:endParaRPr>
                <a:solidFill>
                  <a:schemeClr val="lt1"/>
                </a:solidFill>
                <a:highlight>
                  <a:schemeClr val="accent4"/>
                </a:highlight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646" name="Google Shape;646;p44"/>
            <p:cNvSpPr/>
            <p:nvPr/>
          </p:nvSpPr>
          <p:spPr>
            <a:xfrm>
              <a:off x="6094100" y="3172425"/>
              <a:ext cx="305700" cy="30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44"/>
            <p:cNvSpPr txBox="1"/>
            <p:nvPr/>
          </p:nvSpPr>
          <p:spPr>
            <a:xfrm>
              <a:off x="6094100" y="3172425"/>
              <a:ext cx="305700" cy="30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Poppins ExtraBold"/>
                  <a:ea typeface="Poppins ExtraBold"/>
                  <a:cs typeface="Poppins ExtraBold"/>
                  <a:sym typeface="Poppins ExtraBold"/>
                </a:rPr>
                <a:t>03.</a:t>
              </a:r>
              <a:endParaRPr sz="1000">
                <a:solidFill>
                  <a:srgbClr val="FFFFFF"/>
                </a:solidFill>
                <a:latin typeface="Poppins ExtraBold"/>
                <a:ea typeface="Poppins ExtraBold"/>
                <a:cs typeface="Poppins ExtraBold"/>
                <a:sym typeface="Poppins ExtraBold"/>
              </a:endParaRPr>
            </a:p>
          </p:txBody>
        </p:sp>
        <p:grpSp>
          <p:nvGrpSpPr>
            <p:cNvPr id="648" name="Google Shape;648;p44"/>
            <p:cNvGrpSpPr/>
            <p:nvPr/>
          </p:nvGrpSpPr>
          <p:grpSpPr>
            <a:xfrm>
              <a:off x="5544276" y="2996846"/>
              <a:ext cx="305700" cy="306000"/>
              <a:chOff x="5651326" y="3356546"/>
              <a:chExt cx="305700" cy="306000"/>
            </a:xfrm>
          </p:grpSpPr>
          <p:sp>
            <p:nvSpPr>
              <p:cNvPr id="649" name="Google Shape;649;p44"/>
              <p:cNvSpPr/>
              <p:nvPr/>
            </p:nvSpPr>
            <p:spPr>
              <a:xfrm>
                <a:off x="5651326" y="3356546"/>
                <a:ext cx="305700" cy="306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650;p44"/>
              <p:cNvSpPr txBox="1"/>
              <p:nvPr/>
            </p:nvSpPr>
            <p:spPr>
              <a:xfrm>
                <a:off x="5651326" y="3417146"/>
                <a:ext cx="305700" cy="184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solidFill>
                      <a:srgbClr val="FFFFFF"/>
                    </a:solidFill>
                    <a:latin typeface="Poppins ExtraBold"/>
                    <a:ea typeface="Poppins ExtraBold"/>
                    <a:cs typeface="Poppins ExtraBold"/>
                    <a:sym typeface="Poppins ExtraBold"/>
                  </a:rPr>
                  <a:t>03.</a:t>
                </a:r>
                <a:endParaRPr sz="1000">
                  <a:solidFill>
                    <a:srgbClr val="FFFFFF"/>
                  </a:solidFill>
                  <a:latin typeface="Poppins ExtraBold"/>
                  <a:ea typeface="Poppins ExtraBold"/>
                  <a:cs typeface="Poppins ExtraBold"/>
                  <a:sym typeface="Poppins ExtraBold"/>
                </a:endParaRPr>
              </a:p>
            </p:txBody>
          </p:sp>
        </p:grpSp>
      </p:grpSp>
      <p:sp>
        <p:nvSpPr>
          <p:cNvPr id="651" name="Google Shape;651;p44"/>
          <p:cNvSpPr txBox="1"/>
          <p:nvPr/>
        </p:nvSpPr>
        <p:spPr>
          <a:xfrm>
            <a:off x="3299738" y="2286350"/>
            <a:ext cx="2205300" cy="23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Start</a:t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b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b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b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b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End</a:t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52" name="Google Shape;652;p44"/>
          <p:cNvSpPr txBox="1">
            <a:spLocks noGrp="1"/>
          </p:cNvSpPr>
          <p:nvPr>
            <p:ph type="body" idx="3"/>
          </p:nvPr>
        </p:nvSpPr>
        <p:spPr>
          <a:xfrm>
            <a:off x="362500" y="2027475"/>
            <a:ext cx="2687400" cy="16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2"/>
                </a:solidFill>
              </a:rPr>
              <a:t>Example:</a:t>
            </a:r>
            <a:br>
              <a:rPr lang="en" b="1">
                <a:solidFill>
                  <a:schemeClr val="accent2"/>
                </a:solidFill>
              </a:rPr>
            </a:br>
            <a:r>
              <a:rPr lang="en"/>
              <a:t>Since we can only calculate the modulus of numbers, let’s add another condition:</a:t>
            </a:r>
            <a:br>
              <a:rPr lang="en"/>
            </a:br>
            <a:br>
              <a:rPr lang="en"/>
            </a:br>
            <a:r>
              <a:rPr lang="en" i="1"/>
              <a:t>Determine whether a </a:t>
            </a:r>
            <a:r>
              <a:rPr lang="en" b="1" i="1"/>
              <a:t>variable x</a:t>
            </a:r>
            <a:r>
              <a:rPr lang="en" i="1"/>
              <a:t> is an even or odd </a:t>
            </a:r>
            <a:r>
              <a:rPr lang="en" b="1" i="1"/>
              <a:t>number</a:t>
            </a:r>
            <a:r>
              <a:rPr lang="en" i="1"/>
              <a:t>.</a:t>
            </a:r>
            <a:endParaRPr i="1"/>
          </a:p>
        </p:txBody>
      </p:sp>
      <p:sp>
        <p:nvSpPr>
          <p:cNvPr id="653" name="Google Shape;653;p44"/>
          <p:cNvSpPr/>
          <p:nvPr/>
        </p:nvSpPr>
        <p:spPr>
          <a:xfrm>
            <a:off x="513738" y="3858550"/>
            <a:ext cx="2536200" cy="540300"/>
          </a:xfrm>
          <a:prstGeom prst="rect">
            <a:avLst/>
          </a:prstGeom>
          <a:solidFill>
            <a:srgbClr val="F3F4F6"/>
          </a:solidFill>
          <a:ln>
            <a:noFill/>
          </a:ln>
        </p:spPr>
        <p:txBody>
          <a:bodyPr spcFirstLastPara="1" wrap="square" lIns="2286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Set the condition to see if the input variable </a:t>
            </a:r>
            <a:r>
              <a:rPr lang="en" sz="12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x</a:t>
            </a: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is a number.</a:t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54" name="Google Shape;654;p44"/>
          <p:cNvSpPr/>
          <p:nvPr/>
        </p:nvSpPr>
        <p:spPr>
          <a:xfrm>
            <a:off x="362463" y="3975700"/>
            <a:ext cx="305700" cy="306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5" name="Google Shape;655;p44"/>
          <p:cNvSpPr txBox="1"/>
          <p:nvPr/>
        </p:nvSpPr>
        <p:spPr>
          <a:xfrm>
            <a:off x="362463" y="3975700"/>
            <a:ext cx="305700" cy="3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01</a:t>
            </a:r>
            <a:r>
              <a:rPr lang="en" sz="1000">
                <a:solidFill>
                  <a:srgbClr val="FFFFFF"/>
                </a:solidFill>
                <a:latin typeface="Inter ExtraBold"/>
                <a:ea typeface="Inter ExtraBold"/>
                <a:cs typeface="Inter ExtraBold"/>
                <a:sym typeface="Inter ExtraBold"/>
              </a:rPr>
              <a:t>.</a:t>
            </a:r>
            <a:endParaRPr sz="1000">
              <a:solidFill>
                <a:srgbClr val="FFFFFF"/>
              </a:solidFill>
              <a:latin typeface="Inter ExtraBold"/>
              <a:ea typeface="Inter ExtraBold"/>
              <a:cs typeface="Inter ExtraBold"/>
              <a:sym typeface="Inter ExtraBold"/>
            </a:endParaRPr>
          </a:p>
        </p:txBody>
      </p:sp>
      <p:sp>
        <p:nvSpPr>
          <p:cNvPr id="656" name="Google Shape;656;p44"/>
          <p:cNvSpPr txBox="1"/>
          <p:nvPr/>
        </p:nvSpPr>
        <p:spPr>
          <a:xfrm>
            <a:off x="6247775" y="3702925"/>
            <a:ext cx="2536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Note the indent levels.</a:t>
            </a:r>
            <a:endParaRPr b="1"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45"/>
          <p:cNvSpPr txBox="1">
            <a:spLocks noGrp="1"/>
          </p:cNvSpPr>
          <p:nvPr>
            <p:ph type="title"/>
          </p:nvPr>
        </p:nvSpPr>
        <p:spPr>
          <a:xfrm>
            <a:off x="356700" y="502253"/>
            <a:ext cx="8424000" cy="359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Nested if statement</a:t>
            </a:r>
            <a:endParaRPr/>
          </a:p>
        </p:txBody>
      </p:sp>
      <p:sp>
        <p:nvSpPr>
          <p:cNvPr id="662" name="Google Shape;662;p45"/>
          <p:cNvSpPr txBox="1">
            <a:spLocks noGrp="1"/>
          </p:cNvSpPr>
          <p:nvPr>
            <p:ph type="subTitle" idx="2"/>
          </p:nvPr>
        </p:nvSpPr>
        <p:spPr>
          <a:xfrm>
            <a:off x="362500" y="360000"/>
            <a:ext cx="8422500" cy="1422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Programmatic thinking</a:t>
            </a:r>
            <a:endParaRPr/>
          </a:p>
        </p:txBody>
      </p:sp>
      <p:sp>
        <p:nvSpPr>
          <p:cNvPr id="663" name="Google Shape;663;p45"/>
          <p:cNvSpPr txBox="1">
            <a:spLocks noGrp="1"/>
          </p:cNvSpPr>
          <p:nvPr>
            <p:ph type="body" idx="5"/>
          </p:nvPr>
        </p:nvSpPr>
        <p:spPr>
          <a:xfrm>
            <a:off x="433625" y="1044800"/>
            <a:ext cx="8351400" cy="795600"/>
          </a:xfrm>
          <a:prstGeom prst="rect">
            <a:avLst/>
          </a:prstGeom>
        </p:spPr>
        <p:txBody>
          <a:bodyPr spcFirstLastPara="1" wrap="square" lIns="13715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We use nested if statements when we must decide on a combination of conditions before deciding the next action or final output.</a:t>
            </a:r>
            <a:endParaRPr/>
          </a:p>
        </p:txBody>
      </p:sp>
      <p:sp>
        <p:nvSpPr>
          <p:cNvPr id="664" name="Google Shape;664;p45"/>
          <p:cNvSpPr txBox="1">
            <a:spLocks noGrp="1"/>
          </p:cNvSpPr>
          <p:nvPr>
            <p:ph type="sldNum" idx="12"/>
          </p:nvPr>
        </p:nvSpPr>
        <p:spPr>
          <a:xfrm>
            <a:off x="8784000" y="4774100"/>
            <a:ext cx="360000" cy="26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Poppins"/>
                <a:ea typeface="Poppins"/>
                <a:cs typeface="Poppins"/>
                <a:sym typeface="Poppins"/>
              </a:rPr>
              <a:t>17</a:t>
            </a:fld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65" name="Google Shape;665;p45"/>
          <p:cNvSpPr txBox="1">
            <a:spLocks noGrp="1"/>
          </p:cNvSpPr>
          <p:nvPr>
            <p:ph type="body" idx="3"/>
          </p:nvPr>
        </p:nvSpPr>
        <p:spPr>
          <a:xfrm>
            <a:off x="362500" y="2027475"/>
            <a:ext cx="2687400" cy="164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2"/>
                </a:solidFill>
              </a:rPr>
              <a:t>Example:</a:t>
            </a:r>
            <a:br>
              <a:rPr lang="en" b="1">
                <a:solidFill>
                  <a:schemeClr val="accent2"/>
                </a:solidFill>
              </a:rPr>
            </a:br>
            <a:r>
              <a:rPr lang="en"/>
              <a:t>Since we can only calculate the modulus of numbers, let’s add another condition:</a:t>
            </a:r>
            <a:br>
              <a:rPr lang="en"/>
            </a:br>
            <a:br>
              <a:rPr lang="en"/>
            </a:br>
            <a:r>
              <a:rPr lang="en" i="1"/>
              <a:t>Determine whether a </a:t>
            </a:r>
            <a:r>
              <a:rPr lang="en" b="1" i="1"/>
              <a:t>variable x</a:t>
            </a:r>
            <a:r>
              <a:rPr lang="en" i="1"/>
              <a:t> is an even or odd </a:t>
            </a:r>
            <a:r>
              <a:rPr lang="en" b="1" i="1"/>
              <a:t>number</a:t>
            </a:r>
            <a:r>
              <a:rPr lang="en" i="1"/>
              <a:t>.</a:t>
            </a:r>
            <a:endParaRPr i="1"/>
          </a:p>
        </p:txBody>
      </p:sp>
      <p:sp>
        <p:nvSpPr>
          <p:cNvPr id="666" name="Google Shape;666;p45"/>
          <p:cNvSpPr/>
          <p:nvPr/>
        </p:nvSpPr>
        <p:spPr>
          <a:xfrm>
            <a:off x="513738" y="3858550"/>
            <a:ext cx="2536200" cy="540300"/>
          </a:xfrm>
          <a:prstGeom prst="rect">
            <a:avLst/>
          </a:prstGeom>
          <a:solidFill>
            <a:srgbClr val="F3F4F6"/>
          </a:solidFill>
          <a:ln>
            <a:noFill/>
          </a:ln>
        </p:spPr>
        <p:txBody>
          <a:bodyPr spcFirstLastPara="1" wrap="square" lIns="2286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Set the condition to see if the input variable </a:t>
            </a:r>
            <a:r>
              <a:rPr lang="en" sz="12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x</a:t>
            </a: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is a number.</a:t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67" name="Google Shape;667;p45"/>
          <p:cNvSpPr/>
          <p:nvPr/>
        </p:nvSpPr>
        <p:spPr>
          <a:xfrm>
            <a:off x="362463" y="3975700"/>
            <a:ext cx="305700" cy="306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8" name="Google Shape;668;p45"/>
          <p:cNvSpPr txBox="1"/>
          <p:nvPr/>
        </p:nvSpPr>
        <p:spPr>
          <a:xfrm>
            <a:off x="362463" y="3975700"/>
            <a:ext cx="305700" cy="3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01.</a:t>
            </a:r>
            <a:endParaRPr sz="1000">
              <a:solidFill>
                <a:srgbClr val="FFFFFF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669" name="Google Shape;669;p45"/>
          <p:cNvSpPr/>
          <p:nvPr/>
        </p:nvSpPr>
        <p:spPr>
          <a:xfrm>
            <a:off x="6246075" y="3884475"/>
            <a:ext cx="2536200" cy="795600"/>
          </a:xfrm>
          <a:prstGeom prst="rect">
            <a:avLst/>
          </a:prstGeom>
          <a:solidFill>
            <a:srgbClr val="F3F4F6"/>
          </a:solidFill>
          <a:ln>
            <a:noFill/>
          </a:ln>
        </p:spPr>
        <p:txBody>
          <a:bodyPr spcFirstLastPara="1" wrap="square" lIns="22860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When condition 1 is False, we exit the if statement without doing anything else.</a:t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70" name="Google Shape;670;p45"/>
          <p:cNvSpPr/>
          <p:nvPr/>
        </p:nvSpPr>
        <p:spPr>
          <a:xfrm>
            <a:off x="6094100" y="4129275"/>
            <a:ext cx="305700" cy="306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1" name="Google Shape;671;p45"/>
          <p:cNvSpPr txBox="1"/>
          <p:nvPr/>
        </p:nvSpPr>
        <p:spPr>
          <a:xfrm>
            <a:off x="6094100" y="4129275"/>
            <a:ext cx="305700" cy="3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04.</a:t>
            </a:r>
            <a:endParaRPr sz="1000">
              <a:solidFill>
                <a:srgbClr val="FFFFFF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672" name="Google Shape;672;p45"/>
          <p:cNvSpPr/>
          <p:nvPr/>
        </p:nvSpPr>
        <p:spPr>
          <a:xfrm>
            <a:off x="3228300" y="2023550"/>
            <a:ext cx="2687400" cy="2770200"/>
          </a:xfrm>
          <a:prstGeom prst="rect">
            <a:avLst/>
          </a:prstGeom>
          <a:solidFill>
            <a:srgbClr val="F3F4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3" name="Google Shape;673;p45"/>
          <p:cNvSpPr/>
          <p:nvPr/>
        </p:nvSpPr>
        <p:spPr>
          <a:xfrm>
            <a:off x="3150650" y="3981270"/>
            <a:ext cx="305700" cy="306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4" name="Google Shape;674;p45"/>
          <p:cNvSpPr txBox="1"/>
          <p:nvPr/>
        </p:nvSpPr>
        <p:spPr>
          <a:xfrm>
            <a:off x="3228300" y="2027100"/>
            <a:ext cx="2687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Pseudocode</a:t>
            </a:r>
            <a:endParaRPr sz="1200"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75" name="Google Shape;675;p45"/>
          <p:cNvSpPr/>
          <p:nvPr/>
        </p:nvSpPr>
        <p:spPr>
          <a:xfrm>
            <a:off x="3150650" y="2539133"/>
            <a:ext cx="305700" cy="306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6" name="Google Shape;676;p45"/>
          <p:cNvSpPr txBox="1"/>
          <p:nvPr/>
        </p:nvSpPr>
        <p:spPr>
          <a:xfrm>
            <a:off x="3150650" y="2539133"/>
            <a:ext cx="305700" cy="3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01.</a:t>
            </a:r>
            <a:endParaRPr sz="1000">
              <a:solidFill>
                <a:srgbClr val="FFFFFF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677" name="Google Shape;677;p45"/>
          <p:cNvSpPr txBox="1"/>
          <p:nvPr/>
        </p:nvSpPr>
        <p:spPr>
          <a:xfrm>
            <a:off x="3475800" y="2507000"/>
            <a:ext cx="2185800" cy="180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If </a:t>
            </a:r>
            <a:r>
              <a:rPr lang="en" sz="12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x </a:t>
            </a: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is a number, then</a:t>
            </a:r>
            <a:b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- </a:t>
            </a:r>
            <a:r>
              <a:rPr lang="en" sz="900" i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what needs to happen if the</a:t>
            </a:r>
            <a:br>
              <a:rPr lang="en" sz="900" i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900" i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900" i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 condition is true</a:t>
            </a:r>
            <a:br>
              <a:rPr lang="en" sz="900" i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</a:br>
            <a:b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</a:br>
            <a:b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</a:br>
            <a:b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</a:br>
            <a:b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</a:b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End if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678" name="Google Shape;678;p45"/>
          <p:cNvGrpSpPr/>
          <p:nvPr/>
        </p:nvGrpSpPr>
        <p:grpSpPr>
          <a:xfrm>
            <a:off x="3476350" y="2027475"/>
            <a:ext cx="5305150" cy="1899800"/>
            <a:chOff x="3476350" y="2027475"/>
            <a:chExt cx="5305150" cy="1899800"/>
          </a:xfrm>
        </p:grpSpPr>
        <p:sp>
          <p:nvSpPr>
            <p:cNvPr id="679" name="Google Shape;679;p45"/>
            <p:cNvSpPr txBox="1"/>
            <p:nvPr/>
          </p:nvSpPr>
          <p:spPr>
            <a:xfrm>
              <a:off x="6245300" y="2027475"/>
              <a:ext cx="2536200" cy="738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228600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rPr>
                <a:t>When the condition is True, then we determine whether it is even or odd.</a:t>
              </a:r>
              <a:endParaRPr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680" name="Google Shape;680;p45"/>
            <p:cNvSpPr/>
            <p:nvPr/>
          </p:nvSpPr>
          <p:spPr>
            <a:xfrm>
              <a:off x="6094100" y="2243925"/>
              <a:ext cx="305700" cy="30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45"/>
            <p:cNvSpPr txBox="1"/>
            <p:nvPr/>
          </p:nvSpPr>
          <p:spPr>
            <a:xfrm>
              <a:off x="6094100" y="2243925"/>
              <a:ext cx="305700" cy="30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Poppins ExtraBold"/>
                  <a:ea typeface="Poppins ExtraBold"/>
                  <a:cs typeface="Poppins ExtraBold"/>
                  <a:sym typeface="Poppins ExtraBold"/>
                </a:rPr>
                <a:t>02.</a:t>
              </a:r>
              <a:endParaRPr sz="1000">
                <a:solidFill>
                  <a:srgbClr val="FFFFFF"/>
                </a:solidFill>
                <a:latin typeface="Poppins ExtraBold"/>
                <a:ea typeface="Poppins ExtraBold"/>
                <a:cs typeface="Poppins ExtraBold"/>
                <a:sym typeface="Poppins ExtraBold"/>
              </a:endParaRPr>
            </a:p>
          </p:txBody>
        </p:sp>
        <p:sp>
          <p:nvSpPr>
            <p:cNvPr id="682" name="Google Shape;682;p45"/>
            <p:cNvSpPr txBox="1"/>
            <p:nvPr/>
          </p:nvSpPr>
          <p:spPr>
            <a:xfrm>
              <a:off x="3476350" y="2807675"/>
              <a:ext cx="2185800" cy="11196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0" rIns="91425" bIns="0" anchor="t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200"/>
                </a:spcAft>
                <a:buNone/>
              </a:pPr>
              <a:r>
                <a:rPr lang="en" sz="1200">
                  <a:solidFill>
                    <a:schemeClr val="lt2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-</a:t>
              </a:r>
              <a:r>
                <a:rPr lang="en" sz="1200">
                  <a:solidFill>
                    <a:schemeClr val="lt1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 </a:t>
              </a:r>
              <a:r>
                <a:rPr lang="en" sz="900" i="1">
                  <a:solidFill>
                    <a:schemeClr val="lt1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what needs to happen if the</a:t>
              </a:r>
              <a:br>
                <a:rPr lang="en" sz="900" i="1">
                  <a:solidFill>
                    <a:schemeClr val="lt1"/>
                  </a:solidFill>
                  <a:latin typeface="Roboto Mono"/>
                  <a:ea typeface="Roboto Mono"/>
                  <a:cs typeface="Roboto Mono"/>
                  <a:sym typeface="Roboto Mono"/>
                </a:rPr>
              </a:br>
              <a:r>
                <a:rPr lang="en" sz="900" i="1">
                  <a:solidFill>
                    <a:schemeClr val="lt1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   condition is true</a:t>
              </a:r>
              <a:br>
                <a:rPr lang="en" sz="900" i="1">
                  <a:solidFill>
                    <a:schemeClr val="lt1"/>
                  </a:solidFill>
                  <a:latin typeface="Roboto Mono"/>
                  <a:ea typeface="Roboto Mono"/>
                  <a:cs typeface="Roboto Mono"/>
                  <a:sym typeface="Roboto Mono"/>
                </a:rPr>
              </a:br>
              <a:br>
                <a:rPr lang="en" sz="1200">
                  <a:solidFill>
                    <a:schemeClr val="lt1"/>
                  </a:solidFill>
                  <a:latin typeface="Roboto Mono"/>
                  <a:ea typeface="Roboto Mono"/>
                  <a:cs typeface="Roboto Mono"/>
                  <a:sym typeface="Roboto Mono"/>
                </a:rPr>
              </a:br>
              <a:br>
                <a:rPr lang="en" sz="1200">
                  <a:solidFill>
                    <a:schemeClr val="lt1"/>
                  </a:solidFill>
                  <a:latin typeface="Roboto Mono"/>
                  <a:ea typeface="Roboto Mono"/>
                  <a:cs typeface="Roboto Mono"/>
                  <a:sym typeface="Roboto Mono"/>
                </a:rPr>
              </a:br>
              <a:br>
                <a:rPr lang="en" sz="1200">
                  <a:solidFill>
                    <a:schemeClr val="lt1"/>
                  </a:solidFill>
                  <a:latin typeface="Roboto Mono"/>
                  <a:ea typeface="Roboto Mono"/>
                  <a:cs typeface="Roboto Mono"/>
                  <a:sym typeface="Roboto Mono"/>
                </a:rPr>
              </a:br>
              <a:endParaRPr>
                <a:solidFill>
                  <a:schemeClr val="lt1"/>
                </a:solidFill>
              </a:endParaRPr>
            </a:p>
          </p:txBody>
        </p:sp>
        <p:sp>
          <p:nvSpPr>
            <p:cNvPr id="683" name="Google Shape;683;p45"/>
            <p:cNvSpPr/>
            <p:nvPr/>
          </p:nvSpPr>
          <p:spPr>
            <a:xfrm>
              <a:off x="5544886" y="2997388"/>
              <a:ext cx="305700" cy="30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45"/>
            <p:cNvSpPr txBox="1"/>
            <p:nvPr/>
          </p:nvSpPr>
          <p:spPr>
            <a:xfrm>
              <a:off x="5544886" y="2997388"/>
              <a:ext cx="305700" cy="30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Inter ExtraBold"/>
                  <a:ea typeface="Inter ExtraBold"/>
                  <a:cs typeface="Inter ExtraBold"/>
                  <a:sym typeface="Inter ExtraBold"/>
                </a:rPr>
                <a:t>02.</a:t>
              </a:r>
              <a:endParaRPr sz="1000">
                <a:solidFill>
                  <a:srgbClr val="FFFFFF"/>
                </a:solidFill>
                <a:latin typeface="Inter ExtraBold"/>
                <a:ea typeface="Inter ExtraBold"/>
                <a:cs typeface="Inter ExtraBold"/>
                <a:sym typeface="Inter ExtraBold"/>
              </a:endParaRPr>
            </a:p>
          </p:txBody>
        </p:sp>
      </p:grpSp>
      <p:grpSp>
        <p:nvGrpSpPr>
          <p:cNvPr id="685" name="Google Shape;685;p45"/>
          <p:cNvGrpSpPr/>
          <p:nvPr/>
        </p:nvGrpSpPr>
        <p:grpSpPr>
          <a:xfrm>
            <a:off x="3470900" y="2803600"/>
            <a:ext cx="5310600" cy="1160700"/>
            <a:chOff x="3470900" y="2803600"/>
            <a:chExt cx="5310600" cy="1160700"/>
          </a:xfrm>
        </p:grpSpPr>
        <p:sp>
          <p:nvSpPr>
            <p:cNvPr id="686" name="Google Shape;686;p45"/>
            <p:cNvSpPr txBox="1"/>
            <p:nvPr/>
          </p:nvSpPr>
          <p:spPr>
            <a:xfrm>
              <a:off x="6245300" y="2955975"/>
              <a:ext cx="2536200" cy="7389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228600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rPr>
                <a:t>We use our previous if-else statement when the condition is True. </a:t>
              </a:r>
              <a:endParaRPr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687" name="Google Shape;687;p45"/>
            <p:cNvSpPr txBox="1"/>
            <p:nvPr/>
          </p:nvSpPr>
          <p:spPr>
            <a:xfrm>
              <a:off x="3470900" y="2803600"/>
              <a:ext cx="2226000" cy="1160700"/>
            </a:xfrm>
            <a:prstGeom prst="rect">
              <a:avLst/>
            </a:prstGeom>
            <a:solidFill>
              <a:schemeClr val="dk2"/>
            </a:solidFill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-</a:t>
              </a:r>
              <a:r>
                <a:rPr lang="en" sz="1200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rPr>
                <a:t> If </a:t>
              </a:r>
              <a:r>
                <a:rPr lang="en" sz="1200" b="1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rPr>
                <a:t>x</a:t>
              </a:r>
              <a:r>
                <a:rPr lang="en" sz="1200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rPr>
                <a:t> % 2 == 0 then</a:t>
              </a:r>
              <a:br>
                <a:rPr lang="en" sz="1200">
                  <a:solidFill>
                    <a:schemeClr val="lt1"/>
                  </a:solidFill>
                  <a:highlight>
                    <a:schemeClr val="accent6"/>
                  </a:highlight>
                  <a:latin typeface="Roboto Mono"/>
                  <a:ea typeface="Roboto Mono"/>
                  <a:cs typeface="Roboto Mono"/>
                  <a:sym typeface="Roboto Mono"/>
                </a:rPr>
              </a:br>
              <a:br>
                <a:rPr lang="en" sz="1200">
                  <a:solidFill>
                    <a:schemeClr val="lt1"/>
                  </a:solidFill>
                  <a:highlight>
                    <a:schemeClr val="accent6"/>
                  </a:highlight>
                  <a:latin typeface="Roboto Mono"/>
                  <a:ea typeface="Roboto Mono"/>
                  <a:cs typeface="Roboto Mono"/>
                  <a:sym typeface="Roboto Mono"/>
                </a:rPr>
              </a:br>
              <a:r>
                <a:rPr lang="en" sz="1200">
                  <a:solidFill>
                    <a:schemeClr val="dk2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-</a:t>
              </a:r>
              <a:r>
                <a:rPr lang="en" sz="1200">
                  <a:solidFill>
                    <a:schemeClr val="dk1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 </a:t>
              </a:r>
              <a:r>
                <a:rPr lang="en" sz="1200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rPr>
                <a:t>Else</a:t>
              </a:r>
              <a:endPara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1200"/>
                </a:spcBef>
                <a:spcAft>
                  <a:spcPts val="120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-</a:t>
              </a:r>
              <a:r>
                <a:rPr lang="en" sz="1200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rPr>
                <a:t> End if</a:t>
              </a:r>
              <a:endParaRPr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688" name="Google Shape;688;p45"/>
            <p:cNvSpPr txBox="1"/>
            <p:nvPr/>
          </p:nvSpPr>
          <p:spPr>
            <a:xfrm>
              <a:off x="3476350" y="3113975"/>
              <a:ext cx="1519800" cy="18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91425" bIns="0" anchor="t" anchorCtr="0">
              <a:sp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20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Poppins"/>
                  <a:ea typeface="Poppins"/>
                  <a:cs typeface="Poppins"/>
                  <a:sym typeface="Poppins"/>
                </a:rPr>
                <a:t>-</a:t>
              </a:r>
              <a:r>
                <a:rPr lang="en" sz="1200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rPr>
                <a:t> </a:t>
              </a:r>
              <a:r>
                <a:rPr lang="en" sz="1200">
                  <a:solidFill>
                    <a:schemeClr val="accent6"/>
                  </a:solidFill>
                  <a:highlight>
                    <a:schemeClr val="accent6"/>
                  </a:highlight>
                  <a:latin typeface="Poppins"/>
                  <a:ea typeface="Poppins"/>
                  <a:cs typeface="Poppins"/>
                  <a:sym typeface="Poppins"/>
                </a:rPr>
                <a:t>-</a:t>
              </a:r>
              <a:r>
                <a:rPr lang="en" sz="1200">
                  <a:solidFill>
                    <a:schemeClr val="lt1"/>
                  </a:solidFill>
                  <a:highlight>
                    <a:schemeClr val="accent6"/>
                  </a:highlight>
                  <a:latin typeface="Poppins"/>
                  <a:ea typeface="Poppins"/>
                  <a:cs typeface="Poppins"/>
                  <a:sym typeface="Poppins"/>
                </a:rPr>
                <a:t> </a:t>
              </a:r>
              <a:r>
                <a:rPr lang="en" sz="1200" b="1">
                  <a:solidFill>
                    <a:schemeClr val="lt1"/>
                  </a:solidFill>
                  <a:highlight>
                    <a:schemeClr val="accent6"/>
                  </a:highlight>
                  <a:latin typeface="Poppins"/>
                  <a:ea typeface="Poppins"/>
                  <a:cs typeface="Poppins"/>
                  <a:sym typeface="Poppins"/>
                </a:rPr>
                <a:t>y</a:t>
              </a:r>
              <a:r>
                <a:rPr lang="en" sz="1200">
                  <a:solidFill>
                    <a:schemeClr val="lt1"/>
                  </a:solidFill>
                  <a:highlight>
                    <a:schemeClr val="accent6"/>
                  </a:highlight>
                  <a:latin typeface="Poppins"/>
                  <a:ea typeface="Poppins"/>
                  <a:cs typeface="Poppins"/>
                  <a:sym typeface="Poppins"/>
                </a:rPr>
                <a:t> = “Even”</a:t>
              </a:r>
              <a:endParaRPr>
                <a:highlight>
                  <a:schemeClr val="accent6"/>
                </a:highlight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689" name="Google Shape;689;p45"/>
            <p:cNvSpPr txBox="1"/>
            <p:nvPr/>
          </p:nvSpPr>
          <p:spPr>
            <a:xfrm>
              <a:off x="3476354" y="3499220"/>
              <a:ext cx="1377000" cy="18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91425" bIns="0" anchor="t" anchorCtr="0">
              <a:sp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200"/>
                </a:spcAft>
                <a:buNone/>
              </a:pPr>
              <a:r>
                <a:rPr lang="en" sz="1200">
                  <a:solidFill>
                    <a:schemeClr val="dk2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-</a:t>
              </a:r>
              <a:r>
                <a:rPr lang="en" sz="1200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rPr>
                <a:t> </a:t>
              </a:r>
              <a:r>
                <a:rPr lang="en" sz="1200">
                  <a:solidFill>
                    <a:schemeClr val="accent4"/>
                  </a:solidFill>
                  <a:highlight>
                    <a:schemeClr val="accent4"/>
                  </a:highlight>
                  <a:latin typeface="Poppins"/>
                  <a:ea typeface="Poppins"/>
                  <a:cs typeface="Poppins"/>
                  <a:sym typeface="Poppins"/>
                </a:rPr>
                <a:t>-</a:t>
              </a:r>
              <a:r>
                <a:rPr lang="en" sz="1200">
                  <a:solidFill>
                    <a:schemeClr val="lt1"/>
                  </a:solidFill>
                  <a:highlight>
                    <a:schemeClr val="accent4"/>
                  </a:highlight>
                  <a:latin typeface="Poppins"/>
                  <a:ea typeface="Poppins"/>
                  <a:cs typeface="Poppins"/>
                  <a:sym typeface="Poppins"/>
                </a:rPr>
                <a:t> </a:t>
              </a:r>
              <a:r>
                <a:rPr lang="en" sz="1200" b="1">
                  <a:solidFill>
                    <a:schemeClr val="lt1"/>
                  </a:solidFill>
                  <a:highlight>
                    <a:schemeClr val="accent4"/>
                  </a:highlight>
                  <a:latin typeface="Poppins"/>
                  <a:ea typeface="Poppins"/>
                  <a:cs typeface="Poppins"/>
                  <a:sym typeface="Poppins"/>
                </a:rPr>
                <a:t>y</a:t>
              </a:r>
              <a:r>
                <a:rPr lang="en" sz="1200">
                  <a:solidFill>
                    <a:schemeClr val="lt1"/>
                  </a:solidFill>
                  <a:highlight>
                    <a:schemeClr val="accent4"/>
                  </a:highlight>
                  <a:latin typeface="Poppins"/>
                  <a:ea typeface="Poppins"/>
                  <a:cs typeface="Poppins"/>
                  <a:sym typeface="Poppins"/>
                </a:rPr>
                <a:t> = “Odd”</a:t>
              </a:r>
              <a:endParaRPr>
                <a:solidFill>
                  <a:schemeClr val="lt1"/>
                </a:solidFill>
                <a:highlight>
                  <a:schemeClr val="accent4"/>
                </a:highlight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690" name="Google Shape;690;p45"/>
            <p:cNvSpPr/>
            <p:nvPr/>
          </p:nvSpPr>
          <p:spPr>
            <a:xfrm>
              <a:off x="6094100" y="3172425"/>
              <a:ext cx="305700" cy="306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45"/>
            <p:cNvSpPr txBox="1"/>
            <p:nvPr/>
          </p:nvSpPr>
          <p:spPr>
            <a:xfrm>
              <a:off x="6094100" y="3172425"/>
              <a:ext cx="305700" cy="306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rgbClr val="FFFFFF"/>
                  </a:solidFill>
                  <a:latin typeface="Poppins ExtraBold"/>
                  <a:ea typeface="Poppins ExtraBold"/>
                  <a:cs typeface="Poppins ExtraBold"/>
                  <a:sym typeface="Poppins ExtraBold"/>
                </a:rPr>
                <a:t>03.</a:t>
              </a:r>
              <a:endParaRPr sz="1000">
                <a:solidFill>
                  <a:srgbClr val="FFFFFF"/>
                </a:solidFill>
                <a:latin typeface="Poppins ExtraBold"/>
                <a:ea typeface="Poppins ExtraBold"/>
                <a:cs typeface="Poppins ExtraBold"/>
                <a:sym typeface="Poppins ExtraBold"/>
              </a:endParaRPr>
            </a:p>
          </p:txBody>
        </p:sp>
        <p:grpSp>
          <p:nvGrpSpPr>
            <p:cNvPr id="692" name="Google Shape;692;p45"/>
            <p:cNvGrpSpPr/>
            <p:nvPr/>
          </p:nvGrpSpPr>
          <p:grpSpPr>
            <a:xfrm>
              <a:off x="5544276" y="2996846"/>
              <a:ext cx="305700" cy="306000"/>
              <a:chOff x="5651326" y="3356546"/>
              <a:chExt cx="305700" cy="306000"/>
            </a:xfrm>
          </p:grpSpPr>
          <p:sp>
            <p:nvSpPr>
              <p:cNvPr id="693" name="Google Shape;693;p45"/>
              <p:cNvSpPr/>
              <p:nvPr/>
            </p:nvSpPr>
            <p:spPr>
              <a:xfrm>
                <a:off x="5651326" y="3356546"/>
                <a:ext cx="305700" cy="306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" name="Google Shape;694;p45"/>
              <p:cNvSpPr txBox="1"/>
              <p:nvPr/>
            </p:nvSpPr>
            <p:spPr>
              <a:xfrm>
                <a:off x="5651326" y="3417146"/>
                <a:ext cx="305700" cy="184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lvl="0" indent="0" algn="ctr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solidFill>
                      <a:srgbClr val="FFFFFF"/>
                    </a:solidFill>
                    <a:latin typeface="Poppins ExtraBold"/>
                    <a:ea typeface="Poppins ExtraBold"/>
                    <a:cs typeface="Poppins ExtraBold"/>
                    <a:sym typeface="Poppins ExtraBold"/>
                  </a:rPr>
                  <a:t>03.</a:t>
                </a:r>
                <a:endParaRPr sz="1000">
                  <a:solidFill>
                    <a:srgbClr val="FFFFFF"/>
                  </a:solidFill>
                  <a:latin typeface="Poppins ExtraBold"/>
                  <a:ea typeface="Poppins ExtraBold"/>
                  <a:cs typeface="Poppins ExtraBold"/>
                  <a:sym typeface="Poppins ExtraBold"/>
                </a:endParaRPr>
              </a:p>
            </p:txBody>
          </p:sp>
        </p:grpSp>
      </p:grpSp>
      <p:sp>
        <p:nvSpPr>
          <p:cNvPr id="695" name="Google Shape;695;p45"/>
          <p:cNvSpPr txBox="1"/>
          <p:nvPr/>
        </p:nvSpPr>
        <p:spPr>
          <a:xfrm>
            <a:off x="3299738" y="2286350"/>
            <a:ext cx="2205300" cy="23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Start</a:t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b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b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b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b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End</a:t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96" name="Google Shape;696;p45"/>
          <p:cNvSpPr txBox="1"/>
          <p:nvPr/>
        </p:nvSpPr>
        <p:spPr>
          <a:xfrm>
            <a:off x="3150650" y="3981270"/>
            <a:ext cx="305700" cy="3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04.</a:t>
            </a:r>
            <a:endParaRPr sz="1000">
              <a:solidFill>
                <a:srgbClr val="FFFFFF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46"/>
          <p:cNvSpPr/>
          <p:nvPr/>
        </p:nvSpPr>
        <p:spPr>
          <a:xfrm>
            <a:off x="3230050" y="1663625"/>
            <a:ext cx="5553900" cy="3110400"/>
          </a:xfrm>
          <a:prstGeom prst="rect">
            <a:avLst/>
          </a:prstGeom>
          <a:solidFill>
            <a:srgbClr val="F3F4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2" name="Google Shape;702;p46"/>
          <p:cNvSpPr txBox="1">
            <a:spLocks noGrp="1"/>
          </p:cNvSpPr>
          <p:nvPr>
            <p:ph type="title" idx="4294967295"/>
          </p:nvPr>
        </p:nvSpPr>
        <p:spPr>
          <a:xfrm>
            <a:off x="360000" y="502253"/>
            <a:ext cx="8424000" cy="359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Nested if statement</a:t>
            </a:r>
            <a:endParaRPr/>
          </a:p>
        </p:txBody>
      </p:sp>
      <p:sp>
        <p:nvSpPr>
          <p:cNvPr id="703" name="Google Shape;703;p46"/>
          <p:cNvSpPr txBox="1">
            <a:spLocks noGrp="1"/>
          </p:cNvSpPr>
          <p:nvPr>
            <p:ph type="subTitle" idx="3"/>
          </p:nvPr>
        </p:nvSpPr>
        <p:spPr>
          <a:xfrm>
            <a:off x="362500" y="360000"/>
            <a:ext cx="8422500" cy="1422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Programmatic thinking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04" name="Google Shape;704;p46"/>
          <p:cNvSpPr txBox="1">
            <a:spLocks noGrp="1"/>
          </p:cNvSpPr>
          <p:nvPr>
            <p:ph type="sldNum" idx="12"/>
          </p:nvPr>
        </p:nvSpPr>
        <p:spPr>
          <a:xfrm>
            <a:off x="8784000" y="4774100"/>
            <a:ext cx="360000" cy="26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Poppins"/>
                <a:ea typeface="Poppins"/>
                <a:cs typeface="Poppins"/>
                <a:sym typeface="Poppins"/>
              </a:rPr>
              <a:t>18</a:t>
            </a:fld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05" name="Google Shape;705;p46"/>
          <p:cNvSpPr txBox="1"/>
          <p:nvPr/>
        </p:nvSpPr>
        <p:spPr>
          <a:xfrm>
            <a:off x="772000" y="2221728"/>
            <a:ext cx="1861800" cy="121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chemeClr val="lt1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If </a:t>
            </a:r>
            <a:r>
              <a:rPr lang="en" sz="1200" b="1">
                <a:solidFill>
                  <a:schemeClr val="lt1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1200">
                <a:solidFill>
                  <a:schemeClr val="lt1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 % 2 == 0 then</a:t>
            </a:r>
            <a:br>
              <a:rPr lang="en" sz="1200">
                <a:solidFill>
                  <a:schemeClr val="lt1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200">
                <a:solidFill>
                  <a:schemeClr val="lt1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- </a:t>
            </a:r>
            <a:r>
              <a:rPr lang="en" sz="1200" b="1">
                <a:solidFill>
                  <a:schemeClr val="lt1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y</a:t>
            </a:r>
            <a:r>
              <a:rPr lang="en" sz="1200">
                <a:solidFill>
                  <a:schemeClr val="lt1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 = “Even”</a:t>
            </a:r>
            <a:br>
              <a:rPr lang="en" sz="1200">
                <a:solidFill>
                  <a:schemeClr val="lt1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200">
                <a:solidFill>
                  <a:schemeClr val="lt1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Else</a:t>
            </a:r>
            <a:br>
              <a:rPr lang="en" sz="1200">
                <a:solidFill>
                  <a:schemeClr val="lt1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200">
                <a:solidFill>
                  <a:schemeClr val="lt1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- </a:t>
            </a:r>
            <a:r>
              <a:rPr lang="en" sz="1200" b="1">
                <a:solidFill>
                  <a:schemeClr val="lt1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y</a:t>
            </a:r>
            <a:r>
              <a:rPr lang="en" sz="1200">
                <a:solidFill>
                  <a:schemeClr val="lt1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 = “Odd”</a:t>
            </a:r>
            <a:br>
              <a:rPr lang="en" sz="1200">
                <a:solidFill>
                  <a:schemeClr val="lt1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200">
                <a:solidFill>
                  <a:schemeClr val="lt1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End if</a:t>
            </a:r>
            <a:endParaRPr sz="1200">
              <a:solidFill>
                <a:schemeClr val="lt1"/>
              </a:solidFill>
              <a:highlight>
                <a:schemeClr val="accent6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06" name="Google Shape;706;p46"/>
          <p:cNvSpPr txBox="1"/>
          <p:nvPr/>
        </p:nvSpPr>
        <p:spPr>
          <a:xfrm>
            <a:off x="4711262" y="1663621"/>
            <a:ext cx="2634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Flowchart</a:t>
            </a:r>
            <a:endParaRPr sz="1200"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07" name="Google Shape;707;p46"/>
          <p:cNvSpPr/>
          <p:nvPr/>
        </p:nvSpPr>
        <p:spPr>
          <a:xfrm>
            <a:off x="362500" y="1663628"/>
            <a:ext cx="2687400" cy="3110400"/>
          </a:xfrm>
          <a:prstGeom prst="rect">
            <a:avLst/>
          </a:prstGeom>
          <a:solidFill>
            <a:srgbClr val="F3F4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8" name="Google Shape;708;p46"/>
          <p:cNvSpPr txBox="1"/>
          <p:nvPr/>
        </p:nvSpPr>
        <p:spPr>
          <a:xfrm>
            <a:off x="502750" y="1942178"/>
            <a:ext cx="2400300" cy="22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Start</a:t>
            </a:r>
            <a:b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</a:br>
            <a:r>
              <a:rPr lang="en" sz="1200">
                <a:solidFill>
                  <a:schemeClr val="lt1"/>
                </a:solidFill>
                <a:highlight>
                  <a:schemeClr val="accent2"/>
                </a:highlight>
                <a:latin typeface="Poppins"/>
                <a:ea typeface="Poppins"/>
                <a:cs typeface="Poppins"/>
                <a:sym typeface="Poppins"/>
              </a:rPr>
              <a:t>If </a:t>
            </a:r>
            <a:r>
              <a:rPr lang="en" sz="1200" b="1">
                <a:solidFill>
                  <a:schemeClr val="lt1"/>
                </a:solidFill>
                <a:highlight>
                  <a:schemeClr val="accent2"/>
                </a:highlight>
                <a:latin typeface="Poppins"/>
                <a:ea typeface="Poppins"/>
                <a:cs typeface="Poppins"/>
                <a:sym typeface="Poppins"/>
              </a:rPr>
              <a:t>x </a:t>
            </a:r>
            <a:r>
              <a:rPr lang="en" sz="1200">
                <a:solidFill>
                  <a:schemeClr val="lt1"/>
                </a:solidFill>
                <a:highlight>
                  <a:schemeClr val="accent2"/>
                </a:highlight>
                <a:latin typeface="Poppins"/>
                <a:ea typeface="Poppins"/>
                <a:cs typeface="Poppins"/>
                <a:sym typeface="Poppins"/>
              </a:rPr>
              <a:t>is a number, then</a:t>
            </a:r>
            <a:br>
              <a:rPr lang="en" sz="1200">
                <a:solidFill>
                  <a:schemeClr val="lt1"/>
                </a:solidFill>
                <a:highlight>
                  <a:schemeClr val="accent2"/>
                </a:highlight>
                <a:latin typeface="Poppins"/>
                <a:ea typeface="Poppins"/>
                <a:cs typeface="Poppins"/>
                <a:sym typeface="Poppins"/>
              </a:rPr>
            </a:br>
            <a:br>
              <a:rPr lang="en" sz="1200">
                <a:solidFill>
                  <a:schemeClr val="lt1"/>
                </a:solidFill>
                <a:highlight>
                  <a:schemeClr val="accent2"/>
                </a:highlight>
                <a:latin typeface="Poppins"/>
                <a:ea typeface="Poppins"/>
                <a:cs typeface="Poppins"/>
                <a:sym typeface="Poppins"/>
              </a:rPr>
            </a:br>
            <a:r>
              <a:rPr lang="en" sz="1200">
                <a:solidFill>
                  <a:schemeClr val="accent2"/>
                </a:solidFill>
                <a:highlight>
                  <a:schemeClr val="accent2"/>
                </a:highlight>
                <a:latin typeface="Poppins"/>
                <a:ea typeface="Poppins"/>
                <a:cs typeface="Poppins"/>
                <a:sym typeface="Poppins"/>
              </a:rPr>
              <a:t>-</a:t>
            </a:r>
            <a:r>
              <a:rPr lang="en" sz="1200">
                <a:solidFill>
                  <a:schemeClr val="lt1"/>
                </a:solidFill>
                <a:highlight>
                  <a:schemeClr val="accent2"/>
                </a:highlight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" sz="1100" i="1">
                <a:solidFill>
                  <a:schemeClr val="lt1"/>
                </a:solidFill>
                <a:highlight>
                  <a:schemeClr val="accent2"/>
                </a:highlight>
                <a:latin typeface="Poppins"/>
                <a:ea typeface="Poppins"/>
                <a:cs typeface="Poppins"/>
                <a:sym typeface="Poppins"/>
              </a:rPr>
              <a:t>what needs to happen when the  condition is true</a:t>
            </a:r>
            <a:br>
              <a:rPr lang="en" sz="1100" i="1">
                <a:solidFill>
                  <a:schemeClr val="lt1"/>
                </a:solidFill>
                <a:highlight>
                  <a:srgbClr val="FF756C"/>
                </a:highlight>
                <a:latin typeface="Poppins"/>
                <a:ea typeface="Poppins"/>
                <a:cs typeface="Poppins"/>
                <a:sym typeface="Poppins"/>
              </a:rPr>
            </a:br>
            <a:br>
              <a:rPr lang="en" sz="13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</a:br>
            <a:b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</a:br>
            <a:b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</a:br>
            <a:r>
              <a:rPr lang="en" sz="1200">
                <a:solidFill>
                  <a:schemeClr val="lt1"/>
                </a:solidFill>
                <a:highlight>
                  <a:schemeClr val="accent2"/>
                </a:highlight>
                <a:latin typeface="Poppins"/>
                <a:ea typeface="Poppins"/>
                <a:cs typeface="Poppins"/>
                <a:sym typeface="Poppins"/>
              </a:rPr>
              <a:t>End if</a:t>
            </a:r>
            <a:br>
              <a:rPr lang="en" sz="1200">
                <a:solidFill>
                  <a:schemeClr val="lt1"/>
                </a:solidFill>
                <a:highlight>
                  <a:schemeClr val="accent2"/>
                </a:highlight>
                <a:latin typeface="Poppins"/>
                <a:ea typeface="Poppins"/>
                <a:cs typeface="Poppins"/>
                <a:sym typeface="Poppins"/>
              </a:rPr>
            </a:b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End</a:t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09" name="Google Shape;709;p46"/>
          <p:cNvSpPr txBox="1"/>
          <p:nvPr/>
        </p:nvSpPr>
        <p:spPr>
          <a:xfrm>
            <a:off x="362500" y="1667178"/>
            <a:ext cx="2687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Pseudocode</a:t>
            </a:r>
            <a:endParaRPr sz="1200"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10" name="Google Shape;710;p46"/>
          <p:cNvSpPr/>
          <p:nvPr/>
        </p:nvSpPr>
        <p:spPr>
          <a:xfrm>
            <a:off x="4113306" y="2023078"/>
            <a:ext cx="650322" cy="260388"/>
          </a:xfrm>
          <a:prstGeom prst="flowChartTerminator">
            <a:avLst/>
          </a:prstGeom>
          <a:solidFill>
            <a:srgbClr val="FFFFFF"/>
          </a:solidFill>
          <a:ln w="19050" cap="flat" cmpd="sng">
            <a:solidFill>
              <a:srgbClr val="1A274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A2744"/>
                </a:solidFill>
                <a:latin typeface="Poppins"/>
                <a:ea typeface="Poppins"/>
                <a:cs typeface="Poppins"/>
                <a:sym typeface="Poppins"/>
              </a:rPr>
              <a:t>Start</a:t>
            </a:r>
            <a:endParaRPr sz="1000">
              <a:solidFill>
                <a:srgbClr val="1A2744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11" name="Google Shape;711;p46"/>
          <p:cNvSpPr/>
          <p:nvPr/>
        </p:nvSpPr>
        <p:spPr>
          <a:xfrm>
            <a:off x="3844980" y="2542516"/>
            <a:ext cx="1187000" cy="640875"/>
          </a:xfrm>
          <a:prstGeom prst="flowChartDecision">
            <a:avLst/>
          </a:prstGeom>
          <a:solidFill>
            <a:schemeClr val="accent2"/>
          </a:solidFill>
          <a:ln w="19050" cap="flat" cmpd="sng">
            <a:solidFill>
              <a:srgbClr val="1A274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C217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12" name="Google Shape;712;p46"/>
          <p:cNvSpPr txBox="1"/>
          <p:nvPr/>
        </p:nvSpPr>
        <p:spPr>
          <a:xfrm>
            <a:off x="3897269" y="2697323"/>
            <a:ext cx="10830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x is a number</a:t>
            </a:r>
            <a:endParaRPr sz="900" b="1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13" name="Google Shape;713;p46"/>
          <p:cNvSpPr/>
          <p:nvPr/>
        </p:nvSpPr>
        <p:spPr>
          <a:xfrm>
            <a:off x="4113609" y="3564578"/>
            <a:ext cx="650322" cy="260388"/>
          </a:xfrm>
          <a:prstGeom prst="flowChartTerminator">
            <a:avLst/>
          </a:prstGeom>
          <a:solidFill>
            <a:schemeClr val="lt1"/>
          </a:solidFill>
          <a:ln w="19050" cap="flat" cmpd="sng">
            <a:solidFill>
              <a:srgbClr val="1A274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End</a:t>
            </a:r>
            <a:endParaRPr sz="10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714" name="Google Shape;714;p46"/>
          <p:cNvCxnSpPr>
            <a:stCxn id="711" idx="2"/>
            <a:endCxn id="713" idx="0"/>
          </p:cNvCxnSpPr>
          <p:nvPr/>
        </p:nvCxnSpPr>
        <p:spPr>
          <a:xfrm rot="-5400000" flipH="1">
            <a:off x="4248130" y="3373741"/>
            <a:ext cx="381300" cy="600"/>
          </a:xfrm>
          <a:prstGeom prst="bentConnector3">
            <a:avLst>
              <a:gd name="adj1" fmla="val 49985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15" name="Google Shape;715;p46"/>
          <p:cNvSpPr txBox="1"/>
          <p:nvPr/>
        </p:nvSpPr>
        <p:spPr>
          <a:xfrm>
            <a:off x="3911371" y="3175368"/>
            <a:ext cx="5277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False</a:t>
            </a:r>
            <a:endParaRPr sz="900"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716" name="Google Shape;716;p46"/>
          <p:cNvCxnSpPr>
            <a:stCxn id="710" idx="2"/>
            <a:endCxn id="711" idx="0"/>
          </p:cNvCxnSpPr>
          <p:nvPr/>
        </p:nvCxnSpPr>
        <p:spPr>
          <a:xfrm rot="-5400000" flipH="1">
            <a:off x="4309317" y="2412616"/>
            <a:ext cx="258900" cy="600"/>
          </a:xfrm>
          <a:prstGeom prst="bentConnector3">
            <a:avLst>
              <a:gd name="adj1" fmla="val 50029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17" name="Google Shape;717;p46"/>
          <p:cNvCxnSpPr>
            <a:stCxn id="711" idx="3"/>
            <a:endCxn id="718" idx="1"/>
          </p:cNvCxnSpPr>
          <p:nvPr/>
        </p:nvCxnSpPr>
        <p:spPr>
          <a:xfrm>
            <a:off x="5031980" y="2862953"/>
            <a:ext cx="403800" cy="600"/>
          </a:xfrm>
          <a:prstGeom prst="bentConnector3">
            <a:avLst>
              <a:gd name="adj1" fmla="val 49997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19" name="Google Shape;719;p46"/>
          <p:cNvSpPr txBox="1"/>
          <p:nvPr/>
        </p:nvSpPr>
        <p:spPr>
          <a:xfrm>
            <a:off x="4980971" y="2542518"/>
            <a:ext cx="5277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True</a:t>
            </a:r>
            <a:endParaRPr sz="900"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18" name="Google Shape;718;p46"/>
          <p:cNvSpPr/>
          <p:nvPr/>
        </p:nvSpPr>
        <p:spPr>
          <a:xfrm>
            <a:off x="5435756" y="2632403"/>
            <a:ext cx="867600" cy="461700"/>
          </a:xfrm>
          <a:prstGeom prst="rect">
            <a:avLst/>
          </a:prstGeom>
          <a:solidFill>
            <a:srgbClr val="FFFFFF"/>
          </a:solidFill>
          <a:ln w="19050" cap="flat" cmpd="sng">
            <a:solidFill>
              <a:srgbClr val="1A274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Do something</a:t>
            </a:r>
            <a:endParaRPr sz="9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720" name="Google Shape;720;p46"/>
          <p:cNvCxnSpPr>
            <a:stCxn id="718" idx="2"/>
            <a:endCxn id="713" idx="3"/>
          </p:cNvCxnSpPr>
          <p:nvPr/>
        </p:nvCxnSpPr>
        <p:spPr>
          <a:xfrm rot="5400000">
            <a:off x="5016506" y="2841653"/>
            <a:ext cx="600600" cy="1105500"/>
          </a:xfrm>
          <a:prstGeom prst="bentConnector2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21" name="Google Shape;721;p46"/>
          <p:cNvSpPr txBox="1">
            <a:spLocks noGrp="1"/>
          </p:cNvSpPr>
          <p:nvPr>
            <p:ph type="body" idx="2"/>
          </p:nvPr>
        </p:nvSpPr>
        <p:spPr>
          <a:xfrm>
            <a:off x="668200" y="1064313"/>
            <a:ext cx="8116800" cy="40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 b="1"/>
              <a:t>The flowchart to determine if variable x is a number:</a:t>
            </a:r>
            <a:endParaRPr sz="1400" b="1"/>
          </a:p>
        </p:txBody>
      </p:sp>
      <p:sp>
        <p:nvSpPr>
          <p:cNvPr id="722" name="Google Shape;722;p46"/>
          <p:cNvSpPr/>
          <p:nvPr/>
        </p:nvSpPr>
        <p:spPr>
          <a:xfrm>
            <a:off x="362500" y="1109633"/>
            <a:ext cx="305700" cy="306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3" name="Google Shape;723;p46"/>
          <p:cNvSpPr txBox="1"/>
          <p:nvPr/>
        </p:nvSpPr>
        <p:spPr>
          <a:xfrm>
            <a:off x="362500" y="1109633"/>
            <a:ext cx="305700" cy="3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01.</a:t>
            </a:r>
            <a:endParaRPr sz="1000">
              <a:solidFill>
                <a:srgbClr val="FFFFFF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p47"/>
          <p:cNvSpPr/>
          <p:nvPr/>
        </p:nvSpPr>
        <p:spPr>
          <a:xfrm>
            <a:off x="3230050" y="1663625"/>
            <a:ext cx="5553900" cy="3110400"/>
          </a:xfrm>
          <a:prstGeom prst="rect">
            <a:avLst/>
          </a:prstGeom>
          <a:solidFill>
            <a:srgbClr val="F3F4F6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9" name="Google Shape;729;p47"/>
          <p:cNvSpPr txBox="1">
            <a:spLocks noGrp="1"/>
          </p:cNvSpPr>
          <p:nvPr>
            <p:ph type="title" idx="4294967295"/>
          </p:nvPr>
        </p:nvSpPr>
        <p:spPr>
          <a:xfrm>
            <a:off x="360000" y="502253"/>
            <a:ext cx="8424000" cy="359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Nested if statement</a:t>
            </a:r>
            <a:endParaRPr/>
          </a:p>
        </p:txBody>
      </p:sp>
      <p:sp>
        <p:nvSpPr>
          <p:cNvPr id="730" name="Google Shape;730;p47"/>
          <p:cNvSpPr txBox="1">
            <a:spLocks noGrp="1"/>
          </p:cNvSpPr>
          <p:nvPr>
            <p:ph type="subTitle" idx="3"/>
          </p:nvPr>
        </p:nvSpPr>
        <p:spPr>
          <a:xfrm>
            <a:off x="362500" y="360000"/>
            <a:ext cx="8422500" cy="1422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Programmatic thinking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31" name="Google Shape;731;p47"/>
          <p:cNvSpPr txBox="1">
            <a:spLocks noGrp="1"/>
          </p:cNvSpPr>
          <p:nvPr>
            <p:ph type="sldNum" idx="12"/>
          </p:nvPr>
        </p:nvSpPr>
        <p:spPr>
          <a:xfrm>
            <a:off x="8784000" y="4774100"/>
            <a:ext cx="360000" cy="26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Poppins"/>
                <a:ea typeface="Poppins"/>
                <a:cs typeface="Poppins"/>
                <a:sym typeface="Poppins"/>
              </a:rPr>
              <a:t>19</a:t>
            </a:fld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32" name="Google Shape;732;p47"/>
          <p:cNvSpPr txBox="1"/>
          <p:nvPr/>
        </p:nvSpPr>
        <p:spPr>
          <a:xfrm>
            <a:off x="772000" y="2221728"/>
            <a:ext cx="1861800" cy="121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chemeClr val="lt1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If </a:t>
            </a:r>
            <a:r>
              <a:rPr lang="en" sz="1200" b="1">
                <a:solidFill>
                  <a:schemeClr val="lt1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1200">
                <a:solidFill>
                  <a:schemeClr val="lt1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 % 2 == 0 then</a:t>
            </a:r>
            <a:br>
              <a:rPr lang="en" sz="1200">
                <a:solidFill>
                  <a:schemeClr val="lt1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200">
                <a:solidFill>
                  <a:schemeClr val="lt1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- </a:t>
            </a:r>
            <a:r>
              <a:rPr lang="en" sz="1200" b="1">
                <a:solidFill>
                  <a:schemeClr val="lt1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y</a:t>
            </a:r>
            <a:r>
              <a:rPr lang="en" sz="1200">
                <a:solidFill>
                  <a:schemeClr val="lt1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 = “Even”</a:t>
            </a:r>
            <a:br>
              <a:rPr lang="en" sz="1200">
                <a:solidFill>
                  <a:schemeClr val="lt1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200">
                <a:solidFill>
                  <a:schemeClr val="lt1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Else</a:t>
            </a:r>
            <a:br>
              <a:rPr lang="en" sz="1200">
                <a:solidFill>
                  <a:schemeClr val="lt1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200">
                <a:solidFill>
                  <a:schemeClr val="lt1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- </a:t>
            </a:r>
            <a:r>
              <a:rPr lang="en" sz="1200" b="1">
                <a:solidFill>
                  <a:schemeClr val="lt1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y</a:t>
            </a:r>
            <a:r>
              <a:rPr lang="en" sz="1200">
                <a:solidFill>
                  <a:schemeClr val="lt1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 = “Odd”</a:t>
            </a:r>
            <a:br>
              <a:rPr lang="en" sz="1200">
                <a:solidFill>
                  <a:schemeClr val="lt1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200">
                <a:solidFill>
                  <a:schemeClr val="lt1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End if</a:t>
            </a:r>
            <a:endParaRPr sz="1200">
              <a:solidFill>
                <a:schemeClr val="lt1"/>
              </a:solidFill>
              <a:highlight>
                <a:schemeClr val="accent6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33" name="Google Shape;733;p47"/>
          <p:cNvSpPr txBox="1"/>
          <p:nvPr/>
        </p:nvSpPr>
        <p:spPr>
          <a:xfrm>
            <a:off x="4711262" y="1663621"/>
            <a:ext cx="2634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Flowchart</a:t>
            </a:r>
            <a:endParaRPr sz="1200"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34" name="Google Shape;734;p47"/>
          <p:cNvSpPr/>
          <p:nvPr/>
        </p:nvSpPr>
        <p:spPr>
          <a:xfrm>
            <a:off x="362500" y="1663628"/>
            <a:ext cx="2687400" cy="3110400"/>
          </a:xfrm>
          <a:prstGeom prst="rect">
            <a:avLst/>
          </a:prstGeom>
          <a:solidFill>
            <a:srgbClr val="F3F4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5" name="Google Shape;735;p47"/>
          <p:cNvSpPr txBox="1"/>
          <p:nvPr/>
        </p:nvSpPr>
        <p:spPr>
          <a:xfrm>
            <a:off x="362500" y="1667178"/>
            <a:ext cx="2687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Pseudocode</a:t>
            </a:r>
            <a:endParaRPr sz="1200"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36" name="Google Shape;736;p47"/>
          <p:cNvSpPr/>
          <p:nvPr/>
        </p:nvSpPr>
        <p:spPr>
          <a:xfrm>
            <a:off x="4113306" y="2023078"/>
            <a:ext cx="650322" cy="260388"/>
          </a:xfrm>
          <a:prstGeom prst="flowChartTerminator">
            <a:avLst/>
          </a:prstGeom>
          <a:solidFill>
            <a:srgbClr val="FFFFFF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A2744"/>
                </a:solidFill>
                <a:latin typeface="Poppins"/>
                <a:ea typeface="Poppins"/>
                <a:cs typeface="Poppins"/>
                <a:sym typeface="Poppins"/>
              </a:rPr>
              <a:t>Start</a:t>
            </a:r>
            <a:endParaRPr sz="1000">
              <a:solidFill>
                <a:srgbClr val="1A2744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37" name="Google Shape;737;p47"/>
          <p:cNvSpPr/>
          <p:nvPr/>
        </p:nvSpPr>
        <p:spPr>
          <a:xfrm>
            <a:off x="3844980" y="2542516"/>
            <a:ext cx="1187000" cy="640875"/>
          </a:xfrm>
          <a:prstGeom prst="flowChartDecision">
            <a:avLst/>
          </a:prstGeom>
          <a:solidFill>
            <a:schemeClr val="accen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C217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38" name="Google Shape;738;p47"/>
          <p:cNvSpPr txBox="1"/>
          <p:nvPr/>
        </p:nvSpPr>
        <p:spPr>
          <a:xfrm>
            <a:off x="3913674" y="2612575"/>
            <a:ext cx="9912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x is a number</a:t>
            </a:r>
            <a:endParaRPr sz="1000" b="1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39" name="Google Shape;739;p47"/>
          <p:cNvSpPr/>
          <p:nvPr/>
        </p:nvSpPr>
        <p:spPr>
          <a:xfrm>
            <a:off x="4113609" y="3564578"/>
            <a:ext cx="650322" cy="260388"/>
          </a:xfrm>
          <a:prstGeom prst="flowChartTerminator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End</a:t>
            </a:r>
            <a:endParaRPr sz="10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740" name="Google Shape;740;p47"/>
          <p:cNvCxnSpPr>
            <a:stCxn id="737" idx="2"/>
            <a:endCxn id="739" idx="0"/>
          </p:cNvCxnSpPr>
          <p:nvPr/>
        </p:nvCxnSpPr>
        <p:spPr>
          <a:xfrm rot="-5400000" flipH="1">
            <a:off x="4248130" y="3373741"/>
            <a:ext cx="381300" cy="600"/>
          </a:xfrm>
          <a:prstGeom prst="bentConnector3">
            <a:avLst>
              <a:gd name="adj1" fmla="val 49985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41" name="Google Shape;741;p47"/>
          <p:cNvSpPr txBox="1"/>
          <p:nvPr/>
        </p:nvSpPr>
        <p:spPr>
          <a:xfrm>
            <a:off x="3911371" y="3175368"/>
            <a:ext cx="5277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False</a:t>
            </a:r>
            <a:endParaRPr sz="900"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742" name="Google Shape;742;p47"/>
          <p:cNvCxnSpPr>
            <a:stCxn id="736" idx="2"/>
            <a:endCxn id="737" idx="0"/>
          </p:cNvCxnSpPr>
          <p:nvPr/>
        </p:nvCxnSpPr>
        <p:spPr>
          <a:xfrm rot="-5400000" flipH="1">
            <a:off x="4309317" y="2412616"/>
            <a:ext cx="258900" cy="600"/>
          </a:xfrm>
          <a:prstGeom prst="bentConnector3">
            <a:avLst>
              <a:gd name="adj1" fmla="val 50029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43" name="Google Shape;743;p47"/>
          <p:cNvCxnSpPr>
            <a:stCxn id="737" idx="3"/>
            <a:endCxn id="744" idx="1"/>
          </p:cNvCxnSpPr>
          <p:nvPr/>
        </p:nvCxnSpPr>
        <p:spPr>
          <a:xfrm>
            <a:off x="5031980" y="2862953"/>
            <a:ext cx="684600" cy="600"/>
          </a:xfrm>
          <a:prstGeom prst="bentConnector3">
            <a:avLst>
              <a:gd name="adj1" fmla="val 50006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45" name="Google Shape;745;p47"/>
          <p:cNvSpPr txBox="1"/>
          <p:nvPr/>
        </p:nvSpPr>
        <p:spPr>
          <a:xfrm>
            <a:off x="4980971" y="2542518"/>
            <a:ext cx="5277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True</a:t>
            </a:r>
            <a:endParaRPr sz="900"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46" name="Google Shape;746;p47"/>
          <p:cNvSpPr txBox="1">
            <a:spLocks noGrp="1"/>
          </p:cNvSpPr>
          <p:nvPr>
            <p:ph type="body" idx="2"/>
          </p:nvPr>
        </p:nvSpPr>
        <p:spPr>
          <a:xfrm>
            <a:off x="668200" y="1064313"/>
            <a:ext cx="8116800" cy="6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 b="1"/>
              <a:t>The flowchart of the nested if statement that checks both if x is a number and whether it’s even or odd:</a:t>
            </a:r>
            <a:endParaRPr sz="1400" b="1"/>
          </a:p>
        </p:txBody>
      </p:sp>
      <p:sp>
        <p:nvSpPr>
          <p:cNvPr id="747" name="Google Shape;747;p47"/>
          <p:cNvSpPr/>
          <p:nvPr/>
        </p:nvSpPr>
        <p:spPr>
          <a:xfrm>
            <a:off x="362500" y="1109633"/>
            <a:ext cx="305700" cy="306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8" name="Google Shape;748;p47"/>
          <p:cNvSpPr txBox="1"/>
          <p:nvPr/>
        </p:nvSpPr>
        <p:spPr>
          <a:xfrm>
            <a:off x="362500" y="1109633"/>
            <a:ext cx="305700" cy="3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02.</a:t>
            </a:r>
            <a:endParaRPr sz="1000">
              <a:solidFill>
                <a:srgbClr val="FFFFFF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749" name="Google Shape;749;p47"/>
          <p:cNvSpPr txBox="1"/>
          <p:nvPr/>
        </p:nvSpPr>
        <p:spPr>
          <a:xfrm>
            <a:off x="502750" y="1942178"/>
            <a:ext cx="2400300" cy="222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Start</a:t>
            </a:r>
            <a:b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</a:br>
            <a:r>
              <a:rPr lang="en" sz="1200">
                <a:solidFill>
                  <a:schemeClr val="lt1"/>
                </a:solidFill>
                <a:highlight>
                  <a:schemeClr val="accent2"/>
                </a:highlight>
                <a:latin typeface="Poppins"/>
                <a:ea typeface="Poppins"/>
                <a:cs typeface="Poppins"/>
                <a:sym typeface="Poppins"/>
              </a:rPr>
              <a:t>If </a:t>
            </a:r>
            <a:r>
              <a:rPr lang="en" sz="1200" b="1">
                <a:solidFill>
                  <a:schemeClr val="lt1"/>
                </a:solidFill>
                <a:highlight>
                  <a:schemeClr val="accent2"/>
                </a:highlight>
                <a:latin typeface="Poppins"/>
                <a:ea typeface="Poppins"/>
                <a:cs typeface="Poppins"/>
                <a:sym typeface="Poppins"/>
              </a:rPr>
              <a:t>x </a:t>
            </a:r>
            <a:r>
              <a:rPr lang="en" sz="1200">
                <a:solidFill>
                  <a:schemeClr val="lt1"/>
                </a:solidFill>
                <a:highlight>
                  <a:schemeClr val="accent2"/>
                </a:highlight>
                <a:latin typeface="Poppins"/>
                <a:ea typeface="Poppins"/>
                <a:cs typeface="Poppins"/>
                <a:sym typeface="Poppins"/>
              </a:rPr>
              <a:t>is a number, then</a:t>
            </a:r>
            <a:br>
              <a:rPr lang="en" sz="1200">
                <a:solidFill>
                  <a:schemeClr val="lt1"/>
                </a:solidFill>
                <a:highlight>
                  <a:schemeClr val="accent2"/>
                </a:highlight>
                <a:latin typeface="Poppins"/>
                <a:ea typeface="Poppins"/>
                <a:cs typeface="Poppins"/>
                <a:sym typeface="Poppins"/>
              </a:rPr>
            </a:br>
            <a:br>
              <a:rPr lang="en" sz="1200">
                <a:solidFill>
                  <a:schemeClr val="lt1"/>
                </a:solidFill>
                <a:highlight>
                  <a:schemeClr val="accent2"/>
                </a:highlight>
                <a:latin typeface="Poppins"/>
                <a:ea typeface="Poppins"/>
                <a:cs typeface="Poppins"/>
                <a:sym typeface="Poppins"/>
              </a:rPr>
            </a:br>
            <a:r>
              <a:rPr lang="en" sz="1200">
                <a:solidFill>
                  <a:srgbClr val="FFA172"/>
                </a:solidFill>
                <a:highlight>
                  <a:schemeClr val="accent2"/>
                </a:highlight>
                <a:latin typeface="Poppins"/>
                <a:ea typeface="Poppins"/>
                <a:cs typeface="Poppins"/>
                <a:sym typeface="Poppins"/>
              </a:rPr>
              <a:t>-</a:t>
            </a:r>
            <a:r>
              <a:rPr lang="en" sz="1200">
                <a:solidFill>
                  <a:schemeClr val="lt1"/>
                </a:solidFill>
                <a:highlight>
                  <a:schemeClr val="accent2"/>
                </a:highlight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" sz="900" i="1">
                <a:solidFill>
                  <a:schemeClr val="lt1"/>
                </a:solidFill>
                <a:highlight>
                  <a:schemeClr val="accent2"/>
                </a:highlight>
                <a:latin typeface="Poppins"/>
                <a:ea typeface="Poppins"/>
                <a:cs typeface="Poppins"/>
                <a:sym typeface="Poppins"/>
              </a:rPr>
              <a:t>what needs to happen if the</a:t>
            </a:r>
            <a:br>
              <a:rPr lang="en" sz="900" i="1">
                <a:solidFill>
                  <a:schemeClr val="lt1"/>
                </a:solidFill>
                <a:highlight>
                  <a:schemeClr val="accent2"/>
                </a:highlight>
                <a:latin typeface="Poppins"/>
                <a:ea typeface="Poppins"/>
                <a:cs typeface="Poppins"/>
                <a:sym typeface="Poppins"/>
              </a:rPr>
            </a:br>
            <a:r>
              <a:rPr lang="en" sz="900" i="1">
                <a:solidFill>
                  <a:schemeClr val="lt1"/>
                </a:solidFill>
                <a:highlight>
                  <a:schemeClr val="accent2"/>
                </a:highlight>
                <a:latin typeface="Poppins"/>
                <a:ea typeface="Poppins"/>
                <a:cs typeface="Poppins"/>
                <a:sym typeface="Poppins"/>
              </a:rPr>
              <a:t>   condition is true</a:t>
            </a:r>
            <a:br>
              <a:rPr lang="en" sz="900" i="1">
                <a:solidFill>
                  <a:schemeClr val="lt1"/>
                </a:solidFill>
                <a:highlight>
                  <a:schemeClr val="accent2"/>
                </a:highlight>
                <a:latin typeface="Poppins"/>
                <a:ea typeface="Poppins"/>
                <a:cs typeface="Poppins"/>
                <a:sym typeface="Poppins"/>
              </a:rPr>
            </a:br>
            <a:br>
              <a:rPr lang="en" sz="12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</a:br>
            <a:b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</a:br>
            <a:b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</a:br>
            <a:r>
              <a:rPr lang="en" sz="1200">
                <a:solidFill>
                  <a:schemeClr val="lt1"/>
                </a:solidFill>
                <a:highlight>
                  <a:schemeClr val="accent2"/>
                </a:highlight>
                <a:latin typeface="Poppins"/>
                <a:ea typeface="Poppins"/>
                <a:cs typeface="Poppins"/>
                <a:sym typeface="Poppins"/>
              </a:rPr>
              <a:t>End if</a:t>
            </a:r>
            <a:br>
              <a:rPr lang="en" sz="1200">
                <a:solidFill>
                  <a:schemeClr val="lt1"/>
                </a:solidFill>
                <a:highlight>
                  <a:schemeClr val="accent2"/>
                </a:highlight>
                <a:latin typeface="Poppins"/>
                <a:ea typeface="Poppins"/>
                <a:cs typeface="Poppins"/>
                <a:sym typeface="Poppins"/>
              </a:rPr>
            </a:b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End</a:t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50" name="Google Shape;750;p47"/>
          <p:cNvSpPr txBox="1"/>
          <p:nvPr/>
        </p:nvSpPr>
        <p:spPr>
          <a:xfrm>
            <a:off x="502759" y="2541673"/>
            <a:ext cx="2547000" cy="1126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0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-</a:t>
            </a:r>
            <a:r>
              <a:rPr lang="en" sz="1200">
                <a:solidFill>
                  <a:schemeClr val="lt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 If </a:t>
            </a:r>
            <a:r>
              <a:rPr lang="en" sz="1200" b="1">
                <a:solidFill>
                  <a:schemeClr val="lt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1200">
                <a:solidFill>
                  <a:schemeClr val="lt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 % 2 == 0 then</a:t>
            </a:r>
            <a:br>
              <a:rPr lang="en" sz="1200">
                <a:solidFill>
                  <a:schemeClr val="lt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200">
                <a:solidFill>
                  <a:schemeClr val="dk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- -</a:t>
            </a:r>
            <a:r>
              <a:rPr lang="en" sz="1200">
                <a:solidFill>
                  <a:schemeClr val="lt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200" b="1">
                <a:solidFill>
                  <a:schemeClr val="lt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y</a:t>
            </a:r>
            <a:r>
              <a:rPr lang="en" sz="1200">
                <a:solidFill>
                  <a:schemeClr val="lt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 = “Even”</a:t>
            </a:r>
            <a:br>
              <a:rPr lang="en" sz="1200">
                <a:solidFill>
                  <a:schemeClr val="lt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200">
                <a:solidFill>
                  <a:schemeClr val="dk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-</a:t>
            </a:r>
            <a:r>
              <a:rPr lang="en" sz="1200">
                <a:solidFill>
                  <a:schemeClr val="lt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 Else</a:t>
            </a:r>
            <a:br>
              <a:rPr lang="en" sz="1200">
                <a:solidFill>
                  <a:schemeClr val="lt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200">
                <a:solidFill>
                  <a:schemeClr val="dk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- -</a:t>
            </a:r>
            <a:r>
              <a:rPr lang="en" sz="1200">
                <a:solidFill>
                  <a:schemeClr val="lt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1200" b="1">
                <a:solidFill>
                  <a:schemeClr val="lt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y</a:t>
            </a:r>
            <a:r>
              <a:rPr lang="en" sz="1200">
                <a:solidFill>
                  <a:schemeClr val="lt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 = “Odd”</a:t>
            </a:r>
            <a:br>
              <a:rPr lang="en" sz="1200">
                <a:solidFill>
                  <a:schemeClr val="lt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200">
                <a:solidFill>
                  <a:schemeClr val="dk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-</a:t>
            </a:r>
            <a:r>
              <a:rPr lang="en" sz="1200">
                <a:solidFill>
                  <a:schemeClr val="lt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 End if</a:t>
            </a:r>
            <a:endParaRPr>
              <a:highlight>
                <a:schemeClr val="dk1"/>
              </a:highlight>
            </a:endParaRPr>
          </a:p>
        </p:txBody>
      </p:sp>
      <p:sp>
        <p:nvSpPr>
          <p:cNvPr id="744" name="Google Shape;744;p47"/>
          <p:cNvSpPr/>
          <p:nvPr/>
        </p:nvSpPr>
        <p:spPr>
          <a:xfrm>
            <a:off x="5716662" y="2542215"/>
            <a:ext cx="1187000" cy="640875"/>
          </a:xfrm>
          <a:prstGeom prst="flowChartDecision">
            <a:avLst/>
          </a:prstGeom>
          <a:solidFill>
            <a:schemeClr val="dk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C217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51" name="Google Shape;751;p47"/>
          <p:cNvSpPr txBox="1"/>
          <p:nvPr/>
        </p:nvSpPr>
        <p:spPr>
          <a:xfrm>
            <a:off x="5768650" y="2616660"/>
            <a:ext cx="10830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x % 2</a:t>
            </a:r>
            <a:endParaRPr sz="1000" b="1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== 0</a:t>
            </a:r>
            <a:endParaRPr sz="1000" b="1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52" name="Google Shape;752;p47"/>
          <p:cNvSpPr/>
          <p:nvPr/>
        </p:nvSpPr>
        <p:spPr>
          <a:xfrm>
            <a:off x="7536929" y="3767833"/>
            <a:ext cx="650322" cy="260388"/>
          </a:xfrm>
          <a:prstGeom prst="flowChartTerminator">
            <a:avLst/>
          </a:prstGeom>
          <a:solidFill>
            <a:schemeClr val="dk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End</a:t>
            </a:r>
            <a:endParaRPr sz="1000" b="1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53" name="Google Shape;753;p47"/>
          <p:cNvSpPr txBox="1"/>
          <p:nvPr/>
        </p:nvSpPr>
        <p:spPr>
          <a:xfrm>
            <a:off x="5783055" y="3194343"/>
            <a:ext cx="5277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False</a:t>
            </a:r>
            <a:endParaRPr sz="900"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754" name="Google Shape;754;p47"/>
          <p:cNvCxnSpPr>
            <a:stCxn id="755" idx="2"/>
            <a:endCxn id="752" idx="0"/>
          </p:cNvCxnSpPr>
          <p:nvPr/>
        </p:nvCxnSpPr>
        <p:spPr>
          <a:xfrm rot="-5400000" flipH="1">
            <a:off x="7494450" y="3399713"/>
            <a:ext cx="735900" cy="600"/>
          </a:xfrm>
          <a:prstGeom prst="bentConnector3">
            <a:avLst>
              <a:gd name="adj1" fmla="val 49991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56" name="Google Shape;756;p47"/>
          <p:cNvSpPr txBox="1"/>
          <p:nvPr/>
        </p:nvSpPr>
        <p:spPr>
          <a:xfrm>
            <a:off x="6871397" y="2539352"/>
            <a:ext cx="5277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True</a:t>
            </a:r>
            <a:endParaRPr sz="900"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757" name="Google Shape;757;p47"/>
          <p:cNvCxnSpPr>
            <a:stCxn id="758" idx="3"/>
            <a:endCxn id="752" idx="1"/>
          </p:cNvCxnSpPr>
          <p:nvPr/>
        </p:nvCxnSpPr>
        <p:spPr>
          <a:xfrm>
            <a:off x="6808612" y="3898113"/>
            <a:ext cx="728400" cy="600"/>
          </a:xfrm>
          <a:prstGeom prst="bentConnector3">
            <a:avLst>
              <a:gd name="adj1" fmla="val 4999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59" name="Google Shape;759;p47"/>
          <p:cNvCxnSpPr>
            <a:stCxn id="744" idx="2"/>
            <a:endCxn id="758" idx="0"/>
          </p:cNvCxnSpPr>
          <p:nvPr/>
        </p:nvCxnSpPr>
        <p:spPr>
          <a:xfrm rot="-5400000" flipH="1">
            <a:off x="6038812" y="3454440"/>
            <a:ext cx="545700" cy="3000"/>
          </a:xfrm>
          <a:prstGeom prst="bentConnector3">
            <a:avLst>
              <a:gd name="adj1" fmla="val 49997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60" name="Google Shape;760;p47"/>
          <p:cNvCxnSpPr>
            <a:stCxn id="744" idx="3"/>
            <a:endCxn id="755" idx="1"/>
          </p:cNvCxnSpPr>
          <p:nvPr/>
        </p:nvCxnSpPr>
        <p:spPr>
          <a:xfrm>
            <a:off x="6903662" y="2862653"/>
            <a:ext cx="462900" cy="600"/>
          </a:xfrm>
          <a:prstGeom prst="bentConnector3">
            <a:avLst>
              <a:gd name="adj1" fmla="val 49993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61" name="Google Shape;761;p47"/>
          <p:cNvSpPr/>
          <p:nvPr/>
        </p:nvSpPr>
        <p:spPr>
          <a:xfrm>
            <a:off x="7366500" y="2693263"/>
            <a:ext cx="991200" cy="338700"/>
          </a:xfrm>
          <a:prstGeom prst="rect">
            <a:avLst/>
          </a:prstGeom>
          <a:solidFill>
            <a:schemeClr val="dk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1A2744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55" name="Google Shape;755;p47"/>
          <p:cNvSpPr txBox="1"/>
          <p:nvPr/>
        </p:nvSpPr>
        <p:spPr>
          <a:xfrm>
            <a:off x="7366500" y="2693363"/>
            <a:ext cx="991200" cy="3387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y = “Even”</a:t>
            </a:r>
            <a:endParaRPr b="1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62" name="Google Shape;762;p47"/>
          <p:cNvSpPr/>
          <p:nvPr/>
        </p:nvSpPr>
        <p:spPr>
          <a:xfrm>
            <a:off x="5817413" y="3728663"/>
            <a:ext cx="991200" cy="338700"/>
          </a:xfrm>
          <a:prstGeom prst="rect">
            <a:avLst/>
          </a:prstGeom>
          <a:solidFill>
            <a:schemeClr val="dk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1A2744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58" name="Google Shape;758;p47"/>
          <p:cNvSpPr txBox="1"/>
          <p:nvPr/>
        </p:nvSpPr>
        <p:spPr>
          <a:xfrm>
            <a:off x="5817412" y="3728763"/>
            <a:ext cx="991200" cy="3387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y = “Odd”</a:t>
            </a:r>
            <a:endParaRPr b="1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0"/>
          <p:cNvSpPr txBox="1">
            <a:spLocks noGrp="1"/>
          </p:cNvSpPr>
          <p:nvPr>
            <p:ph type="title"/>
          </p:nvPr>
        </p:nvSpPr>
        <p:spPr>
          <a:xfrm>
            <a:off x="360000" y="502253"/>
            <a:ext cx="8424000" cy="359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Programmatic thinking tools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62" name="Google Shape;262;p30"/>
          <p:cNvSpPr txBox="1">
            <a:spLocks noGrp="1"/>
          </p:cNvSpPr>
          <p:nvPr>
            <p:ph type="subTitle" idx="3"/>
          </p:nvPr>
        </p:nvSpPr>
        <p:spPr>
          <a:xfrm>
            <a:off x="362500" y="360000"/>
            <a:ext cx="8422500" cy="1422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Programmatic thinking</a:t>
            </a:r>
            <a:endParaRPr/>
          </a:p>
        </p:txBody>
      </p:sp>
      <p:sp>
        <p:nvSpPr>
          <p:cNvPr id="263" name="Google Shape;263;p30"/>
          <p:cNvSpPr txBox="1">
            <a:spLocks noGrp="1"/>
          </p:cNvSpPr>
          <p:nvPr>
            <p:ph type="sldNum" idx="12"/>
          </p:nvPr>
        </p:nvSpPr>
        <p:spPr>
          <a:xfrm>
            <a:off x="8784000" y="4774100"/>
            <a:ext cx="360000" cy="26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264" name="Google Shape;264;p30"/>
          <p:cNvSpPr/>
          <p:nvPr/>
        </p:nvSpPr>
        <p:spPr>
          <a:xfrm>
            <a:off x="4666388" y="1410950"/>
            <a:ext cx="4119600" cy="260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30"/>
          <p:cNvSpPr/>
          <p:nvPr/>
        </p:nvSpPr>
        <p:spPr>
          <a:xfrm>
            <a:off x="364538" y="1414250"/>
            <a:ext cx="4119600" cy="260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30"/>
          <p:cNvSpPr txBox="1"/>
          <p:nvPr/>
        </p:nvSpPr>
        <p:spPr>
          <a:xfrm>
            <a:off x="361500" y="1452050"/>
            <a:ext cx="15363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Algorithms</a:t>
            </a:r>
            <a:endParaRPr sz="1200" b="1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67" name="Google Shape;267;p30"/>
          <p:cNvSpPr txBox="1"/>
          <p:nvPr/>
        </p:nvSpPr>
        <p:spPr>
          <a:xfrm>
            <a:off x="4666375" y="1448738"/>
            <a:ext cx="15363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Operators</a:t>
            </a:r>
            <a:endParaRPr sz="1200"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68" name="Google Shape;268;p30"/>
          <p:cNvSpPr txBox="1"/>
          <p:nvPr/>
        </p:nvSpPr>
        <p:spPr>
          <a:xfrm>
            <a:off x="368600" y="1041650"/>
            <a:ext cx="1584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Recap:</a:t>
            </a:r>
            <a:endParaRPr sz="1200"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69" name="Google Shape;269;p30"/>
          <p:cNvSpPr txBox="1"/>
          <p:nvPr/>
        </p:nvSpPr>
        <p:spPr>
          <a:xfrm>
            <a:off x="368600" y="4404800"/>
            <a:ext cx="1584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Next up:</a:t>
            </a:r>
            <a:endParaRPr sz="1200"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70" name="Google Shape;270;p30"/>
          <p:cNvSpPr/>
          <p:nvPr/>
        </p:nvSpPr>
        <p:spPr>
          <a:xfrm>
            <a:off x="366063" y="3073790"/>
            <a:ext cx="4119600" cy="260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30"/>
          <p:cNvSpPr txBox="1"/>
          <p:nvPr/>
        </p:nvSpPr>
        <p:spPr>
          <a:xfrm>
            <a:off x="363025" y="3111590"/>
            <a:ext cx="15363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Flowcharts</a:t>
            </a:r>
            <a:endParaRPr sz="1200"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72" name="Google Shape;272;p30"/>
          <p:cNvSpPr/>
          <p:nvPr/>
        </p:nvSpPr>
        <p:spPr>
          <a:xfrm>
            <a:off x="4666400" y="3073800"/>
            <a:ext cx="4119600" cy="260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3" name="Google Shape;273;p30"/>
          <p:cNvSpPr txBox="1"/>
          <p:nvPr/>
        </p:nvSpPr>
        <p:spPr>
          <a:xfrm>
            <a:off x="4672013" y="3111600"/>
            <a:ext cx="15363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Pseudocode</a:t>
            </a:r>
            <a:endParaRPr sz="1200"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74" name="Google Shape;274;p30"/>
          <p:cNvSpPr/>
          <p:nvPr/>
        </p:nvSpPr>
        <p:spPr>
          <a:xfrm>
            <a:off x="1328275" y="4459250"/>
            <a:ext cx="4119600" cy="260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30"/>
          <p:cNvSpPr txBox="1"/>
          <p:nvPr/>
        </p:nvSpPr>
        <p:spPr>
          <a:xfrm>
            <a:off x="1333912" y="4497050"/>
            <a:ext cx="3000000" cy="1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Conditional statements</a:t>
            </a:r>
            <a:endParaRPr sz="1200" b="1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76" name="Google Shape;276;p30"/>
          <p:cNvSpPr txBox="1"/>
          <p:nvPr/>
        </p:nvSpPr>
        <p:spPr>
          <a:xfrm>
            <a:off x="364538" y="3334200"/>
            <a:ext cx="41196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Used to </a:t>
            </a:r>
            <a:r>
              <a:rPr lang="en" sz="12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visually represent</a:t>
            </a: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the </a:t>
            </a:r>
            <a:r>
              <a:rPr lang="en" sz="12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flow of control</a:t>
            </a: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of logic, algorithms, pseudocode, and conditional statements.</a:t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77" name="Google Shape;277;p30"/>
          <p:cNvSpPr txBox="1"/>
          <p:nvPr/>
        </p:nvSpPr>
        <p:spPr>
          <a:xfrm>
            <a:off x="364538" y="1674650"/>
            <a:ext cx="4119600" cy="12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Specific procedures</a:t>
            </a: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to solve problems in terms of the </a:t>
            </a:r>
            <a:r>
              <a:rPr lang="en" sz="12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required actions</a:t>
            </a: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and the order in which these actions are executed.</a:t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Operators</a:t>
            </a:r>
            <a:r>
              <a:rPr lang="en" sz="12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are an important tool that algorithms use to </a:t>
            </a:r>
            <a:r>
              <a:rPr lang="en" sz="12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make decisions</a:t>
            </a: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78" name="Google Shape;278;p30"/>
          <p:cNvSpPr txBox="1"/>
          <p:nvPr/>
        </p:nvSpPr>
        <p:spPr>
          <a:xfrm>
            <a:off x="4666388" y="1671350"/>
            <a:ext cx="4119600" cy="121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Comparison operators</a:t>
            </a: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are used to </a:t>
            </a:r>
            <a:r>
              <a:rPr lang="en" sz="12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compare</a:t>
            </a: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" sz="12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numbers</a:t>
            </a: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or </a:t>
            </a:r>
            <a:r>
              <a:rPr lang="en" sz="12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strings</a:t>
            </a: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to perform the evaluation within a boolean expression. </a:t>
            </a:r>
            <a:r>
              <a:rPr lang="en" sz="12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Boolean operators</a:t>
            </a: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are used as conjunctions to </a:t>
            </a:r>
            <a:r>
              <a:rPr lang="en" sz="12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combine</a:t>
            </a: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(or </a:t>
            </a:r>
            <a:r>
              <a:rPr lang="en" sz="12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exclude</a:t>
            </a: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) </a:t>
            </a:r>
            <a:r>
              <a:rPr lang="en" sz="12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statements</a:t>
            </a: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in a Boolean expression.</a:t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79" name="Google Shape;279;p30"/>
          <p:cNvSpPr txBox="1"/>
          <p:nvPr/>
        </p:nvSpPr>
        <p:spPr>
          <a:xfrm>
            <a:off x="4666388" y="3334200"/>
            <a:ext cx="41196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A </a:t>
            </a:r>
            <a:r>
              <a:rPr lang="en" sz="12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sequence of steps and actions</a:t>
            </a: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in plain natural language—these are step-by-step descriptions for an algorithm using short but descriptive phrases.</a:t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p48"/>
          <p:cNvSpPr/>
          <p:nvPr/>
        </p:nvSpPr>
        <p:spPr>
          <a:xfrm>
            <a:off x="3232300" y="1044800"/>
            <a:ext cx="3906000" cy="2800200"/>
          </a:xfrm>
          <a:prstGeom prst="rect">
            <a:avLst/>
          </a:prstGeom>
          <a:solidFill>
            <a:srgbClr val="F3F4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8" name="Google Shape;768;p48"/>
          <p:cNvSpPr txBox="1">
            <a:spLocks noGrp="1"/>
          </p:cNvSpPr>
          <p:nvPr>
            <p:ph type="title"/>
          </p:nvPr>
        </p:nvSpPr>
        <p:spPr>
          <a:xfrm>
            <a:off x="360000" y="502253"/>
            <a:ext cx="8424000" cy="359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Nested if statement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69" name="Google Shape;769;p48"/>
          <p:cNvSpPr txBox="1">
            <a:spLocks noGrp="1"/>
          </p:cNvSpPr>
          <p:nvPr>
            <p:ph type="subTitle" idx="3"/>
          </p:nvPr>
        </p:nvSpPr>
        <p:spPr>
          <a:xfrm>
            <a:off x="362500" y="360000"/>
            <a:ext cx="8422500" cy="1422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Programmatic thinking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70" name="Google Shape;770;p48"/>
          <p:cNvSpPr txBox="1">
            <a:spLocks noGrp="1"/>
          </p:cNvSpPr>
          <p:nvPr>
            <p:ph type="sldNum" idx="12"/>
          </p:nvPr>
        </p:nvSpPr>
        <p:spPr>
          <a:xfrm>
            <a:off x="8784000" y="4774100"/>
            <a:ext cx="360000" cy="26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Poppins"/>
                <a:ea typeface="Poppins"/>
                <a:cs typeface="Poppins"/>
                <a:sym typeface="Poppins"/>
              </a:rPr>
              <a:t>20</a:t>
            </a:fld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71" name="Google Shape;771;p48"/>
          <p:cNvSpPr txBox="1"/>
          <p:nvPr/>
        </p:nvSpPr>
        <p:spPr>
          <a:xfrm>
            <a:off x="3232300" y="1351500"/>
            <a:ext cx="3906000" cy="24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Start</a:t>
            </a:r>
            <a:b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</a:br>
            <a:r>
              <a:rPr lang="en" sz="1200">
                <a:solidFill>
                  <a:schemeClr val="lt1"/>
                </a:solidFill>
                <a:highlight>
                  <a:schemeClr val="accent2"/>
                </a:highlight>
                <a:latin typeface="Poppins"/>
                <a:ea typeface="Poppins"/>
                <a:cs typeface="Poppins"/>
                <a:sym typeface="Poppins"/>
              </a:rPr>
              <a:t>If </a:t>
            </a:r>
            <a:r>
              <a:rPr lang="en" sz="1200" b="1">
                <a:solidFill>
                  <a:schemeClr val="lt1"/>
                </a:solidFill>
                <a:highlight>
                  <a:schemeClr val="accent2"/>
                </a:highlight>
                <a:latin typeface="Poppins"/>
                <a:ea typeface="Poppins"/>
                <a:cs typeface="Poppins"/>
                <a:sym typeface="Poppins"/>
              </a:rPr>
              <a:t>x </a:t>
            </a:r>
            <a:r>
              <a:rPr lang="en" sz="1200">
                <a:solidFill>
                  <a:schemeClr val="lt1"/>
                </a:solidFill>
                <a:highlight>
                  <a:schemeClr val="accent2"/>
                </a:highlight>
                <a:latin typeface="Poppins"/>
                <a:ea typeface="Poppins"/>
                <a:cs typeface="Poppins"/>
                <a:sym typeface="Poppins"/>
              </a:rPr>
              <a:t>is a number AND </a:t>
            </a:r>
            <a:r>
              <a:rPr lang="en" sz="1200" b="1">
                <a:solidFill>
                  <a:schemeClr val="lt1"/>
                </a:solidFill>
                <a:highlight>
                  <a:schemeClr val="accent2"/>
                </a:highlight>
                <a:latin typeface="Poppins"/>
                <a:ea typeface="Poppins"/>
                <a:cs typeface="Poppins"/>
                <a:sym typeface="Poppins"/>
              </a:rPr>
              <a:t>x </a:t>
            </a:r>
            <a:r>
              <a:rPr lang="en" sz="1200">
                <a:solidFill>
                  <a:schemeClr val="lt1"/>
                </a:solidFill>
                <a:highlight>
                  <a:schemeClr val="accent2"/>
                </a:highlight>
                <a:latin typeface="Poppins"/>
                <a:ea typeface="Poppins"/>
                <a:cs typeface="Poppins"/>
                <a:sym typeface="Poppins"/>
              </a:rPr>
              <a:t>&gt; 10 then</a:t>
            </a:r>
            <a:endParaRPr sz="1200">
              <a:solidFill>
                <a:schemeClr val="lt1"/>
              </a:solidFill>
              <a:highlight>
                <a:schemeClr val="accent2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If </a:t>
            </a:r>
            <a:r>
              <a:rPr lang="en" sz="12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x</a:t>
            </a: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% 2 == 0 then</a:t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5720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y </a:t>
            </a: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= “Even and greater than 10”</a:t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Else</a:t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5720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y</a:t>
            </a: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= “Odd and greater than 10”</a:t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End if</a:t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highlight>
                  <a:schemeClr val="accent2"/>
                </a:highlight>
                <a:latin typeface="Poppins"/>
                <a:ea typeface="Poppins"/>
                <a:cs typeface="Poppins"/>
                <a:sym typeface="Poppins"/>
              </a:rPr>
              <a:t>Else</a:t>
            </a:r>
            <a:endParaRPr sz="1200">
              <a:solidFill>
                <a:schemeClr val="lt1"/>
              </a:solidFill>
              <a:highlight>
                <a:schemeClr val="accent2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lt1"/>
                </a:solidFill>
                <a:highlight>
                  <a:schemeClr val="accent2"/>
                </a:highlight>
                <a:latin typeface="Poppins"/>
                <a:ea typeface="Poppins"/>
                <a:cs typeface="Poppins"/>
                <a:sym typeface="Poppins"/>
              </a:rPr>
              <a:t>y</a:t>
            </a:r>
            <a:r>
              <a:rPr lang="en" sz="1200">
                <a:solidFill>
                  <a:schemeClr val="lt1"/>
                </a:solidFill>
                <a:highlight>
                  <a:schemeClr val="accent2"/>
                </a:highlight>
                <a:latin typeface="Poppins"/>
                <a:ea typeface="Poppins"/>
                <a:cs typeface="Poppins"/>
                <a:sym typeface="Poppins"/>
              </a:rPr>
              <a:t> = “Not a number or smaller than 10”</a:t>
            </a:r>
            <a:endParaRPr sz="900" i="1">
              <a:solidFill>
                <a:schemeClr val="lt1"/>
              </a:solidFill>
              <a:highlight>
                <a:schemeClr val="accent2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chemeClr val="lt1"/>
                </a:solidFill>
                <a:highlight>
                  <a:schemeClr val="accent2"/>
                </a:highlight>
                <a:latin typeface="Poppins"/>
                <a:ea typeface="Poppins"/>
                <a:cs typeface="Poppins"/>
                <a:sym typeface="Poppins"/>
              </a:rPr>
              <a:t>End if</a:t>
            </a:r>
            <a:br>
              <a:rPr lang="en" sz="1200">
                <a:solidFill>
                  <a:schemeClr val="lt1"/>
                </a:solidFill>
                <a:highlight>
                  <a:schemeClr val="accent2"/>
                </a:highlight>
                <a:latin typeface="Poppins"/>
                <a:ea typeface="Poppins"/>
                <a:cs typeface="Poppins"/>
                <a:sym typeface="Poppins"/>
              </a:rPr>
            </a:b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End</a:t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72" name="Google Shape;772;p48"/>
          <p:cNvSpPr txBox="1">
            <a:spLocks noGrp="1"/>
          </p:cNvSpPr>
          <p:nvPr>
            <p:ph type="body" idx="4"/>
          </p:nvPr>
        </p:nvSpPr>
        <p:spPr>
          <a:xfrm>
            <a:off x="370700" y="1044800"/>
            <a:ext cx="2687400" cy="33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2"/>
                </a:solidFill>
              </a:rPr>
              <a:t>Example:</a:t>
            </a:r>
            <a:br>
              <a:rPr lang="en"/>
            </a:br>
            <a:r>
              <a:rPr lang="en" i="1"/>
              <a:t>Determine whether a </a:t>
            </a:r>
            <a:r>
              <a:rPr lang="en" b="1" i="1"/>
              <a:t>variable x</a:t>
            </a:r>
            <a:r>
              <a:rPr lang="en" i="1"/>
              <a:t> is a number greater than 10 and even or odd.</a:t>
            </a:r>
            <a:br>
              <a:rPr lang="en" i="1"/>
            </a:b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can solve this by amending the first condition with a </a:t>
            </a:r>
            <a:r>
              <a:rPr lang="en" b="1"/>
              <a:t>boolean operator</a:t>
            </a:r>
            <a:r>
              <a:rPr lang="en"/>
              <a:t>.</a:t>
            </a:r>
            <a:br>
              <a:rPr lang="en"/>
            </a:br>
            <a:br>
              <a:rPr lang="en"/>
            </a:br>
            <a:r>
              <a:rPr lang="en"/>
              <a:t>However, now we can only say that the variable </a:t>
            </a:r>
            <a:r>
              <a:rPr lang="en" b="1"/>
              <a:t>x</a:t>
            </a:r>
            <a:r>
              <a:rPr lang="en"/>
              <a:t> is either not a number or smaller than 10, i.e., we don’t know the specific reason for not giving </a:t>
            </a:r>
            <a:r>
              <a:rPr lang="en" b="1"/>
              <a:t>y</a:t>
            </a:r>
            <a:r>
              <a:rPr lang="en"/>
              <a:t> as “Even” or “Odd”.</a:t>
            </a:r>
            <a:endParaRPr/>
          </a:p>
        </p:txBody>
      </p:sp>
      <p:sp>
        <p:nvSpPr>
          <p:cNvPr id="773" name="Google Shape;773;p48"/>
          <p:cNvSpPr txBox="1"/>
          <p:nvPr/>
        </p:nvSpPr>
        <p:spPr>
          <a:xfrm>
            <a:off x="3841600" y="1044803"/>
            <a:ext cx="2687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Pseudocode</a:t>
            </a:r>
            <a:endParaRPr sz="1200"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Google Shape;778;p49"/>
          <p:cNvSpPr txBox="1">
            <a:spLocks noGrp="1"/>
          </p:cNvSpPr>
          <p:nvPr>
            <p:ph type="title"/>
          </p:nvPr>
        </p:nvSpPr>
        <p:spPr>
          <a:xfrm>
            <a:off x="360000" y="502253"/>
            <a:ext cx="8424000" cy="359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Nested if statement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79" name="Google Shape;779;p49"/>
          <p:cNvSpPr txBox="1">
            <a:spLocks noGrp="1"/>
          </p:cNvSpPr>
          <p:nvPr>
            <p:ph type="subTitle" idx="3"/>
          </p:nvPr>
        </p:nvSpPr>
        <p:spPr>
          <a:xfrm>
            <a:off x="362500" y="360000"/>
            <a:ext cx="8422500" cy="1422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Programmatic thinking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80" name="Google Shape;780;p49"/>
          <p:cNvSpPr txBox="1">
            <a:spLocks noGrp="1"/>
          </p:cNvSpPr>
          <p:nvPr>
            <p:ph type="sldNum" idx="12"/>
          </p:nvPr>
        </p:nvSpPr>
        <p:spPr>
          <a:xfrm>
            <a:off x="8784000" y="4774100"/>
            <a:ext cx="360000" cy="26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Poppins"/>
                <a:ea typeface="Poppins"/>
                <a:cs typeface="Poppins"/>
                <a:sym typeface="Poppins"/>
              </a:rPr>
              <a:t>21</a:t>
            </a:fld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81" name="Google Shape;781;p49"/>
          <p:cNvSpPr txBox="1">
            <a:spLocks noGrp="1"/>
          </p:cNvSpPr>
          <p:nvPr>
            <p:ph type="body" idx="4"/>
          </p:nvPr>
        </p:nvSpPr>
        <p:spPr>
          <a:xfrm>
            <a:off x="370700" y="1044800"/>
            <a:ext cx="2687400" cy="3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2"/>
                </a:solidFill>
              </a:rPr>
              <a:t>Example:</a:t>
            </a:r>
            <a:br>
              <a:rPr lang="en"/>
            </a:br>
            <a:r>
              <a:rPr lang="en" i="1"/>
              <a:t>Determine whether a </a:t>
            </a:r>
            <a:r>
              <a:rPr lang="en" b="1" i="1"/>
              <a:t>variable x</a:t>
            </a:r>
            <a:r>
              <a:rPr lang="en" i="1"/>
              <a:t> is a number greater than 10 and even or odd.</a:t>
            </a:r>
            <a:br>
              <a:rPr lang="en" i="1"/>
            </a:b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can amend the first condition with a </a:t>
            </a:r>
            <a:r>
              <a:rPr lang="en" b="1"/>
              <a:t>boolean operator</a:t>
            </a:r>
            <a:r>
              <a:rPr lang="en"/>
              <a:t> to consider the second condition (x &gt; 10) in conjunction with the first.</a:t>
            </a:r>
            <a:br>
              <a:rPr lang="en"/>
            </a:br>
            <a:br>
              <a:rPr lang="en"/>
            </a:br>
            <a:r>
              <a:rPr lang="en"/>
              <a:t>However, now we can only say that the variable </a:t>
            </a:r>
            <a:r>
              <a:rPr lang="en" b="1"/>
              <a:t>x</a:t>
            </a:r>
            <a:r>
              <a:rPr lang="en"/>
              <a:t> is either not a number or smaller than 10, i.e., we don’t know the specific reason for not giving </a:t>
            </a:r>
            <a:r>
              <a:rPr lang="en" b="1"/>
              <a:t>y</a:t>
            </a:r>
            <a:r>
              <a:rPr lang="en"/>
              <a:t> as “Even” or “Odd”.</a:t>
            </a:r>
            <a:endParaRPr/>
          </a:p>
        </p:txBody>
      </p:sp>
      <p:sp>
        <p:nvSpPr>
          <p:cNvPr id="782" name="Google Shape;782;p49"/>
          <p:cNvSpPr/>
          <p:nvPr/>
        </p:nvSpPr>
        <p:spPr>
          <a:xfrm>
            <a:off x="3227850" y="1055000"/>
            <a:ext cx="5553900" cy="3719100"/>
          </a:xfrm>
          <a:prstGeom prst="rect">
            <a:avLst/>
          </a:prstGeom>
          <a:solidFill>
            <a:srgbClr val="F3F4F6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3" name="Google Shape;783;p49"/>
          <p:cNvSpPr/>
          <p:nvPr/>
        </p:nvSpPr>
        <p:spPr>
          <a:xfrm>
            <a:off x="3873432" y="1541492"/>
            <a:ext cx="650322" cy="260388"/>
          </a:xfrm>
          <a:prstGeom prst="flowChartTerminator">
            <a:avLst/>
          </a:prstGeom>
          <a:solidFill>
            <a:srgbClr val="FFFFFF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A2744"/>
                </a:solidFill>
                <a:latin typeface="Poppins"/>
                <a:ea typeface="Poppins"/>
                <a:cs typeface="Poppins"/>
                <a:sym typeface="Poppins"/>
              </a:rPr>
              <a:t>Start</a:t>
            </a:r>
            <a:endParaRPr sz="1000">
              <a:solidFill>
                <a:srgbClr val="1A2744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84" name="Google Shape;784;p49"/>
          <p:cNvSpPr/>
          <p:nvPr/>
        </p:nvSpPr>
        <p:spPr>
          <a:xfrm>
            <a:off x="3426718" y="2241279"/>
            <a:ext cx="1543725" cy="833475"/>
          </a:xfrm>
          <a:prstGeom prst="flowChartDecision">
            <a:avLst/>
          </a:prstGeom>
          <a:solidFill>
            <a:schemeClr val="accen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C217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85" name="Google Shape;785;p49"/>
          <p:cNvSpPr txBox="1"/>
          <p:nvPr/>
        </p:nvSpPr>
        <p:spPr>
          <a:xfrm>
            <a:off x="3678976" y="2422365"/>
            <a:ext cx="10830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x is a number AND x &gt; 10</a:t>
            </a:r>
            <a:endParaRPr sz="1000" b="1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786" name="Google Shape;786;p49"/>
          <p:cNvCxnSpPr>
            <a:stCxn id="784" idx="3"/>
            <a:endCxn id="787" idx="1"/>
          </p:cNvCxnSpPr>
          <p:nvPr/>
        </p:nvCxnSpPr>
        <p:spPr>
          <a:xfrm>
            <a:off x="4970443" y="2658016"/>
            <a:ext cx="412500" cy="600"/>
          </a:xfrm>
          <a:prstGeom prst="bentConnector3">
            <a:avLst>
              <a:gd name="adj1" fmla="val 49988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88" name="Google Shape;788;p49"/>
          <p:cNvSpPr txBox="1"/>
          <p:nvPr/>
        </p:nvSpPr>
        <p:spPr>
          <a:xfrm>
            <a:off x="4829379" y="2321123"/>
            <a:ext cx="5277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True</a:t>
            </a:r>
            <a:endParaRPr sz="900"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87" name="Google Shape;787;p49"/>
          <p:cNvSpPr/>
          <p:nvPr/>
        </p:nvSpPr>
        <p:spPr>
          <a:xfrm>
            <a:off x="5382844" y="2337557"/>
            <a:ext cx="1187000" cy="640875"/>
          </a:xfrm>
          <a:prstGeom prst="flowChartDecision">
            <a:avLst/>
          </a:prstGeom>
          <a:solidFill>
            <a:schemeClr val="dk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C217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89" name="Google Shape;789;p49"/>
          <p:cNvSpPr txBox="1"/>
          <p:nvPr/>
        </p:nvSpPr>
        <p:spPr>
          <a:xfrm>
            <a:off x="5434833" y="2412002"/>
            <a:ext cx="10830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x % 2</a:t>
            </a:r>
            <a:endParaRPr sz="1000" b="1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== 0</a:t>
            </a:r>
            <a:endParaRPr sz="1000" b="1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790" name="Google Shape;790;p49"/>
          <p:cNvSpPr/>
          <p:nvPr/>
        </p:nvSpPr>
        <p:spPr>
          <a:xfrm>
            <a:off x="7471687" y="3629150"/>
            <a:ext cx="650322" cy="260388"/>
          </a:xfrm>
          <a:prstGeom prst="flowChartTerminator">
            <a:avLst/>
          </a:prstGeom>
          <a:solidFill>
            <a:schemeClr val="dk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End</a:t>
            </a:r>
            <a:endParaRPr sz="1000" b="1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91" name="Google Shape;791;p49"/>
          <p:cNvSpPr txBox="1"/>
          <p:nvPr/>
        </p:nvSpPr>
        <p:spPr>
          <a:xfrm>
            <a:off x="5434837" y="2904585"/>
            <a:ext cx="5277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False</a:t>
            </a:r>
            <a:endParaRPr sz="900"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792" name="Google Shape;792;p49"/>
          <p:cNvGrpSpPr/>
          <p:nvPr/>
        </p:nvGrpSpPr>
        <p:grpSpPr>
          <a:xfrm>
            <a:off x="6982233" y="2358294"/>
            <a:ext cx="1629317" cy="604375"/>
            <a:chOff x="2099461" y="4112695"/>
            <a:chExt cx="1629317" cy="604375"/>
          </a:xfrm>
        </p:grpSpPr>
        <p:sp>
          <p:nvSpPr>
            <p:cNvPr id="793" name="Google Shape;793;p49"/>
            <p:cNvSpPr/>
            <p:nvPr/>
          </p:nvSpPr>
          <p:spPr>
            <a:xfrm>
              <a:off x="2099461" y="4112695"/>
              <a:ext cx="1629250" cy="604375"/>
            </a:xfrm>
            <a:prstGeom prst="rect">
              <a:avLst/>
            </a:prstGeom>
            <a:solidFill>
              <a:schemeClr val="dk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solidFill>
                  <a:srgbClr val="1A2744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794" name="Google Shape;794;p49"/>
            <p:cNvSpPr txBox="1"/>
            <p:nvPr/>
          </p:nvSpPr>
          <p:spPr>
            <a:xfrm>
              <a:off x="2099478" y="4135663"/>
              <a:ext cx="1629300" cy="5157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>
                  <a:solidFill>
                    <a:schemeClr val="lt1"/>
                  </a:solidFill>
                  <a:latin typeface="Poppins"/>
                  <a:ea typeface="Poppins"/>
                  <a:cs typeface="Poppins"/>
                  <a:sym typeface="Poppins"/>
                </a:rPr>
                <a:t>y = “Even and greater than 10”</a:t>
              </a:r>
              <a:endParaRPr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cxnSp>
        <p:nvCxnSpPr>
          <p:cNvPr id="795" name="Google Shape;795;p49"/>
          <p:cNvCxnSpPr>
            <a:stCxn id="794" idx="2"/>
            <a:endCxn id="790" idx="0"/>
          </p:cNvCxnSpPr>
          <p:nvPr/>
        </p:nvCxnSpPr>
        <p:spPr>
          <a:xfrm rot="-5400000" flipH="1">
            <a:off x="7431050" y="3262813"/>
            <a:ext cx="732300" cy="600"/>
          </a:xfrm>
          <a:prstGeom prst="bentConnector3">
            <a:avLst>
              <a:gd name="adj1" fmla="val 49992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796" name="Google Shape;796;p49"/>
          <p:cNvSpPr txBox="1"/>
          <p:nvPr/>
        </p:nvSpPr>
        <p:spPr>
          <a:xfrm>
            <a:off x="6458879" y="2327567"/>
            <a:ext cx="5277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True</a:t>
            </a:r>
            <a:endParaRPr sz="900"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797" name="Google Shape;797;p49"/>
          <p:cNvGrpSpPr/>
          <p:nvPr/>
        </p:nvGrpSpPr>
        <p:grpSpPr>
          <a:xfrm>
            <a:off x="5161708" y="3425561"/>
            <a:ext cx="1629275" cy="626106"/>
            <a:chOff x="4256692" y="2523947"/>
            <a:chExt cx="1186999" cy="524026"/>
          </a:xfrm>
        </p:grpSpPr>
        <p:sp>
          <p:nvSpPr>
            <p:cNvPr id="798" name="Google Shape;798;p49"/>
            <p:cNvSpPr/>
            <p:nvPr/>
          </p:nvSpPr>
          <p:spPr>
            <a:xfrm>
              <a:off x="4256692" y="2556405"/>
              <a:ext cx="1186999" cy="491568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solidFill>
                  <a:srgbClr val="1A2744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799" name="Google Shape;799;p49"/>
            <p:cNvSpPr txBox="1"/>
            <p:nvPr/>
          </p:nvSpPr>
          <p:spPr>
            <a:xfrm>
              <a:off x="4385894" y="2523947"/>
              <a:ext cx="943500" cy="43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>
                  <a:solidFill>
                    <a:schemeClr val="lt1"/>
                  </a:solidFill>
                  <a:latin typeface="Poppins"/>
                  <a:ea typeface="Poppins"/>
                  <a:cs typeface="Poppins"/>
                  <a:sym typeface="Poppins"/>
                </a:rPr>
                <a:t>y = “Odd and greater than 10”</a:t>
              </a:r>
              <a:endParaRPr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cxnSp>
        <p:nvCxnSpPr>
          <p:cNvPr id="800" name="Google Shape;800;p49"/>
          <p:cNvCxnSpPr>
            <a:stCxn id="798" idx="3"/>
            <a:endCxn id="790" idx="1"/>
          </p:cNvCxnSpPr>
          <p:nvPr/>
        </p:nvCxnSpPr>
        <p:spPr>
          <a:xfrm>
            <a:off x="6790983" y="3758005"/>
            <a:ext cx="680700" cy="12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01" name="Google Shape;801;p49"/>
          <p:cNvCxnSpPr>
            <a:stCxn id="787" idx="2"/>
            <a:endCxn id="798" idx="0"/>
          </p:cNvCxnSpPr>
          <p:nvPr/>
        </p:nvCxnSpPr>
        <p:spPr>
          <a:xfrm rot="-5400000" flipH="1">
            <a:off x="5733644" y="3221132"/>
            <a:ext cx="486000" cy="600"/>
          </a:xfrm>
          <a:prstGeom prst="bentConnector3">
            <a:avLst>
              <a:gd name="adj1" fmla="val 49991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02" name="Google Shape;802;p49"/>
          <p:cNvCxnSpPr>
            <a:stCxn id="787" idx="3"/>
            <a:endCxn id="793" idx="1"/>
          </p:cNvCxnSpPr>
          <p:nvPr/>
        </p:nvCxnSpPr>
        <p:spPr>
          <a:xfrm>
            <a:off x="6569844" y="2657995"/>
            <a:ext cx="412500" cy="2400"/>
          </a:xfrm>
          <a:prstGeom prst="bentConnector3">
            <a:avLst>
              <a:gd name="adj1" fmla="val 49986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803" name="Google Shape;803;p49"/>
          <p:cNvGrpSpPr/>
          <p:nvPr/>
        </p:nvGrpSpPr>
        <p:grpSpPr>
          <a:xfrm>
            <a:off x="3383949" y="3464351"/>
            <a:ext cx="1629247" cy="592696"/>
            <a:chOff x="4392940" y="2826702"/>
            <a:chExt cx="1543725" cy="492600"/>
          </a:xfrm>
        </p:grpSpPr>
        <p:sp>
          <p:nvSpPr>
            <p:cNvPr id="804" name="Google Shape;804;p49"/>
            <p:cNvSpPr/>
            <p:nvPr/>
          </p:nvSpPr>
          <p:spPr>
            <a:xfrm>
              <a:off x="4392940" y="2826702"/>
              <a:ext cx="1543725" cy="492600"/>
            </a:xfrm>
            <a:prstGeom prst="rect">
              <a:avLst/>
            </a:prstGeom>
            <a:solidFill>
              <a:schemeClr val="accent2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0" anchor="ctr" anchorCtr="0">
              <a:no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solidFill>
                  <a:srgbClr val="1A2744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805" name="Google Shape;805;p49"/>
            <p:cNvSpPr txBox="1"/>
            <p:nvPr/>
          </p:nvSpPr>
          <p:spPr>
            <a:xfrm>
              <a:off x="4482599" y="2868091"/>
              <a:ext cx="1364400" cy="42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0" rIns="91425" bIns="0" anchor="t" anchorCtr="0">
              <a:spAutoFit/>
            </a:bodyPr>
            <a:lstStyle/>
            <a:p>
              <a:pPr marL="0" lvl="0" indent="0" algn="ctr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>
                  <a:solidFill>
                    <a:schemeClr val="lt1"/>
                  </a:solidFill>
                  <a:latin typeface="Poppins"/>
                  <a:ea typeface="Poppins"/>
                  <a:cs typeface="Poppins"/>
                  <a:sym typeface="Poppins"/>
                </a:rPr>
                <a:t>y = “Not a number OR smaller than 10”</a:t>
              </a:r>
              <a:endParaRPr sz="1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cxnSp>
        <p:nvCxnSpPr>
          <p:cNvPr id="806" name="Google Shape;806;p49"/>
          <p:cNvCxnSpPr>
            <a:endCxn id="804" idx="0"/>
          </p:cNvCxnSpPr>
          <p:nvPr/>
        </p:nvCxnSpPr>
        <p:spPr>
          <a:xfrm rot="5400000">
            <a:off x="4014673" y="3279851"/>
            <a:ext cx="368400" cy="6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07" name="Google Shape;807;p49"/>
          <p:cNvCxnSpPr>
            <a:stCxn id="783" idx="2"/>
            <a:endCxn id="784" idx="0"/>
          </p:cNvCxnSpPr>
          <p:nvPr/>
        </p:nvCxnSpPr>
        <p:spPr>
          <a:xfrm rot="-5400000" flipH="1">
            <a:off x="3979143" y="2021330"/>
            <a:ext cx="439500" cy="600"/>
          </a:xfrm>
          <a:prstGeom prst="bentConnector3">
            <a:avLst>
              <a:gd name="adj1" fmla="val 49989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08" name="Google Shape;808;p49"/>
          <p:cNvSpPr txBox="1"/>
          <p:nvPr/>
        </p:nvSpPr>
        <p:spPr>
          <a:xfrm>
            <a:off x="4687512" y="1064721"/>
            <a:ext cx="2634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Flowchart</a:t>
            </a:r>
            <a:endParaRPr sz="1200"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09" name="Google Shape;809;p49"/>
          <p:cNvSpPr txBox="1"/>
          <p:nvPr/>
        </p:nvSpPr>
        <p:spPr>
          <a:xfrm>
            <a:off x="3671483" y="2962664"/>
            <a:ext cx="5277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False</a:t>
            </a:r>
            <a:endParaRPr sz="900"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810" name="Google Shape;810;p49"/>
          <p:cNvCxnSpPr>
            <a:stCxn id="804" idx="2"/>
            <a:endCxn id="790" idx="2"/>
          </p:cNvCxnSpPr>
          <p:nvPr/>
        </p:nvCxnSpPr>
        <p:spPr>
          <a:xfrm rot="-5400000">
            <a:off x="5913973" y="2174247"/>
            <a:ext cx="167400" cy="3598200"/>
          </a:xfrm>
          <a:prstGeom prst="bentConnector3">
            <a:avLst>
              <a:gd name="adj1" fmla="val -142249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p50"/>
          <p:cNvSpPr/>
          <p:nvPr/>
        </p:nvSpPr>
        <p:spPr>
          <a:xfrm>
            <a:off x="3232300" y="1044800"/>
            <a:ext cx="5552700" cy="3729300"/>
          </a:xfrm>
          <a:prstGeom prst="rect">
            <a:avLst/>
          </a:prstGeom>
          <a:solidFill>
            <a:srgbClr val="F3F4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6" name="Google Shape;816;p50"/>
          <p:cNvSpPr txBox="1">
            <a:spLocks noGrp="1"/>
          </p:cNvSpPr>
          <p:nvPr>
            <p:ph type="title"/>
          </p:nvPr>
        </p:nvSpPr>
        <p:spPr>
          <a:xfrm>
            <a:off x="360000" y="502253"/>
            <a:ext cx="8424000" cy="359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Nested if statement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17" name="Google Shape;817;p50"/>
          <p:cNvSpPr txBox="1">
            <a:spLocks noGrp="1"/>
          </p:cNvSpPr>
          <p:nvPr>
            <p:ph type="subTitle" idx="3"/>
          </p:nvPr>
        </p:nvSpPr>
        <p:spPr>
          <a:xfrm>
            <a:off x="362500" y="360000"/>
            <a:ext cx="8422500" cy="1422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Programmatic thinking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18" name="Google Shape;818;p50"/>
          <p:cNvSpPr txBox="1">
            <a:spLocks noGrp="1"/>
          </p:cNvSpPr>
          <p:nvPr>
            <p:ph type="sldNum" idx="12"/>
          </p:nvPr>
        </p:nvSpPr>
        <p:spPr>
          <a:xfrm>
            <a:off x="8784000" y="4774100"/>
            <a:ext cx="360000" cy="26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Poppins"/>
                <a:ea typeface="Poppins"/>
                <a:cs typeface="Poppins"/>
                <a:sym typeface="Poppins"/>
              </a:rPr>
              <a:t>22</a:t>
            </a:fld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19" name="Google Shape;819;p50"/>
          <p:cNvSpPr txBox="1"/>
          <p:nvPr/>
        </p:nvSpPr>
        <p:spPr>
          <a:xfrm>
            <a:off x="3232300" y="1414100"/>
            <a:ext cx="5552700" cy="33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Start</a:t>
            </a:r>
            <a:b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</a:br>
            <a:r>
              <a:rPr lang="en" sz="1200">
                <a:solidFill>
                  <a:schemeClr val="lt1"/>
                </a:solidFill>
                <a:highlight>
                  <a:schemeClr val="accent2"/>
                </a:highlight>
                <a:latin typeface="Poppins"/>
                <a:ea typeface="Poppins"/>
                <a:cs typeface="Poppins"/>
                <a:sym typeface="Poppins"/>
              </a:rPr>
              <a:t>If </a:t>
            </a:r>
            <a:r>
              <a:rPr lang="en" sz="1200" b="1">
                <a:solidFill>
                  <a:schemeClr val="lt1"/>
                </a:solidFill>
                <a:highlight>
                  <a:schemeClr val="accent2"/>
                </a:highlight>
                <a:latin typeface="Poppins"/>
                <a:ea typeface="Poppins"/>
                <a:cs typeface="Poppins"/>
                <a:sym typeface="Poppins"/>
              </a:rPr>
              <a:t>x </a:t>
            </a:r>
            <a:r>
              <a:rPr lang="en" sz="1200">
                <a:solidFill>
                  <a:schemeClr val="lt1"/>
                </a:solidFill>
                <a:highlight>
                  <a:schemeClr val="accent2"/>
                </a:highlight>
                <a:latin typeface="Poppins"/>
                <a:ea typeface="Poppins"/>
                <a:cs typeface="Poppins"/>
                <a:sym typeface="Poppins"/>
              </a:rPr>
              <a:t>is a number, then</a:t>
            </a:r>
            <a:endParaRPr sz="1200">
              <a:solidFill>
                <a:schemeClr val="lt1"/>
              </a:solidFill>
              <a:highlight>
                <a:schemeClr val="accent2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highlight>
                  <a:schemeClr val="accent2"/>
                </a:highlight>
                <a:latin typeface="Poppins"/>
                <a:ea typeface="Poppins"/>
                <a:cs typeface="Poppins"/>
                <a:sym typeface="Poppins"/>
              </a:rPr>
              <a:t>- </a:t>
            </a:r>
            <a:r>
              <a:rPr lang="en" sz="1200" i="1">
                <a:solidFill>
                  <a:schemeClr val="lt1"/>
                </a:solidFill>
                <a:highlight>
                  <a:schemeClr val="accent2"/>
                </a:highlight>
                <a:latin typeface="Poppins"/>
                <a:ea typeface="Poppins"/>
                <a:cs typeface="Poppins"/>
                <a:sym typeface="Poppins"/>
              </a:rPr>
              <a:t>what needs to happen when the condition is true</a:t>
            </a:r>
            <a:endParaRPr sz="1200" i="1">
              <a:solidFill>
                <a:schemeClr val="lt1"/>
              </a:solidFill>
              <a:highlight>
                <a:schemeClr val="accent2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i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i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i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i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i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i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i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i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highlight>
                  <a:schemeClr val="accent2"/>
                </a:highlight>
                <a:latin typeface="Poppins"/>
                <a:ea typeface="Poppins"/>
                <a:cs typeface="Poppins"/>
                <a:sym typeface="Poppins"/>
              </a:rPr>
              <a:t>Else</a:t>
            </a:r>
            <a:endParaRPr sz="1200">
              <a:solidFill>
                <a:schemeClr val="lt1"/>
              </a:solidFill>
              <a:highlight>
                <a:schemeClr val="accent2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highlight>
                  <a:schemeClr val="accent2"/>
                </a:highlight>
                <a:latin typeface="Poppins"/>
                <a:ea typeface="Poppins"/>
                <a:cs typeface="Poppins"/>
                <a:sym typeface="Poppins"/>
              </a:rPr>
              <a:t>- </a:t>
            </a:r>
            <a:r>
              <a:rPr lang="en" sz="1200" b="1">
                <a:solidFill>
                  <a:schemeClr val="lt1"/>
                </a:solidFill>
                <a:highlight>
                  <a:schemeClr val="accent2"/>
                </a:highlight>
                <a:latin typeface="Poppins"/>
                <a:ea typeface="Poppins"/>
                <a:cs typeface="Poppins"/>
                <a:sym typeface="Poppins"/>
              </a:rPr>
              <a:t>y</a:t>
            </a:r>
            <a:r>
              <a:rPr lang="en" sz="1200">
                <a:solidFill>
                  <a:schemeClr val="lt1"/>
                </a:solidFill>
                <a:highlight>
                  <a:schemeClr val="accent2"/>
                </a:highlight>
                <a:latin typeface="Poppins"/>
                <a:ea typeface="Poppins"/>
                <a:cs typeface="Poppins"/>
                <a:sym typeface="Poppins"/>
              </a:rPr>
              <a:t> = “Not a number”</a:t>
            </a:r>
            <a:endParaRPr sz="1200" i="1">
              <a:solidFill>
                <a:schemeClr val="lt1"/>
              </a:solidFill>
              <a:highlight>
                <a:schemeClr val="accent2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chemeClr val="lt1"/>
                </a:solidFill>
                <a:highlight>
                  <a:schemeClr val="accent2"/>
                </a:highlight>
                <a:latin typeface="Poppins"/>
                <a:ea typeface="Poppins"/>
                <a:cs typeface="Poppins"/>
                <a:sym typeface="Poppins"/>
              </a:rPr>
              <a:t>End if</a:t>
            </a:r>
            <a:br>
              <a:rPr lang="en" sz="1200">
                <a:solidFill>
                  <a:schemeClr val="lt1"/>
                </a:solidFill>
                <a:highlight>
                  <a:schemeClr val="accent2"/>
                </a:highlight>
                <a:latin typeface="Poppins"/>
                <a:ea typeface="Poppins"/>
                <a:cs typeface="Poppins"/>
                <a:sym typeface="Poppins"/>
              </a:rPr>
            </a:b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End</a:t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20" name="Google Shape;820;p50"/>
          <p:cNvSpPr txBox="1">
            <a:spLocks noGrp="1"/>
          </p:cNvSpPr>
          <p:nvPr>
            <p:ph type="body" idx="4"/>
          </p:nvPr>
        </p:nvSpPr>
        <p:spPr>
          <a:xfrm>
            <a:off x="370700" y="1044800"/>
            <a:ext cx="2687400" cy="100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2"/>
                </a:solidFill>
              </a:rPr>
              <a:t>Example:</a:t>
            </a:r>
            <a:br>
              <a:rPr lang="en"/>
            </a:br>
            <a:r>
              <a:rPr lang="en" i="1"/>
              <a:t>Determine whether a </a:t>
            </a:r>
            <a:r>
              <a:rPr lang="en" b="1" i="1"/>
              <a:t>variable x</a:t>
            </a:r>
            <a:r>
              <a:rPr lang="en" i="1"/>
              <a:t> is a number greater than 10 and even or odd.</a:t>
            </a:r>
            <a:endParaRPr i="1"/>
          </a:p>
        </p:txBody>
      </p:sp>
      <p:sp>
        <p:nvSpPr>
          <p:cNvPr id="821" name="Google Shape;821;p50"/>
          <p:cNvSpPr txBox="1"/>
          <p:nvPr/>
        </p:nvSpPr>
        <p:spPr>
          <a:xfrm>
            <a:off x="4805550" y="-262600"/>
            <a:ext cx="2687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2" name="Google Shape;822;p50"/>
          <p:cNvSpPr txBox="1"/>
          <p:nvPr/>
        </p:nvSpPr>
        <p:spPr>
          <a:xfrm>
            <a:off x="360000" y="2051300"/>
            <a:ext cx="2687400" cy="10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We can also nest an additional if statement to test the two conditions separately, i.e., (</a:t>
            </a:r>
            <a:r>
              <a:rPr lang="en" sz="12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x</a:t>
            </a: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is a number) and (</a:t>
            </a:r>
            <a:r>
              <a:rPr lang="en" sz="12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x</a:t>
            </a: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&gt; 10).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23" name="Google Shape;823;p50"/>
          <p:cNvSpPr/>
          <p:nvPr/>
        </p:nvSpPr>
        <p:spPr>
          <a:xfrm>
            <a:off x="370700" y="3057808"/>
            <a:ext cx="305700" cy="306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4" name="Google Shape;824;p50"/>
          <p:cNvSpPr txBox="1"/>
          <p:nvPr/>
        </p:nvSpPr>
        <p:spPr>
          <a:xfrm>
            <a:off x="370700" y="3139705"/>
            <a:ext cx="305700" cy="1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01.</a:t>
            </a:r>
            <a:endParaRPr sz="1000">
              <a:solidFill>
                <a:schemeClr val="lt1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825" name="Google Shape;825;p50"/>
          <p:cNvSpPr txBox="1"/>
          <p:nvPr/>
        </p:nvSpPr>
        <p:spPr>
          <a:xfrm>
            <a:off x="676400" y="3026150"/>
            <a:ext cx="2370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Is variable </a:t>
            </a:r>
            <a:r>
              <a:rPr lang="en" sz="1200" b="1" i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x</a:t>
            </a:r>
            <a:r>
              <a:rPr lang="en" sz="1200" i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a number?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26" name="Google Shape;826;p50"/>
          <p:cNvSpPr txBox="1"/>
          <p:nvPr/>
        </p:nvSpPr>
        <p:spPr>
          <a:xfrm>
            <a:off x="4664950" y="1044803"/>
            <a:ext cx="2687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Pseudocode</a:t>
            </a:r>
            <a:endParaRPr sz="1200"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27" name="Google Shape;827;p50"/>
          <p:cNvSpPr txBox="1"/>
          <p:nvPr/>
        </p:nvSpPr>
        <p:spPr>
          <a:xfrm>
            <a:off x="360000" y="4410350"/>
            <a:ext cx="2687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Note the indent levels.</a:t>
            </a:r>
            <a:endParaRPr b="1"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p51"/>
          <p:cNvSpPr/>
          <p:nvPr/>
        </p:nvSpPr>
        <p:spPr>
          <a:xfrm>
            <a:off x="3232300" y="1044800"/>
            <a:ext cx="5552700" cy="3729300"/>
          </a:xfrm>
          <a:prstGeom prst="rect">
            <a:avLst/>
          </a:prstGeom>
          <a:solidFill>
            <a:srgbClr val="F3F4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3" name="Google Shape;833;p51"/>
          <p:cNvSpPr txBox="1">
            <a:spLocks noGrp="1"/>
          </p:cNvSpPr>
          <p:nvPr>
            <p:ph type="title"/>
          </p:nvPr>
        </p:nvSpPr>
        <p:spPr>
          <a:xfrm>
            <a:off x="360000" y="502253"/>
            <a:ext cx="8424000" cy="359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Nested if statement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34" name="Google Shape;834;p51"/>
          <p:cNvSpPr txBox="1">
            <a:spLocks noGrp="1"/>
          </p:cNvSpPr>
          <p:nvPr>
            <p:ph type="subTitle" idx="3"/>
          </p:nvPr>
        </p:nvSpPr>
        <p:spPr>
          <a:xfrm>
            <a:off x="362500" y="360000"/>
            <a:ext cx="8422500" cy="1422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Programmatic thinking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35" name="Google Shape;835;p51"/>
          <p:cNvSpPr txBox="1">
            <a:spLocks noGrp="1"/>
          </p:cNvSpPr>
          <p:nvPr>
            <p:ph type="sldNum" idx="12"/>
          </p:nvPr>
        </p:nvSpPr>
        <p:spPr>
          <a:xfrm>
            <a:off x="8784000" y="4774100"/>
            <a:ext cx="360000" cy="26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Poppins"/>
                <a:ea typeface="Poppins"/>
                <a:cs typeface="Poppins"/>
                <a:sym typeface="Poppins"/>
              </a:rPr>
              <a:t>23</a:t>
            </a:fld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36" name="Google Shape;836;p51"/>
          <p:cNvSpPr txBox="1"/>
          <p:nvPr/>
        </p:nvSpPr>
        <p:spPr>
          <a:xfrm>
            <a:off x="3232300" y="1414100"/>
            <a:ext cx="5552700" cy="33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Start</a:t>
            </a:r>
            <a:b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</a:b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If </a:t>
            </a:r>
            <a:r>
              <a:rPr lang="en" sz="12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x </a:t>
            </a: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is a number, then</a:t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4"/>
                </a:solidFill>
                <a:highlight>
                  <a:schemeClr val="accent4"/>
                </a:highlight>
                <a:latin typeface="Poppins"/>
                <a:ea typeface="Poppins"/>
                <a:cs typeface="Poppins"/>
                <a:sym typeface="Poppins"/>
              </a:rPr>
              <a:t>-</a:t>
            </a:r>
            <a:r>
              <a:rPr lang="en" sz="1200">
                <a:solidFill>
                  <a:schemeClr val="dk1"/>
                </a:solidFill>
                <a:highlight>
                  <a:schemeClr val="accent4"/>
                </a:highlight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" sz="1200">
                <a:solidFill>
                  <a:schemeClr val="lt1"/>
                </a:solidFill>
                <a:highlight>
                  <a:schemeClr val="accent4"/>
                </a:highlight>
                <a:latin typeface="Poppins"/>
                <a:ea typeface="Poppins"/>
                <a:cs typeface="Poppins"/>
                <a:sym typeface="Poppins"/>
              </a:rPr>
              <a:t>If </a:t>
            </a:r>
            <a:r>
              <a:rPr lang="en" sz="1200" b="1">
                <a:solidFill>
                  <a:schemeClr val="lt1"/>
                </a:solidFill>
                <a:highlight>
                  <a:schemeClr val="accent4"/>
                </a:highlight>
                <a:latin typeface="Poppins"/>
                <a:ea typeface="Poppins"/>
                <a:cs typeface="Poppins"/>
                <a:sym typeface="Poppins"/>
              </a:rPr>
              <a:t>x </a:t>
            </a:r>
            <a:r>
              <a:rPr lang="en" sz="1200">
                <a:solidFill>
                  <a:schemeClr val="lt1"/>
                </a:solidFill>
                <a:highlight>
                  <a:schemeClr val="accent4"/>
                </a:highlight>
                <a:latin typeface="Poppins"/>
                <a:ea typeface="Poppins"/>
                <a:cs typeface="Poppins"/>
                <a:sym typeface="Poppins"/>
              </a:rPr>
              <a:t>&gt; 10 then</a:t>
            </a:r>
            <a:br>
              <a:rPr lang="en" sz="1200">
                <a:solidFill>
                  <a:schemeClr val="lt1"/>
                </a:solidFill>
                <a:highlight>
                  <a:schemeClr val="accent4"/>
                </a:highlight>
                <a:latin typeface="Poppins"/>
                <a:ea typeface="Poppins"/>
                <a:cs typeface="Poppins"/>
                <a:sym typeface="Poppins"/>
              </a:rPr>
            </a:br>
            <a:r>
              <a:rPr lang="en" sz="1200">
                <a:solidFill>
                  <a:schemeClr val="accent4"/>
                </a:solidFill>
                <a:highlight>
                  <a:schemeClr val="accent4"/>
                </a:highlight>
                <a:latin typeface="Poppins"/>
                <a:ea typeface="Poppins"/>
                <a:cs typeface="Poppins"/>
                <a:sym typeface="Poppins"/>
              </a:rPr>
              <a:t>--</a:t>
            </a:r>
            <a:r>
              <a:rPr lang="en" sz="1200">
                <a:solidFill>
                  <a:schemeClr val="lt1"/>
                </a:solidFill>
                <a:highlight>
                  <a:schemeClr val="accent4"/>
                </a:highlight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" sz="1200" i="1">
                <a:solidFill>
                  <a:schemeClr val="lt1"/>
                </a:solidFill>
                <a:highlight>
                  <a:schemeClr val="accent4"/>
                </a:highlight>
                <a:latin typeface="Poppins"/>
                <a:ea typeface="Poppins"/>
                <a:cs typeface="Poppins"/>
                <a:sym typeface="Poppins"/>
              </a:rPr>
              <a:t>what needs to happen when the condition is true</a:t>
            </a:r>
            <a:endParaRPr sz="1200" i="1">
              <a:solidFill>
                <a:schemeClr val="lt1"/>
              </a:solidFill>
              <a:highlight>
                <a:schemeClr val="accent4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i="1">
              <a:solidFill>
                <a:schemeClr val="lt1"/>
              </a:solidFill>
              <a:highlight>
                <a:schemeClr val="accent6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i="1">
              <a:solidFill>
                <a:schemeClr val="lt1"/>
              </a:solidFill>
              <a:highlight>
                <a:schemeClr val="accent6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i="1">
              <a:solidFill>
                <a:schemeClr val="lt1"/>
              </a:solidFill>
              <a:highlight>
                <a:schemeClr val="accent6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i="1">
              <a:solidFill>
                <a:schemeClr val="lt1"/>
              </a:solidFill>
              <a:highlight>
                <a:schemeClr val="accent6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4"/>
                </a:solidFill>
                <a:highlight>
                  <a:schemeClr val="accent4"/>
                </a:highlight>
                <a:latin typeface="Poppins"/>
                <a:ea typeface="Poppins"/>
                <a:cs typeface="Poppins"/>
                <a:sym typeface="Poppins"/>
              </a:rPr>
              <a:t>--</a:t>
            </a:r>
            <a:r>
              <a:rPr lang="en" sz="1200">
                <a:solidFill>
                  <a:schemeClr val="lt1"/>
                </a:solidFill>
                <a:highlight>
                  <a:schemeClr val="accent4"/>
                </a:highlight>
                <a:latin typeface="Poppins"/>
                <a:ea typeface="Poppins"/>
                <a:cs typeface="Poppins"/>
                <a:sym typeface="Poppins"/>
              </a:rPr>
              <a:t>Else</a:t>
            </a:r>
            <a:endParaRPr sz="1200">
              <a:solidFill>
                <a:schemeClr val="lt1"/>
              </a:solidFill>
              <a:highlight>
                <a:schemeClr val="accent4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4"/>
                </a:solidFill>
                <a:highlight>
                  <a:schemeClr val="accent4"/>
                </a:highlight>
                <a:latin typeface="Poppins"/>
                <a:ea typeface="Poppins"/>
                <a:cs typeface="Poppins"/>
                <a:sym typeface="Poppins"/>
              </a:rPr>
              <a:t>----</a:t>
            </a:r>
            <a:r>
              <a:rPr lang="en" sz="1200" b="1">
                <a:solidFill>
                  <a:schemeClr val="lt1"/>
                </a:solidFill>
                <a:highlight>
                  <a:schemeClr val="accent4"/>
                </a:highlight>
                <a:latin typeface="Poppins"/>
                <a:ea typeface="Poppins"/>
                <a:cs typeface="Poppins"/>
                <a:sym typeface="Poppins"/>
              </a:rPr>
              <a:t>y</a:t>
            </a:r>
            <a:r>
              <a:rPr lang="en" sz="1200">
                <a:solidFill>
                  <a:schemeClr val="lt1"/>
                </a:solidFill>
                <a:highlight>
                  <a:schemeClr val="accent4"/>
                </a:highlight>
                <a:latin typeface="Poppins"/>
                <a:ea typeface="Poppins"/>
                <a:cs typeface="Poppins"/>
                <a:sym typeface="Poppins"/>
              </a:rPr>
              <a:t> = “Smaller than 10”</a:t>
            </a:r>
            <a:endParaRPr sz="1200">
              <a:solidFill>
                <a:schemeClr val="lt1"/>
              </a:solidFill>
              <a:highlight>
                <a:schemeClr val="accent4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4"/>
                </a:solidFill>
                <a:highlight>
                  <a:schemeClr val="accent4"/>
                </a:highlight>
                <a:latin typeface="Poppins"/>
                <a:ea typeface="Poppins"/>
                <a:cs typeface="Poppins"/>
                <a:sym typeface="Poppins"/>
              </a:rPr>
              <a:t>--</a:t>
            </a:r>
            <a:r>
              <a:rPr lang="en" sz="1200">
                <a:solidFill>
                  <a:schemeClr val="lt1"/>
                </a:solidFill>
                <a:highlight>
                  <a:schemeClr val="accent4"/>
                </a:highlight>
                <a:latin typeface="Poppins"/>
                <a:ea typeface="Poppins"/>
                <a:cs typeface="Poppins"/>
                <a:sym typeface="Poppins"/>
              </a:rPr>
              <a:t>End if</a:t>
            </a:r>
            <a:endParaRPr sz="1200">
              <a:solidFill>
                <a:schemeClr val="lt1"/>
              </a:solidFill>
              <a:highlight>
                <a:schemeClr val="accent4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Else</a:t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-</a:t>
            </a: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" sz="12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y</a:t>
            </a: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= “Not a number”</a:t>
            </a:r>
            <a:endParaRPr sz="900" i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End if</a:t>
            </a:r>
            <a:br>
              <a:rPr lang="en" sz="1200">
                <a:solidFill>
                  <a:schemeClr val="lt1"/>
                </a:solidFill>
                <a:highlight>
                  <a:schemeClr val="accent2"/>
                </a:highlight>
                <a:latin typeface="Poppins"/>
                <a:ea typeface="Poppins"/>
                <a:cs typeface="Poppins"/>
                <a:sym typeface="Poppins"/>
              </a:rPr>
            </a:b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End</a:t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37" name="Google Shape;837;p51"/>
          <p:cNvSpPr txBox="1">
            <a:spLocks noGrp="1"/>
          </p:cNvSpPr>
          <p:nvPr>
            <p:ph type="body" idx="4"/>
          </p:nvPr>
        </p:nvSpPr>
        <p:spPr>
          <a:xfrm>
            <a:off x="370700" y="1044800"/>
            <a:ext cx="2687400" cy="100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2"/>
                </a:solidFill>
              </a:rPr>
              <a:t>Example:</a:t>
            </a:r>
            <a:br>
              <a:rPr lang="en"/>
            </a:br>
            <a:r>
              <a:rPr lang="en" i="1"/>
              <a:t>Determine whether a </a:t>
            </a:r>
            <a:r>
              <a:rPr lang="en" b="1" i="1"/>
              <a:t>variable x</a:t>
            </a:r>
            <a:r>
              <a:rPr lang="en" i="1"/>
              <a:t> is a number greater than 10 and even or odd.</a:t>
            </a:r>
            <a:endParaRPr i="1"/>
          </a:p>
        </p:txBody>
      </p:sp>
      <p:sp>
        <p:nvSpPr>
          <p:cNvPr id="838" name="Google Shape;838;p51"/>
          <p:cNvSpPr txBox="1"/>
          <p:nvPr/>
        </p:nvSpPr>
        <p:spPr>
          <a:xfrm>
            <a:off x="4805550" y="-262600"/>
            <a:ext cx="2687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9" name="Google Shape;839;p51"/>
          <p:cNvSpPr txBox="1"/>
          <p:nvPr/>
        </p:nvSpPr>
        <p:spPr>
          <a:xfrm>
            <a:off x="360000" y="2051300"/>
            <a:ext cx="2687400" cy="10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We can also nest an additional if statement to test the two conditions separately, i.e., (</a:t>
            </a:r>
            <a:r>
              <a:rPr lang="en" sz="12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x</a:t>
            </a: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is a number) and (</a:t>
            </a:r>
            <a:r>
              <a:rPr lang="en" sz="12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x</a:t>
            </a: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&gt; 10).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40" name="Google Shape;840;p51"/>
          <p:cNvSpPr/>
          <p:nvPr/>
        </p:nvSpPr>
        <p:spPr>
          <a:xfrm>
            <a:off x="370700" y="3057808"/>
            <a:ext cx="305700" cy="306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1" name="Google Shape;841;p51"/>
          <p:cNvSpPr txBox="1"/>
          <p:nvPr/>
        </p:nvSpPr>
        <p:spPr>
          <a:xfrm>
            <a:off x="370700" y="3057808"/>
            <a:ext cx="305700" cy="3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Inter ExtraBold"/>
                <a:ea typeface="Inter ExtraBold"/>
                <a:cs typeface="Inter ExtraBold"/>
                <a:sym typeface="Inter ExtraBold"/>
              </a:rPr>
              <a:t>01.</a:t>
            </a:r>
            <a:endParaRPr sz="1000">
              <a:solidFill>
                <a:srgbClr val="FFFFFF"/>
              </a:solidFill>
              <a:latin typeface="Inter ExtraBold"/>
              <a:ea typeface="Inter ExtraBold"/>
              <a:cs typeface="Inter ExtraBold"/>
              <a:sym typeface="Inter ExtraBold"/>
            </a:endParaRPr>
          </a:p>
        </p:txBody>
      </p:sp>
      <p:sp>
        <p:nvSpPr>
          <p:cNvPr id="842" name="Google Shape;842;p51"/>
          <p:cNvSpPr txBox="1"/>
          <p:nvPr/>
        </p:nvSpPr>
        <p:spPr>
          <a:xfrm>
            <a:off x="676400" y="3026150"/>
            <a:ext cx="2370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Is variable </a:t>
            </a:r>
            <a:r>
              <a:rPr lang="en" sz="1200" b="1" i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x</a:t>
            </a:r>
            <a:r>
              <a:rPr lang="en" sz="1200" i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a number?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43" name="Google Shape;843;p51"/>
          <p:cNvSpPr/>
          <p:nvPr/>
        </p:nvSpPr>
        <p:spPr>
          <a:xfrm>
            <a:off x="376100" y="3487558"/>
            <a:ext cx="305700" cy="306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4" name="Google Shape;844;p51"/>
          <p:cNvSpPr txBox="1"/>
          <p:nvPr/>
        </p:nvSpPr>
        <p:spPr>
          <a:xfrm>
            <a:off x="376100" y="3487558"/>
            <a:ext cx="305700" cy="3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02.</a:t>
            </a:r>
            <a:endParaRPr sz="1000" b="1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45" name="Google Shape;845;p51"/>
          <p:cNvSpPr txBox="1"/>
          <p:nvPr/>
        </p:nvSpPr>
        <p:spPr>
          <a:xfrm>
            <a:off x="681800" y="3455900"/>
            <a:ext cx="2370900" cy="5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Is variable </a:t>
            </a:r>
            <a:r>
              <a:rPr lang="en" sz="1200" b="1" i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x</a:t>
            </a:r>
            <a:r>
              <a:rPr lang="en" sz="1200" i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greater than 10?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46" name="Google Shape;846;p51"/>
          <p:cNvSpPr txBox="1"/>
          <p:nvPr/>
        </p:nvSpPr>
        <p:spPr>
          <a:xfrm>
            <a:off x="4664950" y="1044803"/>
            <a:ext cx="2687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Pseudocode</a:t>
            </a:r>
            <a:endParaRPr sz="1200"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47" name="Google Shape;847;p51"/>
          <p:cNvSpPr txBox="1"/>
          <p:nvPr/>
        </p:nvSpPr>
        <p:spPr>
          <a:xfrm>
            <a:off x="360000" y="4410350"/>
            <a:ext cx="2687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Note the indent levels.</a:t>
            </a:r>
            <a:endParaRPr b="1"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p52"/>
          <p:cNvSpPr/>
          <p:nvPr/>
        </p:nvSpPr>
        <p:spPr>
          <a:xfrm>
            <a:off x="3232300" y="1044800"/>
            <a:ext cx="5552700" cy="3729300"/>
          </a:xfrm>
          <a:prstGeom prst="rect">
            <a:avLst/>
          </a:prstGeom>
          <a:solidFill>
            <a:srgbClr val="F3F4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3" name="Google Shape;853;p52"/>
          <p:cNvSpPr txBox="1">
            <a:spLocks noGrp="1"/>
          </p:cNvSpPr>
          <p:nvPr>
            <p:ph type="title"/>
          </p:nvPr>
        </p:nvSpPr>
        <p:spPr>
          <a:xfrm>
            <a:off x="360000" y="502253"/>
            <a:ext cx="8424000" cy="359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Nested if statement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54" name="Google Shape;854;p52"/>
          <p:cNvSpPr txBox="1">
            <a:spLocks noGrp="1"/>
          </p:cNvSpPr>
          <p:nvPr>
            <p:ph type="subTitle" idx="3"/>
          </p:nvPr>
        </p:nvSpPr>
        <p:spPr>
          <a:xfrm>
            <a:off x="362500" y="360000"/>
            <a:ext cx="8422500" cy="1422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Programmatic thinking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55" name="Google Shape;855;p52"/>
          <p:cNvSpPr txBox="1">
            <a:spLocks noGrp="1"/>
          </p:cNvSpPr>
          <p:nvPr>
            <p:ph type="sldNum" idx="12"/>
          </p:nvPr>
        </p:nvSpPr>
        <p:spPr>
          <a:xfrm>
            <a:off x="8784000" y="4774100"/>
            <a:ext cx="360000" cy="26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Poppins"/>
                <a:ea typeface="Poppins"/>
                <a:cs typeface="Poppins"/>
                <a:sym typeface="Poppins"/>
              </a:rPr>
              <a:t>24</a:t>
            </a:fld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56" name="Google Shape;856;p52"/>
          <p:cNvSpPr txBox="1"/>
          <p:nvPr/>
        </p:nvSpPr>
        <p:spPr>
          <a:xfrm>
            <a:off x="3232300" y="1414100"/>
            <a:ext cx="5552700" cy="33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Start</a:t>
            </a:r>
            <a:b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</a:b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If </a:t>
            </a:r>
            <a:r>
              <a:rPr lang="en" sz="12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x </a:t>
            </a: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is a number, then</a:t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-</a:t>
            </a:r>
            <a:r>
              <a:rPr lang="en" sz="1200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If </a:t>
            </a:r>
            <a:r>
              <a:rPr lang="en" sz="12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x </a:t>
            </a: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&gt; 10 then</a:t>
            </a:r>
            <a:b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</a:br>
            <a:r>
              <a:rPr lang="en" sz="1200">
                <a:solidFill>
                  <a:schemeClr val="accent6"/>
                </a:solidFill>
                <a:highlight>
                  <a:schemeClr val="accent6"/>
                </a:highlight>
                <a:latin typeface="Poppins"/>
                <a:ea typeface="Poppins"/>
                <a:cs typeface="Poppins"/>
                <a:sym typeface="Poppins"/>
              </a:rPr>
              <a:t>---</a:t>
            </a:r>
            <a:r>
              <a:rPr lang="en" sz="1200">
                <a:solidFill>
                  <a:schemeClr val="lt1"/>
                </a:solidFill>
                <a:highlight>
                  <a:schemeClr val="accent6"/>
                </a:highlight>
                <a:latin typeface="Poppins"/>
                <a:ea typeface="Poppins"/>
                <a:cs typeface="Poppins"/>
                <a:sym typeface="Poppins"/>
              </a:rPr>
              <a:t>If </a:t>
            </a:r>
            <a:r>
              <a:rPr lang="en" sz="1200" b="1">
                <a:solidFill>
                  <a:schemeClr val="lt1"/>
                </a:solidFill>
                <a:highlight>
                  <a:schemeClr val="accent6"/>
                </a:highlight>
                <a:latin typeface="Poppins"/>
                <a:ea typeface="Poppins"/>
                <a:cs typeface="Poppins"/>
                <a:sym typeface="Poppins"/>
              </a:rPr>
              <a:t>x</a:t>
            </a:r>
            <a:r>
              <a:rPr lang="en" sz="1200">
                <a:solidFill>
                  <a:schemeClr val="lt1"/>
                </a:solidFill>
                <a:highlight>
                  <a:schemeClr val="accent6"/>
                </a:highlight>
                <a:latin typeface="Poppins"/>
                <a:ea typeface="Poppins"/>
                <a:cs typeface="Poppins"/>
                <a:sym typeface="Poppins"/>
              </a:rPr>
              <a:t> % 2 == 0 then</a:t>
            </a:r>
            <a:endParaRPr sz="1200">
              <a:solidFill>
                <a:schemeClr val="lt1"/>
              </a:solidFill>
              <a:highlight>
                <a:schemeClr val="accent6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6"/>
                </a:solidFill>
                <a:highlight>
                  <a:schemeClr val="accent6"/>
                </a:highlight>
                <a:latin typeface="Poppins"/>
                <a:ea typeface="Poppins"/>
                <a:cs typeface="Poppins"/>
                <a:sym typeface="Poppins"/>
              </a:rPr>
              <a:t>----</a:t>
            </a:r>
            <a:r>
              <a:rPr lang="en" sz="1200">
                <a:solidFill>
                  <a:schemeClr val="lt1"/>
                </a:solidFill>
                <a:highlight>
                  <a:schemeClr val="accent6"/>
                </a:highlight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" sz="1200">
                <a:solidFill>
                  <a:schemeClr val="accent6"/>
                </a:solidFill>
                <a:highlight>
                  <a:schemeClr val="accent6"/>
                </a:highlight>
                <a:latin typeface="Poppins"/>
                <a:ea typeface="Poppins"/>
                <a:cs typeface="Poppins"/>
                <a:sym typeface="Poppins"/>
              </a:rPr>
              <a:t>-</a:t>
            </a:r>
            <a:r>
              <a:rPr lang="en" sz="1200" b="1">
                <a:solidFill>
                  <a:schemeClr val="lt1"/>
                </a:solidFill>
                <a:highlight>
                  <a:schemeClr val="accent6"/>
                </a:highlight>
                <a:latin typeface="Poppins"/>
                <a:ea typeface="Poppins"/>
                <a:cs typeface="Poppins"/>
                <a:sym typeface="Poppins"/>
              </a:rPr>
              <a:t>y </a:t>
            </a:r>
            <a:r>
              <a:rPr lang="en" sz="1200">
                <a:solidFill>
                  <a:schemeClr val="lt1"/>
                </a:solidFill>
                <a:highlight>
                  <a:schemeClr val="accent6"/>
                </a:highlight>
                <a:latin typeface="Poppins"/>
                <a:ea typeface="Poppins"/>
                <a:cs typeface="Poppins"/>
                <a:sym typeface="Poppins"/>
              </a:rPr>
              <a:t>= “Even and greater than 10”</a:t>
            </a:r>
            <a:endParaRPr sz="1200">
              <a:solidFill>
                <a:schemeClr val="lt1"/>
              </a:solidFill>
              <a:highlight>
                <a:schemeClr val="accent6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6"/>
                </a:solidFill>
                <a:highlight>
                  <a:schemeClr val="accent6"/>
                </a:highlight>
                <a:latin typeface="Poppins"/>
                <a:ea typeface="Poppins"/>
                <a:cs typeface="Poppins"/>
                <a:sym typeface="Poppins"/>
              </a:rPr>
              <a:t>---</a:t>
            </a:r>
            <a:r>
              <a:rPr lang="en" sz="1200">
                <a:solidFill>
                  <a:schemeClr val="lt1"/>
                </a:solidFill>
                <a:highlight>
                  <a:schemeClr val="accent6"/>
                </a:highlight>
                <a:latin typeface="Poppins"/>
                <a:ea typeface="Poppins"/>
                <a:cs typeface="Poppins"/>
                <a:sym typeface="Poppins"/>
              </a:rPr>
              <a:t> Else</a:t>
            </a:r>
            <a:endParaRPr sz="1200">
              <a:solidFill>
                <a:schemeClr val="lt1"/>
              </a:solidFill>
              <a:highlight>
                <a:schemeClr val="accent6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6"/>
                </a:solidFill>
                <a:highlight>
                  <a:schemeClr val="accent6"/>
                </a:highlight>
                <a:latin typeface="Poppins"/>
                <a:ea typeface="Poppins"/>
                <a:cs typeface="Poppins"/>
                <a:sym typeface="Poppins"/>
              </a:rPr>
              <a:t>-----</a:t>
            </a:r>
            <a:r>
              <a:rPr lang="en" sz="1200">
                <a:solidFill>
                  <a:schemeClr val="lt1"/>
                </a:solidFill>
                <a:highlight>
                  <a:schemeClr val="accent6"/>
                </a:highlight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" sz="1200" b="1">
                <a:solidFill>
                  <a:schemeClr val="lt1"/>
                </a:solidFill>
                <a:highlight>
                  <a:schemeClr val="accent6"/>
                </a:highlight>
                <a:latin typeface="Poppins"/>
                <a:ea typeface="Poppins"/>
                <a:cs typeface="Poppins"/>
                <a:sym typeface="Poppins"/>
              </a:rPr>
              <a:t>y</a:t>
            </a:r>
            <a:r>
              <a:rPr lang="en" sz="1200">
                <a:solidFill>
                  <a:schemeClr val="lt1"/>
                </a:solidFill>
                <a:highlight>
                  <a:schemeClr val="accent6"/>
                </a:highlight>
                <a:latin typeface="Poppins"/>
                <a:ea typeface="Poppins"/>
                <a:cs typeface="Poppins"/>
                <a:sym typeface="Poppins"/>
              </a:rPr>
              <a:t> = “Odd and greater than 10”</a:t>
            </a:r>
            <a:endParaRPr sz="1200">
              <a:solidFill>
                <a:schemeClr val="lt1"/>
              </a:solidFill>
              <a:highlight>
                <a:schemeClr val="accent6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6"/>
                </a:solidFill>
                <a:highlight>
                  <a:schemeClr val="accent6"/>
                </a:highlight>
                <a:latin typeface="Poppins"/>
                <a:ea typeface="Poppins"/>
                <a:cs typeface="Poppins"/>
                <a:sym typeface="Poppins"/>
              </a:rPr>
              <a:t>---</a:t>
            </a:r>
            <a:r>
              <a:rPr lang="en" sz="1200">
                <a:solidFill>
                  <a:schemeClr val="lt1"/>
                </a:solidFill>
                <a:highlight>
                  <a:schemeClr val="accent6"/>
                </a:highlight>
                <a:latin typeface="Poppins"/>
                <a:ea typeface="Poppins"/>
                <a:cs typeface="Poppins"/>
                <a:sym typeface="Poppins"/>
              </a:rPr>
              <a:t> End if</a:t>
            </a:r>
            <a:endParaRPr sz="1200">
              <a:solidFill>
                <a:schemeClr val="lt1"/>
              </a:solidFill>
              <a:highlight>
                <a:schemeClr val="accent6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-</a:t>
            </a: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Else</a:t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- - </a:t>
            </a:r>
            <a:r>
              <a:rPr lang="en" sz="12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y</a:t>
            </a: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= “Smaller than or equal to 10”</a:t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-</a:t>
            </a: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End if</a:t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Else</a:t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-</a:t>
            </a: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" sz="12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y</a:t>
            </a: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= “Not a number”</a:t>
            </a:r>
            <a:endParaRPr sz="900" i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End if</a:t>
            </a:r>
            <a:br>
              <a:rPr lang="en" sz="1200">
                <a:solidFill>
                  <a:schemeClr val="lt1"/>
                </a:solidFill>
                <a:highlight>
                  <a:schemeClr val="accent2"/>
                </a:highlight>
                <a:latin typeface="Poppins"/>
                <a:ea typeface="Poppins"/>
                <a:cs typeface="Poppins"/>
                <a:sym typeface="Poppins"/>
              </a:rPr>
            </a:b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End</a:t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57" name="Google Shape;857;p52"/>
          <p:cNvSpPr txBox="1">
            <a:spLocks noGrp="1"/>
          </p:cNvSpPr>
          <p:nvPr>
            <p:ph type="body" idx="4"/>
          </p:nvPr>
        </p:nvSpPr>
        <p:spPr>
          <a:xfrm>
            <a:off x="370700" y="1044800"/>
            <a:ext cx="2687400" cy="100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2"/>
                </a:solidFill>
              </a:rPr>
              <a:t>Example:</a:t>
            </a:r>
            <a:br>
              <a:rPr lang="en"/>
            </a:br>
            <a:r>
              <a:rPr lang="en" i="1"/>
              <a:t>Determine whether a </a:t>
            </a:r>
            <a:r>
              <a:rPr lang="en" b="1" i="1"/>
              <a:t>variable x</a:t>
            </a:r>
            <a:r>
              <a:rPr lang="en" i="1"/>
              <a:t> is a number greater than 10 and even or odd.</a:t>
            </a:r>
            <a:endParaRPr i="1"/>
          </a:p>
        </p:txBody>
      </p:sp>
      <p:sp>
        <p:nvSpPr>
          <p:cNvPr id="858" name="Google Shape;858;p52"/>
          <p:cNvSpPr txBox="1"/>
          <p:nvPr/>
        </p:nvSpPr>
        <p:spPr>
          <a:xfrm>
            <a:off x="4805550" y="-262600"/>
            <a:ext cx="2687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9" name="Google Shape;859;p52"/>
          <p:cNvSpPr txBox="1"/>
          <p:nvPr/>
        </p:nvSpPr>
        <p:spPr>
          <a:xfrm>
            <a:off x="360000" y="2051300"/>
            <a:ext cx="2687400" cy="10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We can also nest an additional if statement to test the two conditions separately, i.e., (</a:t>
            </a:r>
            <a:r>
              <a:rPr lang="en" sz="12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x</a:t>
            </a: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is a number) and (</a:t>
            </a:r>
            <a:r>
              <a:rPr lang="en" sz="12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x</a:t>
            </a: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&gt; 10).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60" name="Google Shape;860;p52"/>
          <p:cNvSpPr/>
          <p:nvPr/>
        </p:nvSpPr>
        <p:spPr>
          <a:xfrm>
            <a:off x="370700" y="3057808"/>
            <a:ext cx="305700" cy="306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1" name="Google Shape;861;p52"/>
          <p:cNvSpPr txBox="1"/>
          <p:nvPr/>
        </p:nvSpPr>
        <p:spPr>
          <a:xfrm>
            <a:off x="370700" y="3057808"/>
            <a:ext cx="305700" cy="3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Inter ExtraBold"/>
                <a:ea typeface="Inter ExtraBold"/>
                <a:cs typeface="Inter ExtraBold"/>
                <a:sym typeface="Inter ExtraBold"/>
              </a:rPr>
              <a:t>01.</a:t>
            </a:r>
            <a:endParaRPr sz="1000">
              <a:solidFill>
                <a:srgbClr val="FFFFFF"/>
              </a:solidFill>
              <a:latin typeface="Inter ExtraBold"/>
              <a:ea typeface="Inter ExtraBold"/>
              <a:cs typeface="Inter ExtraBold"/>
              <a:sym typeface="Inter ExtraBold"/>
            </a:endParaRPr>
          </a:p>
        </p:txBody>
      </p:sp>
      <p:sp>
        <p:nvSpPr>
          <p:cNvPr id="862" name="Google Shape;862;p52"/>
          <p:cNvSpPr txBox="1"/>
          <p:nvPr/>
        </p:nvSpPr>
        <p:spPr>
          <a:xfrm>
            <a:off x="676400" y="3026150"/>
            <a:ext cx="2370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Is variable </a:t>
            </a:r>
            <a:r>
              <a:rPr lang="en" sz="1200" b="1" i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x</a:t>
            </a:r>
            <a:r>
              <a:rPr lang="en" sz="1200" i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a number?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63" name="Google Shape;863;p52"/>
          <p:cNvSpPr/>
          <p:nvPr/>
        </p:nvSpPr>
        <p:spPr>
          <a:xfrm>
            <a:off x="376100" y="3487558"/>
            <a:ext cx="305700" cy="306000"/>
          </a:xfrm>
          <a:prstGeom prst="ellips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4" name="Google Shape;864;p52"/>
          <p:cNvSpPr txBox="1"/>
          <p:nvPr/>
        </p:nvSpPr>
        <p:spPr>
          <a:xfrm>
            <a:off x="376100" y="3487558"/>
            <a:ext cx="305700" cy="3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Inter ExtraBold"/>
                <a:ea typeface="Inter ExtraBold"/>
                <a:cs typeface="Inter ExtraBold"/>
                <a:sym typeface="Inter ExtraBold"/>
              </a:rPr>
              <a:t>02.</a:t>
            </a:r>
            <a:endParaRPr sz="1000">
              <a:solidFill>
                <a:srgbClr val="FFFFFF"/>
              </a:solidFill>
              <a:latin typeface="Inter ExtraBold"/>
              <a:ea typeface="Inter ExtraBold"/>
              <a:cs typeface="Inter ExtraBold"/>
              <a:sym typeface="Inter ExtraBold"/>
            </a:endParaRPr>
          </a:p>
        </p:txBody>
      </p:sp>
      <p:sp>
        <p:nvSpPr>
          <p:cNvPr id="865" name="Google Shape;865;p52"/>
          <p:cNvSpPr txBox="1"/>
          <p:nvPr/>
        </p:nvSpPr>
        <p:spPr>
          <a:xfrm>
            <a:off x="681800" y="3455900"/>
            <a:ext cx="2370900" cy="5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Is variable </a:t>
            </a:r>
            <a:r>
              <a:rPr lang="en" sz="1200" b="1" i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x</a:t>
            </a:r>
            <a:r>
              <a:rPr lang="en" sz="1200" i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greater than 10?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66" name="Google Shape;866;p52"/>
          <p:cNvSpPr/>
          <p:nvPr/>
        </p:nvSpPr>
        <p:spPr>
          <a:xfrm>
            <a:off x="376100" y="3948958"/>
            <a:ext cx="305700" cy="306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7" name="Google Shape;867;p52"/>
          <p:cNvSpPr txBox="1"/>
          <p:nvPr/>
        </p:nvSpPr>
        <p:spPr>
          <a:xfrm>
            <a:off x="370700" y="3948958"/>
            <a:ext cx="305700" cy="3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Inter ExtraBold"/>
                <a:ea typeface="Inter ExtraBold"/>
                <a:cs typeface="Inter ExtraBold"/>
                <a:sym typeface="Inter ExtraBold"/>
              </a:rPr>
              <a:t>03.</a:t>
            </a:r>
            <a:endParaRPr sz="1000">
              <a:solidFill>
                <a:srgbClr val="FFFFFF"/>
              </a:solidFill>
              <a:latin typeface="Inter ExtraBold"/>
              <a:ea typeface="Inter ExtraBold"/>
              <a:cs typeface="Inter ExtraBold"/>
              <a:sym typeface="Inter ExtraBold"/>
            </a:endParaRPr>
          </a:p>
        </p:txBody>
      </p:sp>
      <p:sp>
        <p:nvSpPr>
          <p:cNvPr id="868" name="Google Shape;868;p52"/>
          <p:cNvSpPr txBox="1"/>
          <p:nvPr/>
        </p:nvSpPr>
        <p:spPr>
          <a:xfrm>
            <a:off x="681800" y="3917300"/>
            <a:ext cx="2370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Is variable </a:t>
            </a:r>
            <a:r>
              <a:rPr lang="en" sz="1200" b="1" i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x</a:t>
            </a:r>
            <a:r>
              <a:rPr lang="en" sz="1200" i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even or odd?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69" name="Google Shape;869;p52"/>
          <p:cNvSpPr txBox="1"/>
          <p:nvPr/>
        </p:nvSpPr>
        <p:spPr>
          <a:xfrm>
            <a:off x="4664950" y="1044803"/>
            <a:ext cx="2687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Pseudocode</a:t>
            </a:r>
            <a:endParaRPr sz="1200"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70" name="Google Shape;870;p52"/>
          <p:cNvSpPr txBox="1"/>
          <p:nvPr/>
        </p:nvSpPr>
        <p:spPr>
          <a:xfrm>
            <a:off x="360000" y="4410350"/>
            <a:ext cx="2687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Note the indent levels.</a:t>
            </a:r>
            <a:endParaRPr b="1"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p53"/>
          <p:cNvSpPr/>
          <p:nvPr/>
        </p:nvSpPr>
        <p:spPr>
          <a:xfrm>
            <a:off x="362500" y="1712525"/>
            <a:ext cx="6653400" cy="3061500"/>
          </a:xfrm>
          <a:prstGeom prst="rect">
            <a:avLst/>
          </a:prstGeom>
          <a:solidFill>
            <a:srgbClr val="F3F4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6" name="Google Shape;876;p53"/>
          <p:cNvSpPr txBox="1">
            <a:spLocks noGrp="1"/>
          </p:cNvSpPr>
          <p:nvPr>
            <p:ph type="title"/>
          </p:nvPr>
        </p:nvSpPr>
        <p:spPr>
          <a:xfrm>
            <a:off x="360000" y="502253"/>
            <a:ext cx="8424000" cy="359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Nested if statement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77" name="Google Shape;877;p53"/>
          <p:cNvSpPr txBox="1">
            <a:spLocks noGrp="1"/>
          </p:cNvSpPr>
          <p:nvPr>
            <p:ph type="subTitle" idx="3"/>
          </p:nvPr>
        </p:nvSpPr>
        <p:spPr>
          <a:xfrm>
            <a:off x="362500" y="360000"/>
            <a:ext cx="8422500" cy="1422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Programmatic thinking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78" name="Google Shape;878;p53"/>
          <p:cNvSpPr txBox="1">
            <a:spLocks noGrp="1"/>
          </p:cNvSpPr>
          <p:nvPr>
            <p:ph type="sldNum" idx="12"/>
          </p:nvPr>
        </p:nvSpPr>
        <p:spPr>
          <a:xfrm>
            <a:off x="8784000" y="4774100"/>
            <a:ext cx="360000" cy="26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Poppins"/>
                <a:ea typeface="Poppins"/>
                <a:cs typeface="Poppins"/>
                <a:sym typeface="Poppins"/>
              </a:rPr>
              <a:t>25</a:t>
            </a:fld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79" name="Google Shape;879;p53"/>
          <p:cNvSpPr txBox="1">
            <a:spLocks noGrp="1"/>
          </p:cNvSpPr>
          <p:nvPr>
            <p:ph type="body" idx="4"/>
          </p:nvPr>
        </p:nvSpPr>
        <p:spPr>
          <a:xfrm>
            <a:off x="370700" y="1044800"/>
            <a:ext cx="8413200" cy="5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2"/>
                </a:solidFill>
              </a:rPr>
              <a:t>Example:</a:t>
            </a:r>
            <a:br>
              <a:rPr lang="en"/>
            </a:br>
            <a:r>
              <a:rPr lang="en" i="1"/>
              <a:t>Determine whether a </a:t>
            </a:r>
            <a:r>
              <a:rPr lang="en" b="1" i="1"/>
              <a:t>variable x</a:t>
            </a:r>
            <a:r>
              <a:rPr lang="en" i="1"/>
              <a:t> is a number greater than 10 and even or odd.</a:t>
            </a:r>
            <a:endParaRPr i="1"/>
          </a:p>
        </p:txBody>
      </p:sp>
      <p:sp>
        <p:nvSpPr>
          <p:cNvPr id="880" name="Google Shape;880;p53"/>
          <p:cNvSpPr txBox="1"/>
          <p:nvPr/>
        </p:nvSpPr>
        <p:spPr>
          <a:xfrm>
            <a:off x="4805550" y="-262600"/>
            <a:ext cx="2687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1" name="Google Shape;881;p53"/>
          <p:cNvSpPr txBox="1"/>
          <p:nvPr/>
        </p:nvSpPr>
        <p:spPr>
          <a:xfrm>
            <a:off x="2373762" y="1712533"/>
            <a:ext cx="2634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Flowchart</a:t>
            </a:r>
            <a:endParaRPr sz="1200"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82" name="Google Shape;882;p53"/>
          <p:cNvSpPr/>
          <p:nvPr/>
        </p:nvSpPr>
        <p:spPr>
          <a:xfrm>
            <a:off x="746392" y="2098143"/>
            <a:ext cx="650322" cy="260388"/>
          </a:xfrm>
          <a:prstGeom prst="flowChartTerminator">
            <a:avLst/>
          </a:prstGeom>
          <a:solidFill>
            <a:srgbClr val="FFFFFF"/>
          </a:solidFill>
          <a:ln w="19050" cap="flat" cmpd="sng">
            <a:solidFill>
              <a:srgbClr val="1A274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A2744"/>
                </a:solidFill>
                <a:latin typeface="Poppins"/>
                <a:ea typeface="Poppins"/>
                <a:cs typeface="Poppins"/>
                <a:sym typeface="Poppins"/>
              </a:rPr>
              <a:t>Start</a:t>
            </a:r>
            <a:endParaRPr sz="1000">
              <a:solidFill>
                <a:srgbClr val="1A2744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83" name="Google Shape;883;p53"/>
          <p:cNvSpPr/>
          <p:nvPr/>
        </p:nvSpPr>
        <p:spPr>
          <a:xfrm>
            <a:off x="478046" y="2667590"/>
            <a:ext cx="1187000" cy="640875"/>
          </a:xfrm>
          <a:prstGeom prst="flowChartDecision">
            <a:avLst/>
          </a:prstGeom>
          <a:solidFill>
            <a:schemeClr val="accent2"/>
          </a:solidFill>
          <a:ln w="19050" cap="flat" cmpd="sng">
            <a:solidFill>
              <a:srgbClr val="1A274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C217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884" name="Google Shape;884;p53"/>
          <p:cNvSpPr txBox="1"/>
          <p:nvPr/>
        </p:nvSpPr>
        <p:spPr>
          <a:xfrm>
            <a:off x="530424" y="2818642"/>
            <a:ext cx="10830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x is a number</a:t>
            </a:r>
            <a:endParaRPr sz="1000" b="1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885" name="Google Shape;885;p53"/>
          <p:cNvCxnSpPr>
            <a:stCxn id="886" idx="3"/>
            <a:endCxn id="887" idx="1"/>
          </p:cNvCxnSpPr>
          <p:nvPr/>
        </p:nvCxnSpPr>
        <p:spPr>
          <a:xfrm>
            <a:off x="3274072" y="2988022"/>
            <a:ext cx="474000" cy="600"/>
          </a:xfrm>
          <a:prstGeom prst="bentConnector3">
            <a:avLst>
              <a:gd name="adj1" fmla="val 4999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88" name="Google Shape;888;p53"/>
          <p:cNvSpPr txBox="1"/>
          <p:nvPr/>
        </p:nvSpPr>
        <p:spPr>
          <a:xfrm>
            <a:off x="1531570" y="2658866"/>
            <a:ext cx="5277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True</a:t>
            </a:r>
            <a:endParaRPr sz="900"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87" name="Google Shape;887;p53"/>
          <p:cNvSpPr/>
          <p:nvPr/>
        </p:nvSpPr>
        <p:spPr>
          <a:xfrm>
            <a:off x="3747982" y="2667897"/>
            <a:ext cx="1187000" cy="640875"/>
          </a:xfrm>
          <a:prstGeom prst="flowChartDecision">
            <a:avLst/>
          </a:prstGeom>
          <a:solidFill>
            <a:schemeClr val="accent6"/>
          </a:solidFill>
          <a:ln w="19050" cap="flat" cmpd="sng">
            <a:solidFill>
              <a:srgbClr val="1A274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C217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889" name="Google Shape;889;p53"/>
          <p:cNvSpPr txBox="1"/>
          <p:nvPr/>
        </p:nvSpPr>
        <p:spPr>
          <a:xfrm>
            <a:off x="3799970" y="2742342"/>
            <a:ext cx="10830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x % 2</a:t>
            </a:r>
            <a:endParaRPr sz="1000" b="1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== 0</a:t>
            </a:r>
            <a:endParaRPr sz="1000" b="1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890" name="Google Shape;890;p53"/>
          <p:cNvSpPr/>
          <p:nvPr/>
        </p:nvSpPr>
        <p:spPr>
          <a:xfrm>
            <a:off x="5252288" y="2730176"/>
            <a:ext cx="1629300" cy="515700"/>
          </a:xfrm>
          <a:prstGeom prst="rect">
            <a:avLst/>
          </a:prstGeom>
          <a:solidFill>
            <a:schemeClr val="accent6"/>
          </a:solidFill>
          <a:ln w="19050" cap="flat" cmpd="sng">
            <a:solidFill>
              <a:srgbClr val="1A274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1A2744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891" name="Google Shape;891;p53"/>
          <p:cNvSpPr txBox="1"/>
          <p:nvPr/>
        </p:nvSpPr>
        <p:spPr>
          <a:xfrm>
            <a:off x="5252288" y="2730800"/>
            <a:ext cx="1629300" cy="5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y = “Even and greater than 10”</a:t>
            </a:r>
            <a:endParaRPr b="1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92" name="Google Shape;892;p53"/>
          <p:cNvSpPr/>
          <p:nvPr/>
        </p:nvSpPr>
        <p:spPr>
          <a:xfrm>
            <a:off x="3526825" y="3665451"/>
            <a:ext cx="1629300" cy="515700"/>
          </a:xfrm>
          <a:prstGeom prst="rect">
            <a:avLst/>
          </a:prstGeom>
          <a:solidFill>
            <a:schemeClr val="accent6"/>
          </a:solidFill>
          <a:ln w="19050" cap="flat" cmpd="sng">
            <a:solidFill>
              <a:srgbClr val="1A274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1A2744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893" name="Google Shape;893;p53"/>
          <p:cNvSpPr txBox="1"/>
          <p:nvPr/>
        </p:nvSpPr>
        <p:spPr>
          <a:xfrm>
            <a:off x="3526775" y="3656750"/>
            <a:ext cx="1629300" cy="5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y = “Odd and greater than 10”</a:t>
            </a:r>
            <a:endParaRPr b="1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894" name="Google Shape;894;p53"/>
          <p:cNvCxnSpPr>
            <a:stCxn id="883" idx="3"/>
            <a:endCxn id="886" idx="1"/>
          </p:cNvCxnSpPr>
          <p:nvPr/>
        </p:nvCxnSpPr>
        <p:spPr>
          <a:xfrm>
            <a:off x="1665046" y="2988027"/>
            <a:ext cx="422100" cy="600"/>
          </a:xfrm>
          <a:prstGeom prst="bentConnector3">
            <a:avLst>
              <a:gd name="adj1" fmla="val 49991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95" name="Google Shape;895;p53"/>
          <p:cNvCxnSpPr>
            <a:stCxn id="882" idx="2"/>
            <a:endCxn id="883" idx="0"/>
          </p:cNvCxnSpPr>
          <p:nvPr/>
        </p:nvCxnSpPr>
        <p:spPr>
          <a:xfrm rot="-5400000" flipH="1">
            <a:off x="917353" y="2512731"/>
            <a:ext cx="309000" cy="600"/>
          </a:xfrm>
          <a:prstGeom prst="bentConnector3">
            <a:avLst>
              <a:gd name="adj1" fmla="val 50009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86" name="Google Shape;886;p53"/>
          <p:cNvSpPr/>
          <p:nvPr/>
        </p:nvSpPr>
        <p:spPr>
          <a:xfrm>
            <a:off x="2087072" y="2667584"/>
            <a:ext cx="1187000" cy="640875"/>
          </a:xfrm>
          <a:prstGeom prst="flowChartDecision">
            <a:avLst/>
          </a:prstGeom>
          <a:solidFill>
            <a:schemeClr val="accent4"/>
          </a:solidFill>
          <a:ln w="19050" cap="flat" cmpd="sng">
            <a:solidFill>
              <a:srgbClr val="1A274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C217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896" name="Google Shape;896;p53"/>
          <p:cNvSpPr txBox="1"/>
          <p:nvPr/>
        </p:nvSpPr>
        <p:spPr>
          <a:xfrm>
            <a:off x="2138785" y="2818667"/>
            <a:ext cx="10830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x &gt; 10</a:t>
            </a:r>
            <a:endParaRPr sz="1000" b="1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897" name="Google Shape;897;p53"/>
          <p:cNvSpPr/>
          <p:nvPr/>
        </p:nvSpPr>
        <p:spPr>
          <a:xfrm>
            <a:off x="478341" y="3657264"/>
            <a:ext cx="1187000" cy="489775"/>
          </a:xfrm>
          <a:prstGeom prst="rect">
            <a:avLst/>
          </a:prstGeom>
          <a:solidFill>
            <a:schemeClr val="accent2"/>
          </a:solidFill>
          <a:ln w="19050" cap="flat" cmpd="sng">
            <a:solidFill>
              <a:srgbClr val="1A274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1A2744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898" name="Google Shape;898;p53"/>
          <p:cNvSpPr txBox="1"/>
          <p:nvPr/>
        </p:nvSpPr>
        <p:spPr>
          <a:xfrm>
            <a:off x="478375" y="3665475"/>
            <a:ext cx="1187100" cy="51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y = “Not a number”</a:t>
            </a:r>
            <a:endParaRPr b="1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899" name="Google Shape;899;p53"/>
          <p:cNvCxnSpPr>
            <a:stCxn id="883" idx="2"/>
            <a:endCxn id="897" idx="0"/>
          </p:cNvCxnSpPr>
          <p:nvPr/>
        </p:nvCxnSpPr>
        <p:spPr>
          <a:xfrm rot="-5400000" flipH="1">
            <a:off x="897396" y="3482615"/>
            <a:ext cx="348900" cy="600"/>
          </a:xfrm>
          <a:prstGeom prst="bentConnector3">
            <a:avLst>
              <a:gd name="adj1" fmla="val 49986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00" name="Google Shape;900;p53"/>
          <p:cNvSpPr txBox="1"/>
          <p:nvPr/>
        </p:nvSpPr>
        <p:spPr>
          <a:xfrm>
            <a:off x="530150" y="3234927"/>
            <a:ext cx="5277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False</a:t>
            </a:r>
            <a:endParaRPr sz="900"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01" name="Google Shape;901;p53"/>
          <p:cNvSpPr txBox="1"/>
          <p:nvPr/>
        </p:nvSpPr>
        <p:spPr>
          <a:xfrm>
            <a:off x="3221250" y="2659862"/>
            <a:ext cx="5277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True</a:t>
            </a:r>
            <a:endParaRPr sz="900"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02" name="Google Shape;902;p53"/>
          <p:cNvSpPr/>
          <p:nvPr/>
        </p:nvSpPr>
        <p:spPr>
          <a:xfrm>
            <a:off x="1865650" y="3665473"/>
            <a:ext cx="1629300" cy="5157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rgbClr val="1A274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1A2744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03" name="Google Shape;903;p53"/>
          <p:cNvSpPr txBox="1"/>
          <p:nvPr/>
        </p:nvSpPr>
        <p:spPr>
          <a:xfrm>
            <a:off x="1865625" y="3665475"/>
            <a:ext cx="1629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y = “Smaller than or equal to 10”</a:t>
            </a:r>
            <a:endParaRPr sz="1000" b="1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904" name="Google Shape;904;p53"/>
          <p:cNvCxnSpPr>
            <a:stCxn id="886" idx="2"/>
            <a:endCxn id="902" idx="0"/>
          </p:cNvCxnSpPr>
          <p:nvPr/>
        </p:nvCxnSpPr>
        <p:spPr>
          <a:xfrm rot="-5400000" flipH="1">
            <a:off x="2502372" y="3486659"/>
            <a:ext cx="357000" cy="600"/>
          </a:xfrm>
          <a:prstGeom prst="bentConnector3">
            <a:avLst>
              <a:gd name="adj1" fmla="val 50002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05" name="Google Shape;905;p53"/>
          <p:cNvSpPr txBox="1"/>
          <p:nvPr/>
        </p:nvSpPr>
        <p:spPr>
          <a:xfrm>
            <a:off x="2082481" y="3192839"/>
            <a:ext cx="5277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False</a:t>
            </a:r>
            <a:endParaRPr sz="900"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906" name="Google Shape;906;p53"/>
          <p:cNvCxnSpPr>
            <a:stCxn id="887" idx="3"/>
            <a:endCxn id="890" idx="1"/>
          </p:cNvCxnSpPr>
          <p:nvPr/>
        </p:nvCxnSpPr>
        <p:spPr>
          <a:xfrm>
            <a:off x="4934982" y="2988334"/>
            <a:ext cx="317400" cy="600"/>
          </a:xfrm>
          <a:prstGeom prst="bentConnector3">
            <a:avLst>
              <a:gd name="adj1" fmla="val 49985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07" name="Google Shape;907;p53"/>
          <p:cNvSpPr txBox="1"/>
          <p:nvPr/>
        </p:nvSpPr>
        <p:spPr>
          <a:xfrm>
            <a:off x="4805554" y="2677800"/>
            <a:ext cx="5277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True</a:t>
            </a:r>
            <a:endParaRPr sz="900"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908" name="Google Shape;908;p53"/>
          <p:cNvCxnSpPr>
            <a:endCxn id="892" idx="0"/>
          </p:cNvCxnSpPr>
          <p:nvPr/>
        </p:nvCxnSpPr>
        <p:spPr>
          <a:xfrm rot="-5400000" flipH="1">
            <a:off x="4162825" y="3486801"/>
            <a:ext cx="356700" cy="6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09" name="Google Shape;909;p53"/>
          <p:cNvSpPr txBox="1"/>
          <p:nvPr/>
        </p:nvSpPr>
        <p:spPr>
          <a:xfrm>
            <a:off x="3805631" y="3192827"/>
            <a:ext cx="5277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False</a:t>
            </a:r>
            <a:endParaRPr sz="900"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10" name="Google Shape;910;p53"/>
          <p:cNvSpPr/>
          <p:nvPr/>
        </p:nvSpPr>
        <p:spPr>
          <a:xfrm>
            <a:off x="5742087" y="3791845"/>
            <a:ext cx="650322" cy="260388"/>
          </a:xfrm>
          <a:prstGeom prst="flowChartTerminator">
            <a:avLst/>
          </a:prstGeom>
          <a:solidFill>
            <a:schemeClr val="lt1"/>
          </a:solidFill>
          <a:ln w="19050" cap="flat" cmpd="sng">
            <a:solidFill>
              <a:srgbClr val="1A274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End</a:t>
            </a:r>
            <a:endParaRPr sz="1000"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911" name="Google Shape;911;p53"/>
          <p:cNvCxnSpPr>
            <a:stCxn id="890" idx="2"/>
            <a:endCxn id="910" idx="0"/>
          </p:cNvCxnSpPr>
          <p:nvPr/>
        </p:nvCxnSpPr>
        <p:spPr>
          <a:xfrm rot="-5400000" flipH="1">
            <a:off x="5794238" y="3518576"/>
            <a:ext cx="546000" cy="600"/>
          </a:xfrm>
          <a:prstGeom prst="bentConnector3">
            <a:avLst>
              <a:gd name="adj1" fmla="val 49997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12" name="Google Shape;912;p53"/>
          <p:cNvCxnSpPr>
            <a:stCxn id="892" idx="3"/>
            <a:endCxn id="910" idx="1"/>
          </p:cNvCxnSpPr>
          <p:nvPr/>
        </p:nvCxnSpPr>
        <p:spPr>
          <a:xfrm rot="10800000" flipH="1">
            <a:off x="5156125" y="3922101"/>
            <a:ext cx="585900" cy="1200"/>
          </a:xfrm>
          <a:prstGeom prst="bentConnector3">
            <a:avLst>
              <a:gd name="adj1" fmla="val 50005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13" name="Google Shape;913;p53"/>
          <p:cNvCxnSpPr>
            <a:stCxn id="902" idx="2"/>
            <a:endCxn id="910" idx="2"/>
          </p:cNvCxnSpPr>
          <p:nvPr/>
        </p:nvCxnSpPr>
        <p:spPr>
          <a:xfrm rot="-5400000">
            <a:off x="4309300" y="2423173"/>
            <a:ext cx="129000" cy="3387000"/>
          </a:xfrm>
          <a:prstGeom prst="bentConnector3">
            <a:avLst>
              <a:gd name="adj1" fmla="val -184593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14" name="Google Shape;914;p53"/>
          <p:cNvCxnSpPr>
            <a:stCxn id="897" idx="2"/>
            <a:endCxn id="910" idx="3"/>
          </p:cNvCxnSpPr>
          <p:nvPr/>
        </p:nvCxnSpPr>
        <p:spPr>
          <a:xfrm rot="-5400000">
            <a:off x="3619591" y="1374289"/>
            <a:ext cx="225000" cy="5320500"/>
          </a:xfrm>
          <a:prstGeom prst="bentConnector4">
            <a:avLst>
              <a:gd name="adj1" fmla="val -180427"/>
              <a:gd name="adj2" fmla="val 104477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15" name="Google Shape;915;p53"/>
          <p:cNvSpPr txBox="1">
            <a:spLocks noGrp="1"/>
          </p:cNvSpPr>
          <p:nvPr>
            <p:ph type="body" idx="4"/>
          </p:nvPr>
        </p:nvSpPr>
        <p:spPr>
          <a:xfrm>
            <a:off x="7198900" y="1701675"/>
            <a:ext cx="1579800" cy="16440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</a:rPr>
              <a:t>Note:</a:t>
            </a:r>
            <a:endParaRPr b="1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The succeeding conditions are only considered when the previous conditions are </a:t>
            </a:r>
            <a:r>
              <a:rPr lang="en" b="1">
                <a:solidFill>
                  <a:schemeClr val="lt1"/>
                </a:solidFill>
              </a:rPr>
              <a:t>True</a:t>
            </a:r>
            <a:r>
              <a:rPr lang="en">
                <a:solidFill>
                  <a:schemeClr val="lt1"/>
                </a:solidFill>
              </a:rPr>
              <a:t>.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p54"/>
          <p:cNvSpPr/>
          <p:nvPr/>
        </p:nvSpPr>
        <p:spPr>
          <a:xfrm>
            <a:off x="360000" y="2023550"/>
            <a:ext cx="2686800" cy="692700"/>
          </a:xfrm>
          <a:prstGeom prst="rect">
            <a:avLst/>
          </a:prstGeom>
          <a:solidFill>
            <a:srgbClr val="F3F4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1" name="Google Shape;921;p54"/>
          <p:cNvSpPr txBox="1">
            <a:spLocks noGrp="1"/>
          </p:cNvSpPr>
          <p:nvPr>
            <p:ph type="body" idx="5"/>
          </p:nvPr>
        </p:nvSpPr>
        <p:spPr>
          <a:xfrm>
            <a:off x="433625" y="1044800"/>
            <a:ext cx="8351400" cy="795600"/>
          </a:xfrm>
          <a:prstGeom prst="rect">
            <a:avLst/>
          </a:prstGeom>
        </p:spPr>
        <p:txBody>
          <a:bodyPr spcFirstLastPara="1" wrap="square" lIns="13715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We use if-else-if ladders when we need to test multiple conditions and execute different code based on which of the conditions are met. It’s a way to chain multiple if statements together.</a:t>
            </a:r>
            <a:endParaRPr/>
          </a:p>
        </p:txBody>
      </p:sp>
      <p:sp>
        <p:nvSpPr>
          <p:cNvPr id="922" name="Google Shape;922;p54"/>
          <p:cNvSpPr txBox="1">
            <a:spLocks noGrp="1"/>
          </p:cNvSpPr>
          <p:nvPr>
            <p:ph type="title" idx="4294967295"/>
          </p:nvPr>
        </p:nvSpPr>
        <p:spPr>
          <a:xfrm>
            <a:off x="360000" y="502253"/>
            <a:ext cx="8424000" cy="359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If-else-if ladder</a:t>
            </a:r>
            <a:endParaRPr/>
          </a:p>
        </p:txBody>
      </p:sp>
      <p:sp>
        <p:nvSpPr>
          <p:cNvPr id="923" name="Google Shape;923;p54"/>
          <p:cNvSpPr txBox="1">
            <a:spLocks noGrp="1"/>
          </p:cNvSpPr>
          <p:nvPr>
            <p:ph type="subTitle" idx="2"/>
          </p:nvPr>
        </p:nvSpPr>
        <p:spPr>
          <a:xfrm>
            <a:off x="362500" y="360000"/>
            <a:ext cx="8422500" cy="1422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Programmatic thinking</a:t>
            </a:r>
            <a:endParaRPr/>
          </a:p>
        </p:txBody>
      </p:sp>
      <p:sp>
        <p:nvSpPr>
          <p:cNvPr id="924" name="Google Shape;924;p54"/>
          <p:cNvSpPr txBox="1">
            <a:spLocks noGrp="1"/>
          </p:cNvSpPr>
          <p:nvPr>
            <p:ph type="sldNum" idx="12"/>
          </p:nvPr>
        </p:nvSpPr>
        <p:spPr>
          <a:xfrm>
            <a:off x="8784000" y="4774100"/>
            <a:ext cx="360000" cy="26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Poppins"/>
                <a:ea typeface="Poppins"/>
                <a:cs typeface="Poppins"/>
                <a:sym typeface="Poppins"/>
              </a:rPr>
              <a:t>26</a:t>
            </a:fld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25" name="Google Shape;925;p54"/>
          <p:cNvSpPr txBox="1"/>
          <p:nvPr/>
        </p:nvSpPr>
        <p:spPr>
          <a:xfrm>
            <a:off x="360000" y="2023550"/>
            <a:ext cx="26868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lt1"/>
                </a:solidFill>
                <a:highlight>
                  <a:schemeClr val="accent2"/>
                </a:highlight>
                <a:latin typeface="Roboto Mono"/>
                <a:ea typeface="Roboto Mono"/>
                <a:cs typeface="Roboto Mono"/>
                <a:sym typeface="Roboto Mono"/>
              </a:rPr>
              <a:t>If (condition) then</a:t>
            </a:r>
            <a:endParaRPr sz="1000" b="1">
              <a:solidFill>
                <a:schemeClr val="lt1"/>
              </a:solidFill>
              <a:highlight>
                <a:schemeClr val="accent2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accent2"/>
                </a:solidFill>
                <a:highlight>
                  <a:schemeClr val="accent2"/>
                </a:highlight>
                <a:latin typeface="Roboto Mono"/>
                <a:ea typeface="Roboto Mono"/>
                <a:cs typeface="Roboto Mono"/>
                <a:sym typeface="Roboto Mono"/>
              </a:rPr>
              <a:t>-</a:t>
            </a:r>
            <a:r>
              <a:rPr lang="en" sz="1000" b="1">
                <a:solidFill>
                  <a:schemeClr val="lt1"/>
                </a:solidFill>
                <a:highlight>
                  <a:schemeClr val="accent2"/>
                </a:highlight>
                <a:latin typeface="Roboto Mono"/>
                <a:ea typeface="Roboto Mono"/>
                <a:cs typeface="Roboto Mono"/>
                <a:sym typeface="Roboto Mono"/>
              </a:rPr>
              <a:t> Do something</a:t>
            </a:r>
            <a:endParaRPr sz="1000" b="1">
              <a:solidFill>
                <a:schemeClr val="lt1"/>
              </a:solidFill>
              <a:highlight>
                <a:schemeClr val="accent2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...</a:t>
            </a:r>
            <a:endParaRPr sz="1000" b="1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26" name="Google Shape;926;p54"/>
          <p:cNvSpPr/>
          <p:nvPr/>
        </p:nvSpPr>
        <p:spPr>
          <a:xfrm>
            <a:off x="3227850" y="2023550"/>
            <a:ext cx="5556300" cy="2741100"/>
          </a:xfrm>
          <a:prstGeom prst="rect">
            <a:avLst/>
          </a:prstGeom>
          <a:solidFill>
            <a:srgbClr val="F3F4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7" name="Google Shape;927;p54"/>
          <p:cNvSpPr txBox="1"/>
          <p:nvPr/>
        </p:nvSpPr>
        <p:spPr>
          <a:xfrm>
            <a:off x="4729612" y="2044733"/>
            <a:ext cx="2634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Flowchart</a:t>
            </a:r>
            <a:endParaRPr sz="1200"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28" name="Google Shape;928;p54"/>
          <p:cNvSpPr/>
          <p:nvPr/>
        </p:nvSpPr>
        <p:spPr>
          <a:xfrm>
            <a:off x="3371031" y="2220378"/>
            <a:ext cx="650322" cy="260388"/>
          </a:xfrm>
          <a:prstGeom prst="flowChartTerminator">
            <a:avLst/>
          </a:prstGeom>
          <a:solidFill>
            <a:srgbClr val="FFFFFF"/>
          </a:solidFill>
          <a:ln w="19050" cap="flat" cmpd="sng">
            <a:solidFill>
              <a:srgbClr val="1A274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1A2744"/>
                </a:solidFill>
                <a:latin typeface="Poppins"/>
                <a:ea typeface="Poppins"/>
                <a:cs typeface="Poppins"/>
                <a:sym typeface="Poppins"/>
              </a:rPr>
              <a:t>Start</a:t>
            </a:r>
            <a:endParaRPr sz="1000" b="1">
              <a:solidFill>
                <a:srgbClr val="1A2744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29" name="Google Shape;929;p54"/>
          <p:cNvSpPr/>
          <p:nvPr/>
        </p:nvSpPr>
        <p:spPr>
          <a:xfrm>
            <a:off x="4032591" y="2469103"/>
            <a:ext cx="1187000" cy="640875"/>
          </a:xfrm>
          <a:prstGeom prst="flowChartDecision">
            <a:avLst/>
          </a:prstGeom>
          <a:solidFill>
            <a:schemeClr val="accent2"/>
          </a:solidFill>
          <a:ln w="19050" cap="flat" cmpd="sng">
            <a:solidFill>
              <a:srgbClr val="1A274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30" name="Google Shape;930;p54"/>
          <p:cNvSpPr txBox="1"/>
          <p:nvPr/>
        </p:nvSpPr>
        <p:spPr>
          <a:xfrm>
            <a:off x="4084505" y="2620122"/>
            <a:ext cx="10830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Condition</a:t>
            </a:r>
            <a:endParaRPr sz="1000" b="1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931" name="Google Shape;931;p54"/>
          <p:cNvCxnSpPr>
            <a:stCxn id="929" idx="2"/>
            <a:endCxn id="932" idx="1"/>
          </p:cNvCxnSpPr>
          <p:nvPr/>
        </p:nvCxnSpPr>
        <p:spPr>
          <a:xfrm rot="-5400000" flipH="1">
            <a:off x="5975191" y="1760878"/>
            <a:ext cx="481500" cy="3179700"/>
          </a:xfrm>
          <a:prstGeom prst="bentConnector2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33" name="Google Shape;933;p54"/>
          <p:cNvCxnSpPr>
            <a:stCxn id="928" idx="2"/>
            <a:endCxn id="929" idx="1"/>
          </p:cNvCxnSpPr>
          <p:nvPr/>
        </p:nvCxnSpPr>
        <p:spPr>
          <a:xfrm rot="-5400000" flipH="1">
            <a:off x="3709992" y="2466966"/>
            <a:ext cx="308700" cy="336300"/>
          </a:xfrm>
          <a:prstGeom prst="bentConnector2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34" name="Google Shape;934;p54"/>
          <p:cNvCxnSpPr>
            <a:stCxn id="929" idx="3"/>
            <a:endCxn id="935" idx="1"/>
          </p:cNvCxnSpPr>
          <p:nvPr/>
        </p:nvCxnSpPr>
        <p:spPr>
          <a:xfrm>
            <a:off x="5219591" y="2789540"/>
            <a:ext cx="677400" cy="600"/>
          </a:xfrm>
          <a:prstGeom prst="bentConnector3">
            <a:avLst>
              <a:gd name="adj1" fmla="val 50001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36" name="Google Shape;936;p54"/>
          <p:cNvSpPr txBox="1"/>
          <p:nvPr/>
        </p:nvSpPr>
        <p:spPr>
          <a:xfrm>
            <a:off x="5154440" y="2469031"/>
            <a:ext cx="5277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True</a:t>
            </a:r>
            <a:endParaRPr sz="900"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32" name="Google Shape;932;p54"/>
          <p:cNvSpPr/>
          <p:nvPr/>
        </p:nvSpPr>
        <p:spPr>
          <a:xfrm>
            <a:off x="7805717" y="3461383"/>
            <a:ext cx="650322" cy="260388"/>
          </a:xfrm>
          <a:prstGeom prst="flowChartTerminator">
            <a:avLst/>
          </a:prstGeom>
          <a:solidFill>
            <a:schemeClr val="lt1"/>
          </a:solidFill>
          <a:ln w="19050" cap="flat" cmpd="sng">
            <a:solidFill>
              <a:srgbClr val="1A274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End</a:t>
            </a:r>
            <a:endParaRPr sz="1000"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937" name="Google Shape;937;p54"/>
          <p:cNvCxnSpPr>
            <a:stCxn id="935" idx="3"/>
            <a:endCxn id="932" idx="0"/>
          </p:cNvCxnSpPr>
          <p:nvPr/>
        </p:nvCxnSpPr>
        <p:spPr>
          <a:xfrm>
            <a:off x="7084107" y="2789476"/>
            <a:ext cx="1046700" cy="672000"/>
          </a:xfrm>
          <a:prstGeom prst="bentConnector2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38" name="Google Shape;938;p54"/>
          <p:cNvSpPr txBox="1"/>
          <p:nvPr/>
        </p:nvSpPr>
        <p:spPr>
          <a:xfrm>
            <a:off x="4084871" y="3028981"/>
            <a:ext cx="5277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False</a:t>
            </a:r>
            <a:endParaRPr sz="900"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39" name="Google Shape;939;p54"/>
          <p:cNvSpPr txBox="1"/>
          <p:nvPr/>
        </p:nvSpPr>
        <p:spPr>
          <a:xfrm>
            <a:off x="360000" y="2899410"/>
            <a:ext cx="26868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We expect the if statement to terminate when the condition is false.</a:t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35" name="Google Shape;935;p54"/>
          <p:cNvSpPr/>
          <p:nvPr/>
        </p:nvSpPr>
        <p:spPr>
          <a:xfrm>
            <a:off x="5897007" y="2604826"/>
            <a:ext cx="1187100" cy="369300"/>
          </a:xfrm>
          <a:prstGeom prst="rect">
            <a:avLst/>
          </a:prstGeom>
          <a:solidFill>
            <a:schemeClr val="accent2"/>
          </a:solidFill>
          <a:ln w="19050" cap="flat" cmpd="sng">
            <a:solidFill>
              <a:srgbClr val="1A274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Do something</a:t>
            </a:r>
            <a:endParaRPr sz="10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p55"/>
          <p:cNvSpPr/>
          <p:nvPr/>
        </p:nvSpPr>
        <p:spPr>
          <a:xfrm>
            <a:off x="360000" y="2023550"/>
            <a:ext cx="2686800" cy="1086300"/>
          </a:xfrm>
          <a:prstGeom prst="rect">
            <a:avLst/>
          </a:prstGeom>
          <a:solidFill>
            <a:srgbClr val="F3F4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5" name="Google Shape;945;p55"/>
          <p:cNvSpPr txBox="1">
            <a:spLocks noGrp="1"/>
          </p:cNvSpPr>
          <p:nvPr>
            <p:ph type="body" idx="5"/>
          </p:nvPr>
        </p:nvSpPr>
        <p:spPr>
          <a:xfrm>
            <a:off x="433625" y="1044800"/>
            <a:ext cx="8351400" cy="795600"/>
          </a:xfrm>
          <a:prstGeom prst="rect">
            <a:avLst/>
          </a:prstGeom>
        </p:spPr>
        <p:txBody>
          <a:bodyPr spcFirstLastPara="1" wrap="square" lIns="13715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We use if-else-if ladders when we need to test multiple conditions and execute different code based on which of the conditions are met. It’s a way to chain multiple if statements together.</a:t>
            </a:r>
            <a:endParaRPr/>
          </a:p>
        </p:txBody>
      </p:sp>
      <p:sp>
        <p:nvSpPr>
          <p:cNvPr id="946" name="Google Shape;946;p55"/>
          <p:cNvSpPr txBox="1">
            <a:spLocks noGrp="1"/>
          </p:cNvSpPr>
          <p:nvPr>
            <p:ph type="title" idx="4294967295"/>
          </p:nvPr>
        </p:nvSpPr>
        <p:spPr>
          <a:xfrm>
            <a:off x="360000" y="502253"/>
            <a:ext cx="8424000" cy="359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If-else-if ladder</a:t>
            </a:r>
            <a:endParaRPr/>
          </a:p>
        </p:txBody>
      </p:sp>
      <p:sp>
        <p:nvSpPr>
          <p:cNvPr id="947" name="Google Shape;947;p55"/>
          <p:cNvSpPr txBox="1">
            <a:spLocks noGrp="1"/>
          </p:cNvSpPr>
          <p:nvPr>
            <p:ph type="subTitle" idx="2"/>
          </p:nvPr>
        </p:nvSpPr>
        <p:spPr>
          <a:xfrm>
            <a:off x="362500" y="360000"/>
            <a:ext cx="8422500" cy="1422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Programmatic thinking</a:t>
            </a:r>
            <a:endParaRPr/>
          </a:p>
        </p:txBody>
      </p:sp>
      <p:sp>
        <p:nvSpPr>
          <p:cNvPr id="948" name="Google Shape;948;p55"/>
          <p:cNvSpPr txBox="1">
            <a:spLocks noGrp="1"/>
          </p:cNvSpPr>
          <p:nvPr>
            <p:ph type="sldNum" idx="12"/>
          </p:nvPr>
        </p:nvSpPr>
        <p:spPr>
          <a:xfrm>
            <a:off x="8784000" y="4774100"/>
            <a:ext cx="360000" cy="26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Poppins"/>
                <a:ea typeface="Poppins"/>
                <a:cs typeface="Poppins"/>
                <a:sym typeface="Poppins"/>
              </a:rPr>
              <a:t>27</a:t>
            </a:fld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49" name="Google Shape;949;p55"/>
          <p:cNvSpPr txBox="1"/>
          <p:nvPr/>
        </p:nvSpPr>
        <p:spPr>
          <a:xfrm>
            <a:off x="362500" y="2023550"/>
            <a:ext cx="28278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lt1"/>
                </a:solidFill>
                <a:highlight>
                  <a:schemeClr val="accent2"/>
                </a:highlight>
                <a:latin typeface="Poppins"/>
                <a:ea typeface="Poppins"/>
                <a:cs typeface="Poppins"/>
                <a:sym typeface="Poppins"/>
              </a:rPr>
              <a:t>I</a:t>
            </a:r>
            <a:r>
              <a:rPr lang="en" sz="1000" b="1">
                <a:solidFill>
                  <a:schemeClr val="lt1"/>
                </a:solidFill>
                <a:highlight>
                  <a:schemeClr val="accent2"/>
                </a:highlight>
                <a:latin typeface="Roboto Mono"/>
                <a:ea typeface="Roboto Mono"/>
                <a:cs typeface="Roboto Mono"/>
                <a:sym typeface="Roboto Mono"/>
              </a:rPr>
              <a:t>f (condition) then</a:t>
            </a:r>
            <a:endParaRPr sz="1000" b="1">
              <a:solidFill>
                <a:schemeClr val="lt1"/>
              </a:solidFill>
              <a:highlight>
                <a:schemeClr val="accent2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lt1"/>
                </a:solidFill>
                <a:highlight>
                  <a:schemeClr val="accent2"/>
                </a:highlight>
                <a:latin typeface="Roboto Mono"/>
                <a:ea typeface="Roboto Mono"/>
                <a:cs typeface="Roboto Mono"/>
                <a:sym typeface="Roboto Mono"/>
              </a:rPr>
              <a:t>Do something</a:t>
            </a:r>
            <a:endParaRPr sz="1000" b="1">
              <a:solidFill>
                <a:schemeClr val="lt1"/>
              </a:solidFill>
              <a:highlight>
                <a:schemeClr val="accent2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2286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lt1"/>
                </a:solidFill>
                <a:highlight>
                  <a:schemeClr val="accent4"/>
                </a:highlight>
                <a:latin typeface="Roboto Mono"/>
                <a:ea typeface="Roboto Mono"/>
                <a:cs typeface="Roboto Mono"/>
                <a:sym typeface="Roboto Mono"/>
              </a:rPr>
              <a:t>Else if (another condition) then</a:t>
            </a:r>
            <a:br>
              <a:rPr lang="en" sz="1000" b="1">
                <a:solidFill>
                  <a:schemeClr val="lt1"/>
                </a:solidFill>
                <a:highlight>
                  <a:schemeClr val="accent4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000" b="1">
                <a:solidFill>
                  <a:schemeClr val="lt1"/>
                </a:solidFill>
                <a:highlight>
                  <a:schemeClr val="accent4"/>
                </a:highlight>
                <a:latin typeface="Roboto Mono"/>
                <a:ea typeface="Roboto Mono"/>
                <a:cs typeface="Roboto Mono"/>
                <a:sym typeface="Roboto Mono"/>
              </a:rPr>
              <a:t>Do something different</a:t>
            </a:r>
            <a:endParaRPr sz="1000" b="1">
              <a:solidFill>
                <a:schemeClr val="lt1"/>
              </a:solidFill>
              <a:highlight>
                <a:schemeClr val="accent4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...</a:t>
            </a:r>
            <a:endParaRPr sz="1000" b="1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50" name="Google Shape;950;p55"/>
          <p:cNvSpPr/>
          <p:nvPr/>
        </p:nvSpPr>
        <p:spPr>
          <a:xfrm>
            <a:off x="3227850" y="2023550"/>
            <a:ext cx="5556300" cy="2741100"/>
          </a:xfrm>
          <a:prstGeom prst="rect">
            <a:avLst/>
          </a:prstGeom>
          <a:solidFill>
            <a:srgbClr val="F3F4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1" name="Google Shape;951;p55"/>
          <p:cNvSpPr txBox="1"/>
          <p:nvPr/>
        </p:nvSpPr>
        <p:spPr>
          <a:xfrm>
            <a:off x="4729612" y="2044733"/>
            <a:ext cx="2634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Flowchart</a:t>
            </a:r>
            <a:endParaRPr sz="1200"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52" name="Google Shape;952;p55"/>
          <p:cNvSpPr/>
          <p:nvPr/>
        </p:nvSpPr>
        <p:spPr>
          <a:xfrm>
            <a:off x="3371031" y="2220378"/>
            <a:ext cx="650322" cy="260388"/>
          </a:xfrm>
          <a:prstGeom prst="flowChartTerminator">
            <a:avLst/>
          </a:prstGeom>
          <a:solidFill>
            <a:srgbClr val="FFFFFF"/>
          </a:solidFill>
          <a:ln w="19050" cap="flat" cmpd="sng">
            <a:solidFill>
              <a:srgbClr val="1A274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1A2744"/>
                </a:solidFill>
                <a:latin typeface="Poppins"/>
                <a:ea typeface="Poppins"/>
                <a:cs typeface="Poppins"/>
                <a:sym typeface="Poppins"/>
              </a:rPr>
              <a:t>Start</a:t>
            </a:r>
            <a:endParaRPr sz="1000" b="1">
              <a:solidFill>
                <a:srgbClr val="1A2744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53" name="Google Shape;953;p55"/>
          <p:cNvSpPr/>
          <p:nvPr/>
        </p:nvSpPr>
        <p:spPr>
          <a:xfrm>
            <a:off x="4032591" y="2469103"/>
            <a:ext cx="1187000" cy="640875"/>
          </a:xfrm>
          <a:prstGeom prst="flowChartDecision">
            <a:avLst/>
          </a:prstGeom>
          <a:solidFill>
            <a:schemeClr val="accent2"/>
          </a:solidFill>
          <a:ln w="19050" cap="flat" cmpd="sng">
            <a:solidFill>
              <a:srgbClr val="1A274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54" name="Google Shape;954;p55"/>
          <p:cNvSpPr txBox="1"/>
          <p:nvPr/>
        </p:nvSpPr>
        <p:spPr>
          <a:xfrm>
            <a:off x="4084505" y="2620122"/>
            <a:ext cx="10830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Condition</a:t>
            </a:r>
            <a:endParaRPr sz="1000" b="1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955" name="Google Shape;955;p55"/>
          <p:cNvCxnSpPr>
            <a:stCxn id="953" idx="2"/>
            <a:endCxn id="956" idx="0"/>
          </p:cNvCxnSpPr>
          <p:nvPr/>
        </p:nvCxnSpPr>
        <p:spPr>
          <a:xfrm rot="-5400000" flipH="1">
            <a:off x="4544341" y="3191728"/>
            <a:ext cx="164100" cy="600"/>
          </a:xfrm>
          <a:prstGeom prst="bentConnector3">
            <a:avLst>
              <a:gd name="adj1" fmla="val 50003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57" name="Google Shape;957;p55"/>
          <p:cNvSpPr txBox="1"/>
          <p:nvPr/>
        </p:nvSpPr>
        <p:spPr>
          <a:xfrm>
            <a:off x="4084871" y="3028981"/>
            <a:ext cx="5277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False</a:t>
            </a:r>
            <a:endParaRPr sz="900"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958" name="Google Shape;958;p55"/>
          <p:cNvCxnSpPr>
            <a:stCxn id="952" idx="2"/>
            <a:endCxn id="953" idx="1"/>
          </p:cNvCxnSpPr>
          <p:nvPr/>
        </p:nvCxnSpPr>
        <p:spPr>
          <a:xfrm rot="-5400000" flipH="1">
            <a:off x="3709992" y="2466966"/>
            <a:ext cx="308700" cy="336300"/>
          </a:xfrm>
          <a:prstGeom prst="bentConnector2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59" name="Google Shape;959;p55"/>
          <p:cNvSpPr txBox="1"/>
          <p:nvPr/>
        </p:nvSpPr>
        <p:spPr>
          <a:xfrm>
            <a:off x="5154440" y="2469031"/>
            <a:ext cx="5277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True</a:t>
            </a:r>
            <a:endParaRPr sz="900"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60" name="Google Shape;960;p55"/>
          <p:cNvSpPr/>
          <p:nvPr/>
        </p:nvSpPr>
        <p:spPr>
          <a:xfrm>
            <a:off x="7805717" y="3461383"/>
            <a:ext cx="650322" cy="260388"/>
          </a:xfrm>
          <a:prstGeom prst="flowChartTerminator">
            <a:avLst/>
          </a:prstGeom>
          <a:solidFill>
            <a:schemeClr val="lt1"/>
          </a:solidFill>
          <a:ln w="19050" cap="flat" cmpd="sng">
            <a:solidFill>
              <a:srgbClr val="1A274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End</a:t>
            </a:r>
            <a:endParaRPr sz="1000"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961" name="Google Shape;961;p55"/>
          <p:cNvCxnSpPr>
            <a:stCxn id="953" idx="3"/>
            <a:endCxn id="962" idx="1"/>
          </p:cNvCxnSpPr>
          <p:nvPr/>
        </p:nvCxnSpPr>
        <p:spPr>
          <a:xfrm>
            <a:off x="5219591" y="2789540"/>
            <a:ext cx="677400" cy="600"/>
          </a:xfrm>
          <a:prstGeom prst="bentConnector3">
            <a:avLst>
              <a:gd name="adj1" fmla="val 50001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63" name="Google Shape;963;p55"/>
          <p:cNvCxnSpPr>
            <a:stCxn id="962" idx="3"/>
            <a:endCxn id="960" idx="0"/>
          </p:cNvCxnSpPr>
          <p:nvPr/>
        </p:nvCxnSpPr>
        <p:spPr>
          <a:xfrm>
            <a:off x="7084107" y="2789476"/>
            <a:ext cx="1046700" cy="672000"/>
          </a:xfrm>
          <a:prstGeom prst="bentConnector2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56" name="Google Shape;956;p55"/>
          <p:cNvSpPr/>
          <p:nvPr/>
        </p:nvSpPr>
        <p:spPr>
          <a:xfrm>
            <a:off x="4032891" y="3274089"/>
            <a:ext cx="1187000" cy="640875"/>
          </a:xfrm>
          <a:prstGeom prst="flowChartDecision">
            <a:avLst/>
          </a:prstGeom>
          <a:solidFill>
            <a:schemeClr val="accent4"/>
          </a:solidFill>
          <a:ln w="19050" cap="flat" cmpd="sng">
            <a:solidFill>
              <a:srgbClr val="1A274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64" name="Google Shape;964;p55"/>
          <p:cNvSpPr txBox="1"/>
          <p:nvPr/>
        </p:nvSpPr>
        <p:spPr>
          <a:xfrm>
            <a:off x="4084880" y="3422219"/>
            <a:ext cx="10830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Condition</a:t>
            </a:r>
            <a:endParaRPr sz="1000"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965" name="Google Shape;965;p55"/>
          <p:cNvCxnSpPr>
            <a:stCxn id="956" idx="3"/>
            <a:endCxn id="966" idx="1"/>
          </p:cNvCxnSpPr>
          <p:nvPr/>
        </p:nvCxnSpPr>
        <p:spPr>
          <a:xfrm rot="10800000" flipH="1">
            <a:off x="5219891" y="3591526"/>
            <a:ext cx="673500" cy="30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67" name="Google Shape;967;p55"/>
          <p:cNvCxnSpPr>
            <a:stCxn id="966" idx="3"/>
            <a:endCxn id="960" idx="1"/>
          </p:cNvCxnSpPr>
          <p:nvPr/>
        </p:nvCxnSpPr>
        <p:spPr>
          <a:xfrm>
            <a:off x="7080344" y="3591564"/>
            <a:ext cx="7254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68" name="Google Shape;968;p55"/>
          <p:cNvSpPr txBox="1"/>
          <p:nvPr/>
        </p:nvSpPr>
        <p:spPr>
          <a:xfrm>
            <a:off x="5144590" y="3273368"/>
            <a:ext cx="5277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True</a:t>
            </a:r>
            <a:endParaRPr sz="900"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969" name="Google Shape;969;p55"/>
          <p:cNvCxnSpPr>
            <a:stCxn id="956" idx="2"/>
            <a:endCxn id="960" idx="2"/>
          </p:cNvCxnSpPr>
          <p:nvPr/>
        </p:nvCxnSpPr>
        <p:spPr>
          <a:xfrm rot="-5400000">
            <a:off x="6282091" y="2066064"/>
            <a:ext cx="193200" cy="3504600"/>
          </a:xfrm>
          <a:prstGeom prst="bentConnector3">
            <a:avLst>
              <a:gd name="adj1" fmla="val -123253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70" name="Google Shape;970;p55"/>
          <p:cNvSpPr txBox="1"/>
          <p:nvPr/>
        </p:nvSpPr>
        <p:spPr>
          <a:xfrm>
            <a:off x="4098696" y="3835856"/>
            <a:ext cx="5277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False</a:t>
            </a:r>
            <a:endParaRPr sz="900"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71" name="Google Shape;971;p55"/>
          <p:cNvSpPr txBox="1"/>
          <p:nvPr/>
        </p:nvSpPr>
        <p:spPr>
          <a:xfrm>
            <a:off x="381050" y="3293010"/>
            <a:ext cx="26868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Now, when the first if statement is false, the second condition is considered.</a:t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When the second condition is also false, then the if-else-if ladder terminates.</a:t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62" name="Google Shape;962;p55"/>
          <p:cNvSpPr/>
          <p:nvPr/>
        </p:nvSpPr>
        <p:spPr>
          <a:xfrm>
            <a:off x="5897007" y="2604826"/>
            <a:ext cx="1187100" cy="369300"/>
          </a:xfrm>
          <a:prstGeom prst="rect">
            <a:avLst/>
          </a:prstGeom>
          <a:solidFill>
            <a:schemeClr val="accent2"/>
          </a:solidFill>
          <a:ln w="19050" cap="flat" cmpd="sng">
            <a:solidFill>
              <a:srgbClr val="1A274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Do something</a:t>
            </a:r>
            <a:endParaRPr sz="10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66" name="Google Shape;966;p55"/>
          <p:cNvSpPr/>
          <p:nvPr/>
        </p:nvSpPr>
        <p:spPr>
          <a:xfrm>
            <a:off x="5893244" y="3406914"/>
            <a:ext cx="1187100" cy="3693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rgbClr val="1A274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Do something</a:t>
            </a:r>
            <a:endParaRPr sz="1000" b="1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Google Shape;976;p56"/>
          <p:cNvSpPr/>
          <p:nvPr/>
        </p:nvSpPr>
        <p:spPr>
          <a:xfrm>
            <a:off x="360000" y="2023550"/>
            <a:ext cx="2686800" cy="1223700"/>
          </a:xfrm>
          <a:prstGeom prst="rect">
            <a:avLst/>
          </a:prstGeom>
          <a:solidFill>
            <a:srgbClr val="F3F4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7" name="Google Shape;977;p56"/>
          <p:cNvSpPr txBox="1">
            <a:spLocks noGrp="1"/>
          </p:cNvSpPr>
          <p:nvPr>
            <p:ph type="body" idx="5"/>
          </p:nvPr>
        </p:nvSpPr>
        <p:spPr>
          <a:xfrm>
            <a:off x="433625" y="1044800"/>
            <a:ext cx="8351400" cy="795600"/>
          </a:xfrm>
          <a:prstGeom prst="rect">
            <a:avLst/>
          </a:prstGeom>
        </p:spPr>
        <p:txBody>
          <a:bodyPr spcFirstLastPara="1" wrap="square" lIns="13715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We use if-else-if ladders when we need to test multiple conditions and execute different code based on which of the conditions are met. It’s a way to chain multiple if statements together.</a:t>
            </a:r>
            <a:endParaRPr/>
          </a:p>
        </p:txBody>
      </p:sp>
      <p:sp>
        <p:nvSpPr>
          <p:cNvPr id="978" name="Google Shape;978;p56"/>
          <p:cNvSpPr txBox="1">
            <a:spLocks noGrp="1"/>
          </p:cNvSpPr>
          <p:nvPr>
            <p:ph type="title" idx="4294967295"/>
          </p:nvPr>
        </p:nvSpPr>
        <p:spPr>
          <a:xfrm>
            <a:off x="360000" y="502253"/>
            <a:ext cx="8424000" cy="359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If-else-if ladder</a:t>
            </a:r>
            <a:endParaRPr/>
          </a:p>
        </p:txBody>
      </p:sp>
      <p:sp>
        <p:nvSpPr>
          <p:cNvPr id="979" name="Google Shape;979;p56"/>
          <p:cNvSpPr txBox="1">
            <a:spLocks noGrp="1"/>
          </p:cNvSpPr>
          <p:nvPr>
            <p:ph type="subTitle" idx="2"/>
          </p:nvPr>
        </p:nvSpPr>
        <p:spPr>
          <a:xfrm>
            <a:off x="362500" y="360000"/>
            <a:ext cx="8422500" cy="1422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Programmatic thinking</a:t>
            </a:r>
            <a:endParaRPr/>
          </a:p>
        </p:txBody>
      </p:sp>
      <p:sp>
        <p:nvSpPr>
          <p:cNvPr id="980" name="Google Shape;980;p56"/>
          <p:cNvSpPr txBox="1">
            <a:spLocks noGrp="1"/>
          </p:cNvSpPr>
          <p:nvPr>
            <p:ph type="sldNum" idx="12"/>
          </p:nvPr>
        </p:nvSpPr>
        <p:spPr>
          <a:xfrm>
            <a:off x="8784000" y="4774100"/>
            <a:ext cx="360000" cy="26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Poppins"/>
                <a:ea typeface="Poppins"/>
                <a:cs typeface="Poppins"/>
                <a:sym typeface="Poppins"/>
              </a:rPr>
              <a:t>28</a:t>
            </a:fld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81" name="Google Shape;981;p56"/>
          <p:cNvSpPr txBox="1"/>
          <p:nvPr/>
        </p:nvSpPr>
        <p:spPr>
          <a:xfrm>
            <a:off x="362500" y="2023550"/>
            <a:ext cx="2827800" cy="12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286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lt1"/>
                </a:solidFill>
                <a:highlight>
                  <a:schemeClr val="accent2"/>
                </a:highlight>
                <a:latin typeface="Roboto Mono"/>
                <a:ea typeface="Roboto Mono"/>
                <a:cs typeface="Roboto Mono"/>
                <a:sym typeface="Roboto Mono"/>
              </a:rPr>
              <a:t>If (condition) then</a:t>
            </a:r>
            <a:endParaRPr sz="1000" b="1">
              <a:solidFill>
                <a:schemeClr val="lt1"/>
              </a:solidFill>
              <a:highlight>
                <a:schemeClr val="accent2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2286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lt1"/>
                </a:solidFill>
                <a:highlight>
                  <a:schemeClr val="accent2"/>
                </a:highlight>
                <a:latin typeface="Roboto Mono"/>
                <a:ea typeface="Roboto Mono"/>
                <a:cs typeface="Roboto Mono"/>
                <a:sym typeface="Roboto Mono"/>
              </a:rPr>
              <a:t>Do something</a:t>
            </a:r>
            <a:endParaRPr sz="1000" b="1">
              <a:solidFill>
                <a:schemeClr val="lt1"/>
              </a:solidFill>
              <a:highlight>
                <a:schemeClr val="accent2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2286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lt1"/>
                </a:solidFill>
                <a:highlight>
                  <a:schemeClr val="accent4"/>
                </a:highlight>
                <a:latin typeface="Roboto Mono"/>
                <a:ea typeface="Roboto Mono"/>
                <a:cs typeface="Roboto Mono"/>
                <a:sym typeface="Roboto Mono"/>
              </a:rPr>
              <a:t>Else if (another condition) then</a:t>
            </a:r>
            <a:br>
              <a:rPr lang="en" sz="1000" b="1">
                <a:solidFill>
                  <a:schemeClr val="lt1"/>
                </a:solidFill>
                <a:highlight>
                  <a:schemeClr val="accent4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000" b="1">
                <a:solidFill>
                  <a:schemeClr val="lt1"/>
                </a:solidFill>
                <a:highlight>
                  <a:schemeClr val="accent4"/>
                </a:highlight>
                <a:latin typeface="Roboto Mono"/>
                <a:ea typeface="Roboto Mono"/>
                <a:cs typeface="Roboto Mono"/>
                <a:sym typeface="Roboto Mono"/>
              </a:rPr>
              <a:t>Do something different</a:t>
            </a:r>
            <a:endParaRPr sz="10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2286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lt1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Else if (another condition) then</a:t>
            </a:r>
            <a:br>
              <a:rPr lang="en" sz="1000" b="1">
                <a:solidFill>
                  <a:schemeClr val="lt1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000" b="1">
                <a:solidFill>
                  <a:schemeClr val="lt1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Do something different</a:t>
            </a:r>
            <a:endParaRPr sz="1000" b="1">
              <a:solidFill>
                <a:schemeClr val="lt1"/>
              </a:solidFill>
              <a:highlight>
                <a:schemeClr val="accent6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82" name="Google Shape;982;p56"/>
          <p:cNvSpPr/>
          <p:nvPr/>
        </p:nvSpPr>
        <p:spPr>
          <a:xfrm>
            <a:off x="3227850" y="2023550"/>
            <a:ext cx="5556300" cy="2741100"/>
          </a:xfrm>
          <a:prstGeom prst="rect">
            <a:avLst/>
          </a:prstGeom>
          <a:solidFill>
            <a:srgbClr val="F3F4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3" name="Google Shape;983;p56"/>
          <p:cNvSpPr txBox="1"/>
          <p:nvPr/>
        </p:nvSpPr>
        <p:spPr>
          <a:xfrm>
            <a:off x="4729612" y="2044733"/>
            <a:ext cx="2634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Flowchart</a:t>
            </a:r>
            <a:endParaRPr sz="1200"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84" name="Google Shape;984;p56"/>
          <p:cNvSpPr/>
          <p:nvPr/>
        </p:nvSpPr>
        <p:spPr>
          <a:xfrm>
            <a:off x="3371031" y="2220378"/>
            <a:ext cx="650322" cy="260388"/>
          </a:xfrm>
          <a:prstGeom prst="flowChartTerminator">
            <a:avLst/>
          </a:prstGeom>
          <a:solidFill>
            <a:srgbClr val="FFFFFF"/>
          </a:solidFill>
          <a:ln w="19050" cap="flat" cmpd="sng">
            <a:solidFill>
              <a:srgbClr val="1A274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1A2744"/>
                </a:solidFill>
                <a:latin typeface="Poppins"/>
                <a:ea typeface="Poppins"/>
                <a:cs typeface="Poppins"/>
                <a:sym typeface="Poppins"/>
              </a:rPr>
              <a:t>Start</a:t>
            </a:r>
            <a:endParaRPr sz="1000" b="1">
              <a:solidFill>
                <a:srgbClr val="1A2744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85" name="Google Shape;985;p56"/>
          <p:cNvSpPr/>
          <p:nvPr/>
        </p:nvSpPr>
        <p:spPr>
          <a:xfrm>
            <a:off x="4032591" y="2469103"/>
            <a:ext cx="1187000" cy="640875"/>
          </a:xfrm>
          <a:prstGeom prst="flowChartDecision">
            <a:avLst/>
          </a:prstGeom>
          <a:solidFill>
            <a:schemeClr val="accent2"/>
          </a:solidFill>
          <a:ln w="19050" cap="flat" cmpd="sng">
            <a:solidFill>
              <a:srgbClr val="1A274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86" name="Google Shape;986;p56"/>
          <p:cNvSpPr txBox="1"/>
          <p:nvPr/>
        </p:nvSpPr>
        <p:spPr>
          <a:xfrm>
            <a:off x="4084505" y="2620122"/>
            <a:ext cx="10830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Condition</a:t>
            </a:r>
            <a:endParaRPr sz="1000" b="1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987" name="Google Shape;987;p56"/>
          <p:cNvCxnSpPr>
            <a:stCxn id="985" idx="2"/>
            <a:endCxn id="988" idx="0"/>
          </p:cNvCxnSpPr>
          <p:nvPr/>
        </p:nvCxnSpPr>
        <p:spPr>
          <a:xfrm rot="-5400000" flipH="1">
            <a:off x="4544341" y="3191728"/>
            <a:ext cx="164100" cy="600"/>
          </a:xfrm>
          <a:prstGeom prst="bentConnector3">
            <a:avLst>
              <a:gd name="adj1" fmla="val 50003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89" name="Google Shape;989;p56"/>
          <p:cNvSpPr txBox="1"/>
          <p:nvPr/>
        </p:nvSpPr>
        <p:spPr>
          <a:xfrm>
            <a:off x="4084871" y="3028981"/>
            <a:ext cx="5277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False</a:t>
            </a:r>
            <a:endParaRPr sz="900"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990" name="Google Shape;990;p56"/>
          <p:cNvCxnSpPr>
            <a:stCxn id="984" idx="2"/>
            <a:endCxn id="985" idx="1"/>
          </p:cNvCxnSpPr>
          <p:nvPr/>
        </p:nvCxnSpPr>
        <p:spPr>
          <a:xfrm rot="-5400000" flipH="1">
            <a:off x="3709992" y="2466966"/>
            <a:ext cx="308700" cy="336300"/>
          </a:xfrm>
          <a:prstGeom prst="bentConnector2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991" name="Google Shape;991;p56"/>
          <p:cNvCxnSpPr>
            <a:stCxn id="985" idx="3"/>
            <a:endCxn id="992" idx="1"/>
          </p:cNvCxnSpPr>
          <p:nvPr/>
        </p:nvCxnSpPr>
        <p:spPr>
          <a:xfrm>
            <a:off x="5219591" y="2789540"/>
            <a:ext cx="677400" cy="600"/>
          </a:xfrm>
          <a:prstGeom prst="bentConnector3">
            <a:avLst>
              <a:gd name="adj1" fmla="val 50001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93" name="Google Shape;993;p56"/>
          <p:cNvSpPr txBox="1"/>
          <p:nvPr/>
        </p:nvSpPr>
        <p:spPr>
          <a:xfrm>
            <a:off x="5154451" y="2469025"/>
            <a:ext cx="6087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True</a:t>
            </a:r>
            <a:endParaRPr sz="900"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94" name="Google Shape;994;p56"/>
          <p:cNvSpPr/>
          <p:nvPr/>
        </p:nvSpPr>
        <p:spPr>
          <a:xfrm>
            <a:off x="7805717" y="3461383"/>
            <a:ext cx="650322" cy="260388"/>
          </a:xfrm>
          <a:prstGeom prst="flowChartTerminator">
            <a:avLst/>
          </a:prstGeom>
          <a:solidFill>
            <a:schemeClr val="lt1"/>
          </a:solidFill>
          <a:ln w="19050" cap="flat" cmpd="sng">
            <a:solidFill>
              <a:srgbClr val="1A274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End</a:t>
            </a:r>
            <a:endParaRPr sz="1000"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995" name="Google Shape;995;p56"/>
          <p:cNvCxnSpPr>
            <a:stCxn id="992" idx="3"/>
            <a:endCxn id="994" idx="0"/>
          </p:cNvCxnSpPr>
          <p:nvPr/>
        </p:nvCxnSpPr>
        <p:spPr>
          <a:xfrm>
            <a:off x="7084107" y="2789476"/>
            <a:ext cx="1046700" cy="672000"/>
          </a:xfrm>
          <a:prstGeom prst="bentConnector2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88" name="Google Shape;988;p56"/>
          <p:cNvSpPr/>
          <p:nvPr/>
        </p:nvSpPr>
        <p:spPr>
          <a:xfrm>
            <a:off x="4032891" y="3274089"/>
            <a:ext cx="1187000" cy="640875"/>
          </a:xfrm>
          <a:prstGeom prst="flowChartDecision">
            <a:avLst/>
          </a:prstGeom>
          <a:solidFill>
            <a:schemeClr val="accent4"/>
          </a:solidFill>
          <a:ln w="19050" cap="flat" cmpd="sng">
            <a:solidFill>
              <a:srgbClr val="1A274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996" name="Google Shape;996;p56"/>
          <p:cNvSpPr txBox="1"/>
          <p:nvPr/>
        </p:nvSpPr>
        <p:spPr>
          <a:xfrm>
            <a:off x="4084880" y="3422219"/>
            <a:ext cx="10830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Condition</a:t>
            </a:r>
            <a:endParaRPr sz="1000"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997" name="Google Shape;997;p56"/>
          <p:cNvCxnSpPr>
            <a:stCxn id="988" idx="3"/>
            <a:endCxn id="998" idx="1"/>
          </p:cNvCxnSpPr>
          <p:nvPr/>
        </p:nvCxnSpPr>
        <p:spPr>
          <a:xfrm rot="10800000" flipH="1">
            <a:off x="5219891" y="3591526"/>
            <a:ext cx="673500" cy="30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99" name="Google Shape;999;p56"/>
          <p:cNvSpPr/>
          <p:nvPr/>
        </p:nvSpPr>
        <p:spPr>
          <a:xfrm>
            <a:off x="4032891" y="4079686"/>
            <a:ext cx="1187000" cy="640875"/>
          </a:xfrm>
          <a:prstGeom prst="flowChartDecision">
            <a:avLst/>
          </a:prstGeom>
          <a:solidFill>
            <a:schemeClr val="accent6"/>
          </a:solidFill>
          <a:ln w="19050" cap="flat" cmpd="sng">
            <a:solidFill>
              <a:srgbClr val="1A274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00" name="Google Shape;1000;p56"/>
          <p:cNvSpPr txBox="1"/>
          <p:nvPr/>
        </p:nvSpPr>
        <p:spPr>
          <a:xfrm>
            <a:off x="4084505" y="4233867"/>
            <a:ext cx="10830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Condition</a:t>
            </a:r>
            <a:endParaRPr sz="1000" b="1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1001" name="Google Shape;1001;p56"/>
          <p:cNvCxnSpPr>
            <a:stCxn id="988" idx="2"/>
            <a:endCxn id="999" idx="0"/>
          </p:cNvCxnSpPr>
          <p:nvPr/>
        </p:nvCxnSpPr>
        <p:spPr>
          <a:xfrm>
            <a:off x="4626391" y="3914964"/>
            <a:ext cx="0" cy="1647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02" name="Google Shape;1002;p56"/>
          <p:cNvCxnSpPr>
            <a:stCxn id="999" idx="3"/>
            <a:endCxn id="1003" idx="1"/>
          </p:cNvCxnSpPr>
          <p:nvPr/>
        </p:nvCxnSpPr>
        <p:spPr>
          <a:xfrm rot="10800000" flipH="1">
            <a:off x="5219891" y="4393524"/>
            <a:ext cx="673500" cy="6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04" name="Google Shape;1004;p56"/>
          <p:cNvCxnSpPr>
            <a:stCxn id="998" idx="3"/>
            <a:endCxn id="994" idx="1"/>
          </p:cNvCxnSpPr>
          <p:nvPr/>
        </p:nvCxnSpPr>
        <p:spPr>
          <a:xfrm>
            <a:off x="7080344" y="3591564"/>
            <a:ext cx="7254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05" name="Google Shape;1005;p56"/>
          <p:cNvCxnSpPr>
            <a:stCxn id="1003" idx="3"/>
            <a:endCxn id="994" idx="2"/>
          </p:cNvCxnSpPr>
          <p:nvPr/>
        </p:nvCxnSpPr>
        <p:spPr>
          <a:xfrm rot="10800000" flipH="1">
            <a:off x="7080344" y="3721664"/>
            <a:ext cx="1050600" cy="672000"/>
          </a:xfrm>
          <a:prstGeom prst="bentConnector2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06" name="Google Shape;1006;p56"/>
          <p:cNvSpPr txBox="1"/>
          <p:nvPr/>
        </p:nvSpPr>
        <p:spPr>
          <a:xfrm>
            <a:off x="5144601" y="3273375"/>
            <a:ext cx="5700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True</a:t>
            </a:r>
            <a:endParaRPr sz="900"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07" name="Google Shape;1007;p56"/>
          <p:cNvSpPr txBox="1"/>
          <p:nvPr/>
        </p:nvSpPr>
        <p:spPr>
          <a:xfrm>
            <a:off x="5144602" y="4079100"/>
            <a:ext cx="5700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True</a:t>
            </a:r>
            <a:endParaRPr sz="900"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08" name="Google Shape;1008;p56"/>
          <p:cNvSpPr txBox="1"/>
          <p:nvPr/>
        </p:nvSpPr>
        <p:spPr>
          <a:xfrm>
            <a:off x="4098696" y="3835856"/>
            <a:ext cx="5277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False</a:t>
            </a:r>
            <a:endParaRPr sz="900"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09" name="Google Shape;1009;p56"/>
          <p:cNvSpPr txBox="1"/>
          <p:nvPr/>
        </p:nvSpPr>
        <p:spPr>
          <a:xfrm>
            <a:off x="362500" y="3299435"/>
            <a:ext cx="2686800" cy="12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If all three conditions are false, then the if-else-if ladder terminates.</a:t>
            </a:r>
            <a:endParaRPr sz="11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Here we only have three different conditions and consequences, but we could include many more.</a:t>
            </a:r>
            <a:endParaRPr sz="11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10" name="Google Shape;1010;p56"/>
          <p:cNvSpPr txBox="1"/>
          <p:nvPr/>
        </p:nvSpPr>
        <p:spPr>
          <a:xfrm>
            <a:off x="362500" y="4774100"/>
            <a:ext cx="84240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Poppins"/>
                <a:ea typeface="Poppins"/>
                <a:cs typeface="Poppins"/>
                <a:sym typeface="Poppins"/>
              </a:rPr>
              <a:t>*We don’t always have to show terminations. If neither a True nor False flow arrow is shown, it is assumed that it leads to the end terminator.</a:t>
            </a:r>
            <a:endParaRPr sz="600"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"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"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992" name="Google Shape;992;p56"/>
          <p:cNvSpPr/>
          <p:nvPr/>
        </p:nvSpPr>
        <p:spPr>
          <a:xfrm>
            <a:off x="5897007" y="2604826"/>
            <a:ext cx="1187100" cy="369300"/>
          </a:xfrm>
          <a:prstGeom prst="rect">
            <a:avLst/>
          </a:prstGeom>
          <a:solidFill>
            <a:schemeClr val="accent2"/>
          </a:solidFill>
          <a:ln w="19050" cap="flat" cmpd="sng">
            <a:solidFill>
              <a:srgbClr val="1A274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Do something</a:t>
            </a:r>
            <a:endParaRPr sz="10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98" name="Google Shape;998;p56"/>
          <p:cNvSpPr/>
          <p:nvPr/>
        </p:nvSpPr>
        <p:spPr>
          <a:xfrm>
            <a:off x="5893244" y="3406914"/>
            <a:ext cx="1187100" cy="3693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rgbClr val="1A274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Do something</a:t>
            </a:r>
            <a:endParaRPr sz="1000" b="1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03" name="Google Shape;1003;p56"/>
          <p:cNvSpPr/>
          <p:nvPr/>
        </p:nvSpPr>
        <p:spPr>
          <a:xfrm>
            <a:off x="5893244" y="4209014"/>
            <a:ext cx="1187100" cy="369300"/>
          </a:xfrm>
          <a:prstGeom prst="rect">
            <a:avLst/>
          </a:prstGeom>
          <a:solidFill>
            <a:schemeClr val="accent6"/>
          </a:solidFill>
          <a:ln w="19050" cap="flat" cmpd="sng">
            <a:solidFill>
              <a:srgbClr val="1A274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Do something</a:t>
            </a:r>
            <a:endParaRPr sz="10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Google Shape;1015;p57"/>
          <p:cNvSpPr/>
          <p:nvPr/>
        </p:nvSpPr>
        <p:spPr>
          <a:xfrm>
            <a:off x="360000" y="1044800"/>
            <a:ext cx="2686800" cy="1575300"/>
          </a:xfrm>
          <a:prstGeom prst="rect">
            <a:avLst/>
          </a:prstGeom>
          <a:solidFill>
            <a:srgbClr val="F3F4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6" name="Google Shape;1016;p57"/>
          <p:cNvSpPr txBox="1">
            <a:spLocks noGrp="1"/>
          </p:cNvSpPr>
          <p:nvPr>
            <p:ph type="title"/>
          </p:nvPr>
        </p:nvSpPr>
        <p:spPr>
          <a:xfrm>
            <a:off x="360000" y="502253"/>
            <a:ext cx="8424000" cy="359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If-else-if ladder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17" name="Google Shape;1017;p57"/>
          <p:cNvSpPr txBox="1">
            <a:spLocks noGrp="1"/>
          </p:cNvSpPr>
          <p:nvPr>
            <p:ph type="subTitle" idx="3"/>
          </p:nvPr>
        </p:nvSpPr>
        <p:spPr>
          <a:xfrm>
            <a:off x="362500" y="360000"/>
            <a:ext cx="8422500" cy="1422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Programmatic thinking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18" name="Google Shape;1018;p57"/>
          <p:cNvSpPr txBox="1">
            <a:spLocks noGrp="1"/>
          </p:cNvSpPr>
          <p:nvPr>
            <p:ph type="sldNum" idx="12"/>
          </p:nvPr>
        </p:nvSpPr>
        <p:spPr>
          <a:xfrm>
            <a:off x="8784000" y="4774100"/>
            <a:ext cx="360000" cy="26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Poppins"/>
                <a:ea typeface="Poppins"/>
                <a:cs typeface="Poppins"/>
                <a:sym typeface="Poppins"/>
              </a:rPr>
              <a:t>29</a:t>
            </a:fld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19" name="Google Shape;1019;p57"/>
          <p:cNvSpPr txBox="1"/>
          <p:nvPr/>
        </p:nvSpPr>
        <p:spPr>
          <a:xfrm>
            <a:off x="360000" y="1044800"/>
            <a:ext cx="2830500" cy="15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286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lt1"/>
                </a:solidFill>
                <a:highlight>
                  <a:schemeClr val="accent2"/>
                </a:highlight>
                <a:latin typeface="Roboto Mono"/>
                <a:ea typeface="Roboto Mono"/>
                <a:cs typeface="Roboto Mono"/>
                <a:sym typeface="Roboto Mono"/>
              </a:rPr>
              <a:t>If (condition) then</a:t>
            </a:r>
            <a:endParaRPr sz="1000" b="1">
              <a:solidFill>
                <a:schemeClr val="lt1"/>
              </a:solidFill>
              <a:highlight>
                <a:schemeClr val="accent2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2286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lt1"/>
                </a:solidFill>
                <a:highlight>
                  <a:schemeClr val="accent2"/>
                </a:highlight>
                <a:latin typeface="Roboto Mono"/>
                <a:ea typeface="Roboto Mono"/>
                <a:cs typeface="Roboto Mono"/>
                <a:sym typeface="Roboto Mono"/>
              </a:rPr>
              <a:t>Do something</a:t>
            </a:r>
            <a:endParaRPr sz="1000" b="1">
              <a:solidFill>
                <a:schemeClr val="lt1"/>
              </a:solidFill>
              <a:highlight>
                <a:schemeClr val="accent2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2286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lt1"/>
                </a:solidFill>
                <a:highlight>
                  <a:schemeClr val="accent4"/>
                </a:highlight>
                <a:latin typeface="Roboto Mono"/>
                <a:ea typeface="Roboto Mono"/>
                <a:cs typeface="Roboto Mono"/>
                <a:sym typeface="Roboto Mono"/>
              </a:rPr>
              <a:t>Else if (another condition) then</a:t>
            </a:r>
            <a:br>
              <a:rPr lang="en" sz="1000" b="1">
                <a:solidFill>
                  <a:schemeClr val="lt1"/>
                </a:solidFill>
                <a:highlight>
                  <a:schemeClr val="accent4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000" b="1">
                <a:solidFill>
                  <a:schemeClr val="lt1"/>
                </a:solidFill>
                <a:highlight>
                  <a:schemeClr val="accent4"/>
                </a:highlight>
                <a:latin typeface="Roboto Mono"/>
                <a:ea typeface="Roboto Mono"/>
                <a:cs typeface="Roboto Mono"/>
                <a:sym typeface="Roboto Mono"/>
              </a:rPr>
              <a:t>Do something different</a:t>
            </a:r>
            <a:endParaRPr sz="10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2286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lt1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Else if (another condition) then</a:t>
            </a:r>
            <a:br>
              <a:rPr lang="en" sz="1000" b="1">
                <a:solidFill>
                  <a:schemeClr val="lt1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000" b="1">
                <a:solidFill>
                  <a:schemeClr val="lt1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Do something different</a:t>
            </a:r>
            <a:endParaRPr sz="1000" b="1">
              <a:solidFill>
                <a:schemeClr val="lt1"/>
              </a:solidFill>
              <a:highlight>
                <a:schemeClr val="accent2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2286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lt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Else</a:t>
            </a:r>
            <a:endParaRPr sz="1000" b="1">
              <a:solidFill>
                <a:schemeClr val="lt1"/>
              </a:solidFill>
              <a:highlight>
                <a:schemeClr val="dk1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marL="2286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lt1"/>
                </a:solidFill>
                <a:highlight>
                  <a:schemeClr val="dk1"/>
                </a:highlight>
                <a:latin typeface="Roboto Mono"/>
                <a:ea typeface="Roboto Mono"/>
                <a:cs typeface="Roboto Mono"/>
                <a:sym typeface="Roboto Mono"/>
              </a:rPr>
              <a:t>Do something different_</a:t>
            </a:r>
            <a:endParaRPr sz="1000" b="1">
              <a:solidFill>
                <a:schemeClr val="lt1"/>
              </a:solidFill>
              <a:highlight>
                <a:schemeClr val="dk1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20" name="Google Shape;1020;p57"/>
          <p:cNvSpPr/>
          <p:nvPr/>
        </p:nvSpPr>
        <p:spPr>
          <a:xfrm>
            <a:off x="3227850" y="1044800"/>
            <a:ext cx="5556300" cy="3729300"/>
          </a:xfrm>
          <a:prstGeom prst="rect">
            <a:avLst/>
          </a:prstGeom>
          <a:solidFill>
            <a:srgbClr val="F3F4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b="1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21" name="Google Shape;1021;p57"/>
          <p:cNvSpPr txBox="1"/>
          <p:nvPr/>
        </p:nvSpPr>
        <p:spPr>
          <a:xfrm>
            <a:off x="4729612" y="1065983"/>
            <a:ext cx="2634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Flowchart</a:t>
            </a:r>
            <a:endParaRPr sz="1200"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22" name="Google Shape;1022;p57"/>
          <p:cNvSpPr/>
          <p:nvPr/>
        </p:nvSpPr>
        <p:spPr>
          <a:xfrm>
            <a:off x="3373644" y="1435278"/>
            <a:ext cx="650322" cy="260388"/>
          </a:xfrm>
          <a:prstGeom prst="flowChartTerminator">
            <a:avLst/>
          </a:prstGeom>
          <a:solidFill>
            <a:srgbClr val="FFFFFF"/>
          </a:solidFill>
          <a:ln w="19050" cap="flat" cmpd="sng">
            <a:solidFill>
              <a:srgbClr val="1A274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1A2744"/>
                </a:solidFill>
                <a:latin typeface="Poppins"/>
                <a:ea typeface="Poppins"/>
                <a:cs typeface="Poppins"/>
                <a:sym typeface="Poppins"/>
              </a:rPr>
              <a:t>Start</a:t>
            </a:r>
            <a:endParaRPr sz="1000" b="1">
              <a:solidFill>
                <a:srgbClr val="1A2744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23" name="Google Shape;1023;p57"/>
          <p:cNvSpPr/>
          <p:nvPr/>
        </p:nvSpPr>
        <p:spPr>
          <a:xfrm>
            <a:off x="4035204" y="1684003"/>
            <a:ext cx="1187000" cy="640875"/>
          </a:xfrm>
          <a:prstGeom prst="flowChartDecision">
            <a:avLst/>
          </a:prstGeom>
          <a:solidFill>
            <a:schemeClr val="accent2"/>
          </a:solidFill>
          <a:ln w="19050" cap="flat" cmpd="sng">
            <a:solidFill>
              <a:srgbClr val="1A274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24" name="Google Shape;1024;p57"/>
          <p:cNvSpPr txBox="1"/>
          <p:nvPr/>
        </p:nvSpPr>
        <p:spPr>
          <a:xfrm>
            <a:off x="4087117" y="1835022"/>
            <a:ext cx="10830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Condition</a:t>
            </a:r>
            <a:endParaRPr sz="1000" b="1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1025" name="Google Shape;1025;p57"/>
          <p:cNvCxnSpPr>
            <a:stCxn id="1023" idx="2"/>
            <a:endCxn id="1026" idx="0"/>
          </p:cNvCxnSpPr>
          <p:nvPr/>
        </p:nvCxnSpPr>
        <p:spPr>
          <a:xfrm rot="-5400000" flipH="1">
            <a:off x="4546954" y="2406628"/>
            <a:ext cx="164100" cy="600"/>
          </a:xfrm>
          <a:prstGeom prst="bentConnector3">
            <a:avLst>
              <a:gd name="adj1" fmla="val 50003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27" name="Google Shape;1027;p57"/>
          <p:cNvSpPr txBox="1"/>
          <p:nvPr/>
        </p:nvSpPr>
        <p:spPr>
          <a:xfrm>
            <a:off x="4087484" y="2243881"/>
            <a:ext cx="5277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False</a:t>
            </a:r>
            <a:endParaRPr sz="900"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1028" name="Google Shape;1028;p57"/>
          <p:cNvCxnSpPr>
            <a:stCxn id="1022" idx="2"/>
            <a:endCxn id="1023" idx="1"/>
          </p:cNvCxnSpPr>
          <p:nvPr/>
        </p:nvCxnSpPr>
        <p:spPr>
          <a:xfrm rot="-5400000" flipH="1">
            <a:off x="3712605" y="1681866"/>
            <a:ext cx="308700" cy="336300"/>
          </a:xfrm>
          <a:prstGeom prst="bentConnector2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29" name="Google Shape;1029;p57"/>
          <p:cNvCxnSpPr>
            <a:stCxn id="1023" idx="3"/>
            <a:endCxn id="1030" idx="1"/>
          </p:cNvCxnSpPr>
          <p:nvPr/>
        </p:nvCxnSpPr>
        <p:spPr>
          <a:xfrm>
            <a:off x="5222204" y="2004440"/>
            <a:ext cx="482700" cy="600"/>
          </a:xfrm>
          <a:prstGeom prst="bentConnector3">
            <a:avLst>
              <a:gd name="adj1" fmla="val 49987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31" name="Google Shape;1031;p57"/>
          <p:cNvSpPr txBox="1"/>
          <p:nvPr/>
        </p:nvSpPr>
        <p:spPr>
          <a:xfrm>
            <a:off x="5157050" y="1683925"/>
            <a:ext cx="5277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True</a:t>
            </a:r>
            <a:endParaRPr sz="900"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32" name="Google Shape;1032;p57"/>
          <p:cNvSpPr/>
          <p:nvPr/>
        </p:nvSpPr>
        <p:spPr>
          <a:xfrm>
            <a:off x="7808329" y="2676283"/>
            <a:ext cx="650322" cy="260388"/>
          </a:xfrm>
          <a:prstGeom prst="flowChartTerminator">
            <a:avLst/>
          </a:prstGeom>
          <a:solidFill>
            <a:schemeClr val="lt1"/>
          </a:solidFill>
          <a:ln w="19050" cap="flat" cmpd="sng">
            <a:solidFill>
              <a:srgbClr val="1A274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End</a:t>
            </a:r>
            <a:endParaRPr sz="1000"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1033" name="Google Shape;1033;p57"/>
          <p:cNvCxnSpPr>
            <a:stCxn id="1030" idx="3"/>
            <a:endCxn id="1032" idx="0"/>
          </p:cNvCxnSpPr>
          <p:nvPr/>
        </p:nvCxnSpPr>
        <p:spPr>
          <a:xfrm>
            <a:off x="6891882" y="2004376"/>
            <a:ext cx="1241700" cy="672000"/>
          </a:xfrm>
          <a:prstGeom prst="bentConnector2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26" name="Google Shape;1026;p57"/>
          <p:cNvSpPr/>
          <p:nvPr/>
        </p:nvSpPr>
        <p:spPr>
          <a:xfrm>
            <a:off x="4035504" y="2488989"/>
            <a:ext cx="1187000" cy="640875"/>
          </a:xfrm>
          <a:prstGeom prst="flowChartDecision">
            <a:avLst/>
          </a:prstGeom>
          <a:solidFill>
            <a:schemeClr val="accent4"/>
          </a:solidFill>
          <a:ln w="19050" cap="flat" cmpd="sng">
            <a:solidFill>
              <a:srgbClr val="1A274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34" name="Google Shape;1034;p57"/>
          <p:cNvSpPr txBox="1"/>
          <p:nvPr/>
        </p:nvSpPr>
        <p:spPr>
          <a:xfrm>
            <a:off x="4087492" y="2637119"/>
            <a:ext cx="10830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Condition</a:t>
            </a:r>
            <a:endParaRPr sz="1000" b="1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1035" name="Google Shape;1035;p57"/>
          <p:cNvCxnSpPr>
            <a:stCxn id="1026" idx="3"/>
            <a:endCxn id="1036" idx="1"/>
          </p:cNvCxnSpPr>
          <p:nvPr/>
        </p:nvCxnSpPr>
        <p:spPr>
          <a:xfrm>
            <a:off x="5222504" y="2809426"/>
            <a:ext cx="482400" cy="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37" name="Google Shape;1037;p57"/>
          <p:cNvSpPr/>
          <p:nvPr/>
        </p:nvSpPr>
        <p:spPr>
          <a:xfrm>
            <a:off x="4035504" y="3294586"/>
            <a:ext cx="1187000" cy="640875"/>
          </a:xfrm>
          <a:prstGeom prst="flowChartDecision">
            <a:avLst/>
          </a:prstGeom>
          <a:solidFill>
            <a:schemeClr val="accent6"/>
          </a:solidFill>
          <a:ln w="19050" cap="flat" cmpd="sng">
            <a:solidFill>
              <a:srgbClr val="1A274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38" name="Google Shape;1038;p57"/>
          <p:cNvSpPr txBox="1"/>
          <p:nvPr/>
        </p:nvSpPr>
        <p:spPr>
          <a:xfrm>
            <a:off x="4087117" y="3448767"/>
            <a:ext cx="10830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Condition</a:t>
            </a:r>
            <a:endParaRPr sz="1000" b="1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1039" name="Google Shape;1039;p57"/>
          <p:cNvCxnSpPr>
            <a:stCxn id="1026" idx="2"/>
            <a:endCxn id="1037" idx="0"/>
          </p:cNvCxnSpPr>
          <p:nvPr/>
        </p:nvCxnSpPr>
        <p:spPr>
          <a:xfrm>
            <a:off x="4629004" y="3129864"/>
            <a:ext cx="0" cy="1647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40" name="Google Shape;1040;p57"/>
          <p:cNvCxnSpPr>
            <a:stCxn id="1037" idx="3"/>
            <a:endCxn id="1041" idx="1"/>
          </p:cNvCxnSpPr>
          <p:nvPr/>
        </p:nvCxnSpPr>
        <p:spPr>
          <a:xfrm>
            <a:off x="5222504" y="3615024"/>
            <a:ext cx="482400" cy="9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42" name="Google Shape;1042;p57"/>
          <p:cNvCxnSpPr>
            <a:stCxn id="1036" idx="3"/>
            <a:endCxn id="1032" idx="1"/>
          </p:cNvCxnSpPr>
          <p:nvPr/>
        </p:nvCxnSpPr>
        <p:spPr>
          <a:xfrm rot="10800000" flipH="1">
            <a:off x="6891869" y="2806564"/>
            <a:ext cx="916500" cy="3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043" name="Google Shape;1043;p57"/>
          <p:cNvCxnSpPr>
            <a:stCxn id="1041" idx="3"/>
            <a:endCxn id="1032" idx="2"/>
          </p:cNvCxnSpPr>
          <p:nvPr/>
        </p:nvCxnSpPr>
        <p:spPr>
          <a:xfrm rot="10800000" flipH="1">
            <a:off x="6891869" y="2936764"/>
            <a:ext cx="1241700" cy="679200"/>
          </a:xfrm>
          <a:prstGeom prst="bentConnector2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44" name="Google Shape;1044;p57"/>
          <p:cNvSpPr txBox="1"/>
          <p:nvPr/>
        </p:nvSpPr>
        <p:spPr>
          <a:xfrm>
            <a:off x="5147200" y="2488275"/>
            <a:ext cx="5277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True</a:t>
            </a:r>
            <a:endParaRPr sz="900"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45" name="Google Shape;1045;p57"/>
          <p:cNvSpPr txBox="1"/>
          <p:nvPr/>
        </p:nvSpPr>
        <p:spPr>
          <a:xfrm>
            <a:off x="5147200" y="3294000"/>
            <a:ext cx="5577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True</a:t>
            </a:r>
            <a:endParaRPr sz="900"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46" name="Google Shape;1046;p57"/>
          <p:cNvSpPr txBox="1"/>
          <p:nvPr/>
        </p:nvSpPr>
        <p:spPr>
          <a:xfrm>
            <a:off x="4101309" y="3050756"/>
            <a:ext cx="5277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False</a:t>
            </a:r>
            <a:endParaRPr sz="900"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47" name="Google Shape;1047;p57"/>
          <p:cNvSpPr txBox="1"/>
          <p:nvPr/>
        </p:nvSpPr>
        <p:spPr>
          <a:xfrm>
            <a:off x="360000" y="2731060"/>
            <a:ext cx="26868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If all three conditions are false, we can also use an </a:t>
            </a:r>
            <a:r>
              <a:rPr lang="en" sz="12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else statement</a:t>
            </a: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to execute another process before the ladder terminates.</a:t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1048" name="Google Shape;1048;p57"/>
          <p:cNvCxnSpPr>
            <a:stCxn id="1037" idx="2"/>
            <a:endCxn id="1049" idx="1"/>
          </p:cNvCxnSpPr>
          <p:nvPr/>
        </p:nvCxnSpPr>
        <p:spPr>
          <a:xfrm rot="-5400000" flipH="1">
            <a:off x="4949704" y="3614761"/>
            <a:ext cx="434400" cy="1075800"/>
          </a:xfrm>
          <a:prstGeom prst="bentConnector2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50" name="Google Shape;1050;p57"/>
          <p:cNvSpPr txBox="1"/>
          <p:nvPr/>
        </p:nvSpPr>
        <p:spPr>
          <a:xfrm>
            <a:off x="4101309" y="3862406"/>
            <a:ext cx="5277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False</a:t>
            </a:r>
            <a:endParaRPr sz="900"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1051" name="Google Shape;1051;p57"/>
          <p:cNvCxnSpPr>
            <a:stCxn id="1049" idx="3"/>
            <a:endCxn id="1032" idx="2"/>
          </p:cNvCxnSpPr>
          <p:nvPr/>
        </p:nvCxnSpPr>
        <p:spPr>
          <a:xfrm rot="10800000" flipH="1">
            <a:off x="6891869" y="2936614"/>
            <a:ext cx="1241700" cy="1433100"/>
          </a:xfrm>
          <a:prstGeom prst="bentConnector2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052" name="Google Shape;1052;p57"/>
          <p:cNvSpPr txBox="1">
            <a:spLocks noGrp="1"/>
          </p:cNvSpPr>
          <p:nvPr>
            <p:ph type="body" idx="4"/>
          </p:nvPr>
        </p:nvSpPr>
        <p:spPr>
          <a:xfrm>
            <a:off x="360000" y="3763004"/>
            <a:ext cx="2686800" cy="10065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lt1"/>
                </a:solidFill>
              </a:rPr>
              <a:t>Note:</a:t>
            </a:r>
            <a:endParaRPr b="1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The succeeding conditions are only considered when the previous conditions are </a:t>
            </a:r>
            <a:r>
              <a:rPr lang="en" b="1">
                <a:solidFill>
                  <a:schemeClr val="lt1"/>
                </a:solidFill>
              </a:rPr>
              <a:t>False</a:t>
            </a:r>
            <a:r>
              <a:rPr lang="en">
                <a:solidFill>
                  <a:schemeClr val="lt1"/>
                </a:solidFill>
              </a:rPr>
              <a:t>.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030" name="Google Shape;1030;p57"/>
          <p:cNvSpPr/>
          <p:nvPr/>
        </p:nvSpPr>
        <p:spPr>
          <a:xfrm>
            <a:off x="5704782" y="1819726"/>
            <a:ext cx="1187100" cy="369300"/>
          </a:xfrm>
          <a:prstGeom prst="rect">
            <a:avLst/>
          </a:prstGeom>
          <a:solidFill>
            <a:schemeClr val="accent2"/>
          </a:solidFill>
          <a:ln w="19050" cap="flat" cmpd="sng">
            <a:solidFill>
              <a:srgbClr val="1A274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Do something</a:t>
            </a:r>
            <a:endParaRPr sz="10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36" name="Google Shape;1036;p57"/>
          <p:cNvSpPr/>
          <p:nvPr/>
        </p:nvSpPr>
        <p:spPr>
          <a:xfrm>
            <a:off x="5704769" y="2625514"/>
            <a:ext cx="1187100" cy="3693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rgbClr val="1A274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Do something</a:t>
            </a:r>
            <a:endParaRPr sz="1000" b="1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41" name="Google Shape;1041;p57"/>
          <p:cNvSpPr/>
          <p:nvPr/>
        </p:nvSpPr>
        <p:spPr>
          <a:xfrm>
            <a:off x="5704769" y="3431314"/>
            <a:ext cx="1187100" cy="369300"/>
          </a:xfrm>
          <a:prstGeom prst="rect">
            <a:avLst/>
          </a:prstGeom>
          <a:solidFill>
            <a:schemeClr val="accent6"/>
          </a:solidFill>
          <a:ln w="19050" cap="flat" cmpd="sng">
            <a:solidFill>
              <a:srgbClr val="1A274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Do something</a:t>
            </a:r>
            <a:endParaRPr sz="10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49" name="Google Shape;1049;p57"/>
          <p:cNvSpPr/>
          <p:nvPr/>
        </p:nvSpPr>
        <p:spPr>
          <a:xfrm>
            <a:off x="5704769" y="4185064"/>
            <a:ext cx="1187100" cy="369300"/>
          </a:xfrm>
          <a:prstGeom prst="rect">
            <a:avLst/>
          </a:prstGeom>
          <a:solidFill>
            <a:schemeClr val="dk1"/>
          </a:solidFill>
          <a:ln w="19050" cap="flat" cmpd="sng">
            <a:solidFill>
              <a:srgbClr val="1A274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Do something</a:t>
            </a:r>
            <a:endParaRPr sz="10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1"/>
          <p:cNvSpPr/>
          <p:nvPr/>
        </p:nvSpPr>
        <p:spPr>
          <a:xfrm>
            <a:off x="5716625" y="2296925"/>
            <a:ext cx="1328700" cy="1328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5" name="Google Shape;285;p31"/>
          <p:cNvSpPr txBox="1">
            <a:spLocks noGrp="1"/>
          </p:cNvSpPr>
          <p:nvPr>
            <p:ph type="body" idx="1"/>
          </p:nvPr>
        </p:nvSpPr>
        <p:spPr>
          <a:xfrm>
            <a:off x="1500175" y="2412800"/>
            <a:ext cx="4033500" cy="6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/>
              <a:t>A statement of “</a:t>
            </a:r>
            <a:r>
              <a:rPr lang="en" sz="1400" b="1">
                <a:latin typeface="Roboto Mono"/>
                <a:ea typeface="Roboto Mono"/>
                <a:cs typeface="Roboto Mono"/>
                <a:sym typeface="Roboto Mono"/>
              </a:rPr>
              <a:t>If x, then y</a:t>
            </a:r>
            <a:r>
              <a:rPr lang="en" sz="1400"/>
              <a:t>” is a</a:t>
            </a:r>
            <a:br>
              <a:rPr lang="en" sz="1400"/>
            </a:br>
            <a:r>
              <a:rPr lang="en" sz="1400" b="1">
                <a:solidFill>
                  <a:schemeClr val="accent4"/>
                </a:solidFill>
                <a:highlight>
                  <a:schemeClr val="accent4"/>
                </a:highlight>
              </a:rPr>
              <a:t>_</a:t>
            </a:r>
            <a:r>
              <a:rPr lang="en" sz="1400" b="1">
                <a:solidFill>
                  <a:schemeClr val="lt1"/>
                </a:solidFill>
                <a:highlight>
                  <a:schemeClr val="accent4"/>
                </a:highlight>
              </a:rPr>
              <a:t>conditional statement</a:t>
            </a:r>
            <a:r>
              <a:rPr lang="en" sz="1400" b="1">
                <a:solidFill>
                  <a:schemeClr val="accent4"/>
                </a:solidFill>
                <a:highlight>
                  <a:schemeClr val="accent4"/>
                </a:highlight>
              </a:rPr>
              <a:t>_</a:t>
            </a:r>
            <a:r>
              <a:rPr lang="en" sz="1400"/>
              <a:t>, </a:t>
            </a:r>
            <a:endParaRPr sz="1400"/>
          </a:p>
        </p:txBody>
      </p:sp>
      <p:sp>
        <p:nvSpPr>
          <p:cNvPr id="286" name="Google Shape;286;p31"/>
          <p:cNvSpPr txBox="1">
            <a:spLocks noGrp="1"/>
          </p:cNvSpPr>
          <p:nvPr>
            <p:ph type="body" idx="4"/>
          </p:nvPr>
        </p:nvSpPr>
        <p:spPr>
          <a:xfrm>
            <a:off x="433625" y="1044800"/>
            <a:ext cx="8351400" cy="795600"/>
          </a:xfrm>
          <a:prstGeom prst="rect">
            <a:avLst/>
          </a:prstGeom>
        </p:spPr>
        <p:txBody>
          <a:bodyPr spcFirstLastPara="1" wrap="square" lIns="13715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Conditional statements allow us to </a:t>
            </a:r>
            <a:r>
              <a:rPr lang="en" b="1"/>
              <a:t>represent decision-making</a:t>
            </a:r>
            <a:r>
              <a:rPr lang="en"/>
              <a:t> by setting specific conditions.</a:t>
            </a:r>
            <a:endParaRPr/>
          </a:p>
        </p:txBody>
      </p:sp>
      <p:sp>
        <p:nvSpPr>
          <p:cNvPr id="287" name="Google Shape;287;p31"/>
          <p:cNvSpPr txBox="1">
            <a:spLocks noGrp="1"/>
          </p:cNvSpPr>
          <p:nvPr>
            <p:ph type="subTitle" idx="2"/>
          </p:nvPr>
        </p:nvSpPr>
        <p:spPr>
          <a:xfrm>
            <a:off x="362500" y="360000"/>
            <a:ext cx="8422500" cy="1422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Programmatic thinking</a:t>
            </a:r>
            <a:endParaRPr/>
          </a:p>
        </p:txBody>
      </p:sp>
      <p:sp>
        <p:nvSpPr>
          <p:cNvPr id="288" name="Google Shape;288;p31"/>
          <p:cNvSpPr txBox="1">
            <a:spLocks noGrp="1"/>
          </p:cNvSpPr>
          <p:nvPr>
            <p:ph type="sldNum" idx="12"/>
          </p:nvPr>
        </p:nvSpPr>
        <p:spPr>
          <a:xfrm>
            <a:off x="8784000" y="4774100"/>
            <a:ext cx="360000" cy="26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Poppins"/>
                <a:ea typeface="Poppins"/>
                <a:cs typeface="Poppins"/>
                <a:sym typeface="Poppins"/>
              </a:rPr>
              <a:t>3</a:t>
            </a:fld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89" name="Google Shape;289;p31"/>
          <p:cNvSpPr txBox="1">
            <a:spLocks noGrp="1"/>
          </p:cNvSpPr>
          <p:nvPr>
            <p:ph type="title"/>
          </p:nvPr>
        </p:nvSpPr>
        <p:spPr>
          <a:xfrm>
            <a:off x="360000" y="502253"/>
            <a:ext cx="8424000" cy="359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Conditional statements</a:t>
            </a:r>
            <a:endParaRPr/>
          </a:p>
        </p:txBody>
      </p:sp>
      <p:sp>
        <p:nvSpPr>
          <p:cNvPr id="290" name="Google Shape;290;p31"/>
          <p:cNvSpPr txBox="1"/>
          <p:nvPr/>
        </p:nvSpPr>
        <p:spPr>
          <a:xfrm>
            <a:off x="433625" y="4192400"/>
            <a:ext cx="8351400" cy="581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An important part of formal logic is understanding </a:t>
            </a:r>
            <a:r>
              <a:rPr lang="en" sz="12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how to use and interpret conditional statements</a:t>
            </a: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. Furthermore, conditional statements play a critical role in </a:t>
            </a:r>
            <a:r>
              <a:rPr lang="en" sz="12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solving problems</a:t>
            </a: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and </a:t>
            </a:r>
            <a:r>
              <a:rPr lang="en" sz="12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writing good code</a:t>
            </a: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91" name="Google Shape;291;p31"/>
          <p:cNvSpPr txBox="1"/>
          <p:nvPr/>
        </p:nvSpPr>
        <p:spPr>
          <a:xfrm>
            <a:off x="5758645" y="2608075"/>
            <a:ext cx="14043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lang="en" sz="2000" b="1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 x, </a:t>
            </a:r>
            <a:r>
              <a:rPr lang="en" sz="2000" b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then</a:t>
            </a:r>
            <a:r>
              <a:rPr lang="en" sz="2000" b="1">
                <a:solidFill>
                  <a:schemeClr val="accent6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en" sz="2000" b="1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y</a:t>
            </a:r>
            <a:endParaRPr sz="2000" b="1">
              <a:solidFill>
                <a:schemeClr val="accent6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92" name="Google Shape;292;p31"/>
          <p:cNvSpPr txBox="1"/>
          <p:nvPr/>
        </p:nvSpPr>
        <p:spPr>
          <a:xfrm>
            <a:off x="1803050" y="2955750"/>
            <a:ext cx="3730500" cy="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where</a:t>
            </a:r>
            <a:r>
              <a:rPr lang="en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“</a:t>
            </a:r>
            <a:r>
              <a:rPr lang="en" b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” i</a:t>
            </a: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 the </a:t>
            </a:r>
            <a:r>
              <a:rPr lang="en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hypothesis</a:t>
            </a:r>
            <a:r>
              <a:rPr lang="en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(or</a:t>
            </a:r>
            <a:r>
              <a:rPr lang="en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condition</a:t>
            </a: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)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293" name="Google Shape;293;p31"/>
          <p:cNvGrpSpPr/>
          <p:nvPr/>
        </p:nvGrpSpPr>
        <p:grpSpPr>
          <a:xfrm>
            <a:off x="6213626" y="2699484"/>
            <a:ext cx="339600" cy="344925"/>
            <a:chOff x="5174750" y="2717788"/>
            <a:chExt cx="339600" cy="344925"/>
          </a:xfrm>
        </p:grpSpPr>
        <p:sp>
          <p:nvSpPr>
            <p:cNvPr id="294" name="Google Shape;294;p31"/>
            <p:cNvSpPr/>
            <p:nvPr/>
          </p:nvSpPr>
          <p:spPr>
            <a:xfrm>
              <a:off x="5174750" y="2723113"/>
              <a:ext cx="339600" cy="3396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1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295" name="Google Shape;295;p31"/>
            <p:cNvSpPr txBox="1"/>
            <p:nvPr/>
          </p:nvSpPr>
          <p:spPr>
            <a:xfrm>
              <a:off x="5174750" y="2717788"/>
              <a:ext cx="3396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>
                  <a:solidFill>
                    <a:schemeClr val="lt1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x</a:t>
              </a:r>
              <a:endParaRPr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</p:grpSp>
      <p:grpSp>
        <p:nvGrpSpPr>
          <p:cNvPr id="296" name="Google Shape;296;p31"/>
          <p:cNvGrpSpPr/>
          <p:nvPr/>
        </p:nvGrpSpPr>
        <p:grpSpPr>
          <a:xfrm>
            <a:off x="6515702" y="3005261"/>
            <a:ext cx="341636" cy="344925"/>
            <a:chOff x="5512314" y="3025600"/>
            <a:chExt cx="341636" cy="344925"/>
          </a:xfrm>
        </p:grpSpPr>
        <p:sp>
          <p:nvSpPr>
            <p:cNvPr id="297" name="Google Shape;297;p31"/>
            <p:cNvSpPr/>
            <p:nvPr/>
          </p:nvSpPr>
          <p:spPr>
            <a:xfrm>
              <a:off x="5512314" y="3030925"/>
              <a:ext cx="339600" cy="3396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000" b="1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298" name="Google Shape;298;p31"/>
            <p:cNvSpPr txBox="1"/>
            <p:nvPr/>
          </p:nvSpPr>
          <p:spPr>
            <a:xfrm>
              <a:off x="5514350" y="3025600"/>
              <a:ext cx="3396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 b="1">
                  <a:solidFill>
                    <a:schemeClr val="lt1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y</a:t>
              </a:r>
              <a:endParaRPr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</p:grpSp>
      <p:sp>
        <p:nvSpPr>
          <p:cNvPr id="299" name="Google Shape;299;p31"/>
          <p:cNvSpPr txBox="1"/>
          <p:nvPr/>
        </p:nvSpPr>
        <p:spPr>
          <a:xfrm>
            <a:off x="1017375" y="3426500"/>
            <a:ext cx="4516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and </a:t>
            </a:r>
            <a:r>
              <a:rPr lang="en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“</a:t>
            </a:r>
            <a:r>
              <a:rPr lang="en" b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y</a:t>
            </a:r>
            <a:r>
              <a:rPr lang="en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” </a:t>
            </a: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the </a:t>
            </a:r>
            <a:r>
              <a:rPr lang="en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conclusion </a:t>
            </a: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(or</a:t>
            </a:r>
            <a:r>
              <a:rPr lang="en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consequent</a:t>
            </a: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).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" name="Google Shape;1057;p58"/>
          <p:cNvSpPr/>
          <p:nvPr/>
        </p:nvSpPr>
        <p:spPr>
          <a:xfrm>
            <a:off x="3227850" y="1044800"/>
            <a:ext cx="5556300" cy="2832300"/>
          </a:xfrm>
          <a:prstGeom prst="rect">
            <a:avLst/>
          </a:prstGeom>
          <a:solidFill>
            <a:srgbClr val="F3F4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8" name="Google Shape;1058;p58"/>
          <p:cNvSpPr txBox="1">
            <a:spLocks noGrp="1"/>
          </p:cNvSpPr>
          <p:nvPr>
            <p:ph type="subTitle" idx="3"/>
          </p:nvPr>
        </p:nvSpPr>
        <p:spPr>
          <a:xfrm>
            <a:off x="362500" y="360000"/>
            <a:ext cx="8422500" cy="1422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Programmatic thinking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59" name="Google Shape;1059;p58"/>
          <p:cNvSpPr txBox="1">
            <a:spLocks noGrp="1"/>
          </p:cNvSpPr>
          <p:nvPr>
            <p:ph type="sldNum" idx="12"/>
          </p:nvPr>
        </p:nvSpPr>
        <p:spPr>
          <a:xfrm>
            <a:off x="8784000" y="4774100"/>
            <a:ext cx="360000" cy="26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Poppins"/>
                <a:ea typeface="Poppins"/>
                <a:cs typeface="Poppins"/>
                <a:sym typeface="Poppins"/>
              </a:rPr>
              <a:t>30</a:t>
            </a:fld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60" name="Google Shape;1060;p58"/>
          <p:cNvSpPr txBox="1"/>
          <p:nvPr/>
        </p:nvSpPr>
        <p:spPr>
          <a:xfrm>
            <a:off x="3488875" y="1414100"/>
            <a:ext cx="5296200" cy="24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Start</a:t>
            </a:r>
            <a:b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If </a:t>
            </a:r>
            <a:r>
              <a:rPr lang="en" sz="1200" b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x 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is not a number, then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y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= “Not a number”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Else if x &lt;= 10 then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y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= “Smaller than or equal to 10”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Else if </a:t>
            </a:r>
            <a:r>
              <a:rPr lang="en" sz="1200" b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% 2 == 0 then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y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= “Even and greater than 10”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Else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y</a:t>
            </a: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= “Odd and greater than 10”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End if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End</a:t>
            </a:r>
            <a:endParaRPr sz="12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61" name="Google Shape;1061;p58"/>
          <p:cNvSpPr txBox="1">
            <a:spLocks noGrp="1"/>
          </p:cNvSpPr>
          <p:nvPr>
            <p:ph type="title"/>
          </p:nvPr>
        </p:nvSpPr>
        <p:spPr>
          <a:xfrm>
            <a:off x="360000" y="502253"/>
            <a:ext cx="8424000" cy="359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If-else-if ladder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62" name="Google Shape;1062;p58"/>
          <p:cNvSpPr txBox="1"/>
          <p:nvPr/>
        </p:nvSpPr>
        <p:spPr>
          <a:xfrm>
            <a:off x="4656450" y="1044803"/>
            <a:ext cx="2687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Pseudocode</a:t>
            </a:r>
            <a:endParaRPr sz="1200"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63" name="Google Shape;1063;p58"/>
          <p:cNvSpPr/>
          <p:nvPr/>
        </p:nvSpPr>
        <p:spPr>
          <a:xfrm>
            <a:off x="3540975" y="2144382"/>
            <a:ext cx="3579600" cy="382200"/>
          </a:xfrm>
          <a:prstGeom prst="rect">
            <a:avLst/>
          </a:prstGeom>
          <a:noFill/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4" name="Google Shape;1064;p58"/>
          <p:cNvSpPr/>
          <p:nvPr/>
        </p:nvSpPr>
        <p:spPr>
          <a:xfrm>
            <a:off x="3540975" y="1726325"/>
            <a:ext cx="3579600" cy="382200"/>
          </a:xfrm>
          <a:prstGeom prst="rect">
            <a:avLst/>
          </a:prstGeom>
          <a:noFill/>
          <a:ln w="190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5" name="Google Shape;1065;p58"/>
          <p:cNvSpPr/>
          <p:nvPr/>
        </p:nvSpPr>
        <p:spPr>
          <a:xfrm>
            <a:off x="3540975" y="2562470"/>
            <a:ext cx="3579600" cy="843300"/>
          </a:xfrm>
          <a:prstGeom prst="rect">
            <a:avLst/>
          </a:prstGeom>
          <a:noFill/>
          <a:ln w="19050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6" name="Google Shape;1066;p58"/>
          <p:cNvSpPr txBox="1"/>
          <p:nvPr/>
        </p:nvSpPr>
        <p:spPr>
          <a:xfrm>
            <a:off x="360000" y="1044800"/>
            <a:ext cx="2687400" cy="20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Let’s see if we can rewrite the example used in the nested if statements by using</a:t>
            </a:r>
            <a:r>
              <a:rPr lang="en" sz="1200" b="1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an if-else-if ladder.</a:t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rPr>
              <a:t>Example:</a:t>
            </a:r>
            <a:br>
              <a:rPr lang="en" sz="1200" b="1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rPr>
            </a:br>
            <a:r>
              <a:rPr lang="en" sz="1200" i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Determine whether a </a:t>
            </a:r>
            <a:r>
              <a:rPr lang="en" sz="1200" b="1" i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variable x</a:t>
            </a:r>
            <a:r>
              <a:rPr lang="en" sz="1200" i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is a number greater than 10 and even or odd.</a:t>
            </a:r>
            <a:endParaRPr sz="1200" b="1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67" name="Google Shape;1067;p58"/>
          <p:cNvSpPr txBox="1"/>
          <p:nvPr/>
        </p:nvSpPr>
        <p:spPr>
          <a:xfrm>
            <a:off x="3222000" y="3980000"/>
            <a:ext cx="5556300" cy="79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In order to use the if-else-if ladder, we need specific consequences for the conditions when they are </a:t>
            </a:r>
            <a:r>
              <a:rPr lang="en" sz="12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False</a:t>
            </a: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i.e., the inverse of what we used in the nested if statement.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68" name="Google Shape;1068;p58"/>
          <p:cNvSpPr/>
          <p:nvPr/>
        </p:nvSpPr>
        <p:spPr>
          <a:xfrm>
            <a:off x="362700" y="3211333"/>
            <a:ext cx="305700" cy="306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9" name="Google Shape;1069;p58"/>
          <p:cNvSpPr txBox="1"/>
          <p:nvPr/>
        </p:nvSpPr>
        <p:spPr>
          <a:xfrm>
            <a:off x="362700" y="3211321"/>
            <a:ext cx="305700" cy="3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01</a:t>
            </a:r>
            <a:r>
              <a:rPr lang="en" sz="1000">
                <a:solidFill>
                  <a:schemeClr val="lt1"/>
                </a:solidFill>
                <a:latin typeface="Inter ExtraBold"/>
                <a:ea typeface="Inter ExtraBold"/>
                <a:cs typeface="Inter ExtraBold"/>
                <a:sym typeface="Inter ExtraBold"/>
              </a:rPr>
              <a:t>.</a:t>
            </a:r>
            <a:endParaRPr sz="1000">
              <a:solidFill>
                <a:schemeClr val="lt1"/>
              </a:solidFill>
              <a:latin typeface="Inter ExtraBold"/>
              <a:ea typeface="Inter ExtraBold"/>
              <a:cs typeface="Inter ExtraBold"/>
              <a:sym typeface="Inter ExtraBold"/>
            </a:endParaRPr>
          </a:p>
        </p:txBody>
      </p:sp>
      <p:sp>
        <p:nvSpPr>
          <p:cNvPr id="1070" name="Google Shape;1070;p58"/>
          <p:cNvSpPr txBox="1"/>
          <p:nvPr/>
        </p:nvSpPr>
        <p:spPr>
          <a:xfrm>
            <a:off x="668400" y="3179675"/>
            <a:ext cx="2370900" cy="5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Is variable </a:t>
            </a:r>
            <a:r>
              <a:rPr lang="en" sz="1200" b="1" i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x</a:t>
            </a:r>
            <a:r>
              <a:rPr lang="en" sz="1200" i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a number or not?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71" name="Google Shape;1071;p58"/>
          <p:cNvSpPr/>
          <p:nvPr/>
        </p:nvSpPr>
        <p:spPr>
          <a:xfrm>
            <a:off x="365400" y="3731383"/>
            <a:ext cx="305700" cy="306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2" name="Google Shape;1072;p58"/>
          <p:cNvSpPr txBox="1"/>
          <p:nvPr/>
        </p:nvSpPr>
        <p:spPr>
          <a:xfrm>
            <a:off x="362700" y="3731383"/>
            <a:ext cx="305700" cy="3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02</a:t>
            </a:r>
            <a:r>
              <a:rPr lang="en" sz="1000">
                <a:solidFill>
                  <a:schemeClr val="lt1"/>
                </a:solidFill>
                <a:latin typeface="Inter ExtraBold"/>
                <a:ea typeface="Inter ExtraBold"/>
                <a:cs typeface="Inter ExtraBold"/>
                <a:sym typeface="Inter ExtraBold"/>
              </a:rPr>
              <a:t>.</a:t>
            </a:r>
            <a:endParaRPr sz="1000">
              <a:solidFill>
                <a:schemeClr val="lt1"/>
              </a:solidFill>
              <a:latin typeface="Inter ExtraBold"/>
              <a:ea typeface="Inter ExtraBold"/>
              <a:cs typeface="Inter ExtraBold"/>
              <a:sym typeface="Inter ExtraBold"/>
            </a:endParaRPr>
          </a:p>
        </p:txBody>
      </p:sp>
      <p:sp>
        <p:nvSpPr>
          <p:cNvPr id="1073" name="Google Shape;1073;p58"/>
          <p:cNvSpPr txBox="1"/>
          <p:nvPr/>
        </p:nvSpPr>
        <p:spPr>
          <a:xfrm>
            <a:off x="671100" y="3593525"/>
            <a:ext cx="2370900" cy="79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Is variable </a:t>
            </a:r>
            <a:r>
              <a:rPr lang="en" sz="1200" b="1" i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x</a:t>
            </a:r>
            <a:r>
              <a:rPr lang="en" sz="1200" i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greater than 10 or smaller than or equal to 10?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74" name="Google Shape;1074;p58"/>
          <p:cNvSpPr/>
          <p:nvPr/>
        </p:nvSpPr>
        <p:spPr>
          <a:xfrm>
            <a:off x="368100" y="4254883"/>
            <a:ext cx="305700" cy="306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5" name="Google Shape;1075;p58"/>
          <p:cNvSpPr txBox="1"/>
          <p:nvPr/>
        </p:nvSpPr>
        <p:spPr>
          <a:xfrm>
            <a:off x="362700" y="4251433"/>
            <a:ext cx="305700" cy="3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03.</a:t>
            </a:r>
            <a:endParaRPr sz="1000">
              <a:solidFill>
                <a:srgbClr val="FFFFFF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1076" name="Google Shape;1076;p58"/>
          <p:cNvSpPr txBox="1"/>
          <p:nvPr/>
        </p:nvSpPr>
        <p:spPr>
          <a:xfrm>
            <a:off x="673800" y="4223225"/>
            <a:ext cx="2370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Is variable </a:t>
            </a:r>
            <a:r>
              <a:rPr lang="en" sz="1200" b="1" i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x</a:t>
            </a:r>
            <a:r>
              <a:rPr lang="en" sz="1200" i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even or odd?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" name="Google Shape;1081;p59"/>
          <p:cNvSpPr txBox="1">
            <a:spLocks noGrp="1"/>
          </p:cNvSpPr>
          <p:nvPr>
            <p:ph type="subTitle" idx="3"/>
          </p:nvPr>
        </p:nvSpPr>
        <p:spPr>
          <a:xfrm>
            <a:off x="362500" y="360000"/>
            <a:ext cx="8422500" cy="1422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Programmatic thinking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82" name="Google Shape;1082;p59"/>
          <p:cNvSpPr txBox="1">
            <a:spLocks noGrp="1"/>
          </p:cNvSpPr>
          <p:nvPr>
            <p:ph type="sldNum" idx="12"/>
          </p:nvPr>
        </p:nvSpPr>
        <p:spPr>
          <a:xfrm>
            <a:off x="8784000" y="4774100"/>
            <a:ext cx="360000" cy="26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Poppins"/>
                <a:ea typeface="Poppins"/>
                <a:cs typeface="Poppins"/>
                <a:sym typeface="Poppins"/>
              </a:rPr>
              <a:t>31</a:t>
            </a:fld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83" name="Google Shape;1083;p59"/>
          <p:cNvSpPr txBox="1">
            <a:spLocks noGrp="1"/>
          </p:cNvSpPr>
          <p:nvPr>
            <p:ph type="title"/>
          </p:nvPr>
        </p:nvSpPr>
        <p:spPr>
          <a:xfrm>
            <a:off x="360000" y="502253"/>
            <a:ext cx="8424000" cy="359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If-else-if ladder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84" name="Google Shape;1084;p59"/>
          <p:cNvSpPr/>
          <p:nvPr/>
        </p:nvSpPr>
        <p:spPr>
          <a:xfrm>
            <a:off x="362700" y="3211333"/>
            <a:ext cx="305700" cy="3060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5" name="Google Shape;1085;p59"/>
          <p:cNvSpPr txBox="1"/>
          <p:nvPr/>
        </p:nvSpPr>
        <p:spPr>
          <a:xfrm>
            <a:off x="362700" y="3211333"/>
            <a:ext cx="305700" cy="3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01.</a:t>
            </a:r>
            <a:endParaRPr sz="1000">
              <a:solidFill>
                <a:schemeClr val="lt1"/>
              </a:solidFill>
              <a:latin typeface="Poppins ExtraBold"/>
              <a:ea typeface="Poppins ExtraBold"/>
              <a:cs typeface="Poppins ExtraBold"/>
              <a:sym typeface="Poppins ExtraBold"/>
            </a:endParaRPr>
          </a:p>
        </p:txBody>
      </p:sp>
      <p:sp>
        <p:nvSpPr>
          <p:cNvPr id="1086" name="Google Shape;1086;p59"/>
          <p:cNvSpPr txBox="1"/>
          <p:nvPr/>
        </p:nvSpPr>
        <p:spPr>
          <a:xfrm>
            <a:off x="668400" y="3179675"/>
            <a:ext cx="2370900" cy="5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Is variable </a:t>
            </a:r>
            <a:r>
              <a:rPr lang="en" sz="1200" b="1" i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x</a:t>
            </a:r>
            <a:r>
              <a:rPr lang="en" sz="1200" i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a number or not?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87" name="Google Shape;1087;p59"/>
          <p:cNvSpPr/>
          <p:nvPr/>
        </p:nvSpPr>
        <p:spPr>
          <a:xfrm>
            <a:off x="365400" y="3731383"/>
            <a:ext cx="305700" cy="306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8" name="Google Shape;1088;p59"/>
          <p:cNvSpPr txBox="1"/>
          <p:nvPr/>
        </p:nvSpPr>
        <p:spPr>
          <a:xfrm>
            <a:off x="368100" y="3724538"/>
            <a:ext cx="3057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lt1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02</a:t>
            </a:r>
            <a:r>
              <a:rPr lang="en" sz="1000">
                <a:solidFill>
                  <a:schemeClr val="lt1"/>
                </a:solidFill>
                <a:latin typeface="Inter ExtraBold"/>
                <a:ea typeface="Inter ExtraBold"/>
                <a:cs typeface="Inter ExtraBold"/>
                <a:sym typeface="Inter ExtraBold"/>
              </a:rPr>
              <a:t>.</a:t>
            </a:r>
            <a:endParaRPr sz="1000">
              <a:solidFill>
                <a:schemeClr val="lt1"/>
              </a:solidFill>
              <a:latin typeface="Inter ExtraBold"/>
              <a:ea typeface="Inter ExtraBold"/>
              <a:cs typeface="Inter ExtraBold"/>
              <a:sym typeface="Inter ExtraBold"/>
            </a:endParaRPr>
          </a:p>
        </p:txBody>
      </p:sp>
      <p:sp>
        <p:nvSpPr>
          <p:cNvPr id="1089" name="Google Shape;1089;p59"/>
          <p:cNvSpPr txBox="1"/>
          <p:nvPr/>
        </p:nvSpPr>
        <p:spPr>
          <a:xfrm>
            <a:off x="671100" y="3593525"/>
            <a:ext cx="2370900" cy="79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Is variable </a:t>
            </a:r>
            <a:r>
              <a:rPr lang="en" sz="1200" b="1" i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x</a:t>
            </a:r>
            <a:r>
              <a:rPr lang="en" sz="1200" i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greater than 10 or smaller than or equal to 10?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90" name="Google Shape;1090;p59"/>
          <p:cNvSpPr/>
          <p:nvPr/>
        </p:nvSpPr>
        <p:spPr>
          <a:xfrm>
            <a:off x="368100" y="4254883"/>
            <a:ext cx="305700" cy="306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1" name="Google Shape;1091;p59"/>
          <p:cNvSpPr txBox="1"/>
          <p:nvPr/>
        </p:nvSpPr>
        <p:spPr>
          <a:xfrm>
            <a:off x="368100" y="4262183"/>
            <a:ext cx="305700" cy="3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FFFFFF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03</a:t>
            </a:r>
            <a:r>
              <a:rPr lang="en" sz="1000">
                <a:solidFill>
                  <a:srgbClr val="FFFFFF"/>
                </a:solidFill>
                <a:latin typeface="Inter ExtraBold"/>
                <a:ea typeface="Inter ExtraBold"/>
                <a:cs typeface="Inter ExtraBold"/>
                <a:sym typeface="Inter ExtraBold"/>
              </a:rPr>
              <a:t>.</a:t>
            </a:r>
            <a:endParaRPr sz="1000">
              <a:solidFill>
                <a:srgbClr val="FFFFFF"/>
              </a:solidFill>
              <a:latin typeface="Inter ExtraBold"/>
              <a:ea typeface="Inter ExtraBold"/>
              <a:cs typeface="Inter ExtraBold"/>
              <a:sym typeface="Inter ExtraBold"/>
            </a:endParaRPr>
          </a:p>
        </p:txBody>
      </p:sp>
      <p:sp>
        <p:nvSpPr>
          <p:cNvPr id="1092" name="Google Shape;1092;p59"/>
          <p:cNvSpPr txBox="1"/>
          <p:nvPr/>
        </p:nvSpPr>
        <p:spPr>
          <a:xfrm>
            <a:off x="673800" y="4223225"/>
            <a:ext cx="23709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Is variable </a:t>
            </a:r>
            <a:r>
              <a:rPr lang="en" sz="1200" b="1" i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x</a:t>
            </a:r>
            <a:r>
              <a:rPr lang="en" sz="1200" i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even or odd?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93" name="Google Shape;1093;p59"/>
          <p:cNvSpPr txBox="1"/>
          <p:nvPr/>
        </p:nvSpPr>
        <p:spPr>
          <a:xfrm>
            <a:off x="360000" y="1044800"/>
            <a:ext cx="2687400" cy="20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Let’s see if we can rewrite the example used in the nested if statements by using</a:t>
            </a:r>
            <a:r>
              <a:rPr lang="en" sz="1200" b="1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an if-else-if ladder.</a:t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rPr>
              <a:t>Example:</a:t>
            </a:r>
            <a:br>
              <a:rPr lang="en" sz="1200" b="1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rPr>
            </a:br>
            <a:r>
              <a:rPr lang="en" sz="1200" i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Determine whether a </a:t>
            </a:r>
            <a:r>
              <a:rPr lang="en" sz="1200" b="1" i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variable x</a:t>
            </a:r>
            <a:r>
              <a:rPr lang="en" sz="1200" i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is a number greater than 10 and even or odd.</a:t>
            </a:r>
            <a:endParaRPr sz="1200" b="1">
              <a:solidFill>
                <a:schemeClr val="accent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94" name="Google Shape;1094;p59"/>
          <p:cNvSpPr/>
          <p:nvPr/>
        </p:nvSpPr>
        <p:spPr>
          <a:xfrm>
            <a:off x="3227850" y="1076350"/>
            <a:ext cx="5556300" cy="3729300"/>
          </a:xfrm>
          <a:prstGeom prst="rect">
            <a:avLst/>
          </a:prstGeom>
          <a:solidFill>
            <a:srgbClr val="F3F4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5" name="Google Shape;1095;p59"/>
          <p:cNvSpPr txBox="1"/>
          <p:nvPr/>
        </p:nvSpPr>
        <p:spPr>
          <a:xfrm>
            <a:off x="4729612" y="1065983"/>
            <a:ext cx="2634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Flowchart</a:t>
            </a:r>
            <a:endParaRPr sz="1200"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96" name="Google Shape;1096;p59"/>
          <p:cNvSpPr/>
          <p:nvPr/>
        </p:nvSpPr>
        <p:spPr>
          <a:xfrm>
            <a:off x="3373644" y="1435278"/>
            <a:ext cx="650322" cy="260388"/>
          </a:xfrm>
          <a:prstGeom prst="flowChartTerminator">
            <a:avLst/>
          </a:prstGeom>
          <a:solidFill>
            <a:srgbClr val="FFFFFF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rgbClr val="1A2744"/>
                </a:solidFill>
                <a:latin typeface="Poppins"/>
                <a:ea typeface="Poppins"/>
                <a:cs typeface="Poppins"/>
                <a:sym typeface="Poppins"/>
              </a:rPr>
              <a:t>Start</a:t>
            </a:r>
            <a:endParaRPr sz="1000" b="1">
              <a:solidFill>
                <a:srgbClr val="1A2744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97" name="Google Shape;1097;p59"/>
          <p:cNvSpPr/>
          <p:nvPr/>
        </p:nvSpPr>
        <p:spPr>
          <a:xfrm>
            <a:off x="4035204" y="1684003"/>
            <a:ext cx="1187000" cy="640875"/>
          </a:xfrm>
          <a:prstGeom prst="flowChartDecision">
            <a:avLst/>
          </a:prstGeom>
          <a:solidFill>
            <a:schemeClr val="accen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098" name="Google Shape;1098;p59"/>
          <p:cNvSpPr txBox="1"/>
          <p:nvPr/>
        </p:nvSpPr>
        <p:spPr>
          <a:xfrm>
            <a:off x="4087142" y="1783217"/>
            <a:ext cx="10830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x is not a number</a:t>
            </a:r>
            <a:endParaRPr sz="1000" b="1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1099" name="Google Shape;1099;p59"/>
          <p:cNvCxnSpPr>
            <a:stCxn id="1097" idx="2"/>
            <a:endCxn id="1100" idx="0"/>
          </p:cNvCxnSpPr>
          <p:nvPr/>
        </p:nvCxnSpPr>
        <p:spPr>
          <a:xfrm rot="-5400000" flipH="1">
            <a:off x="4546954" y="2406628"/>
            <a:ext cx="164100" cy="600"/>
          </a:xfrm>
          <a:prstGeom prst="bentConnector3">
            <a:avLst>
              <a:gd name="adj1" fmla="val 50003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01" name="Google Shape;1101;p59"/>
          <p:cNvSpPr txBox="1"/>
          <p:nvPr/>
        </p:nvSpPr>
        <p:spPr>
          <a:xfrm>
            <a:off x="4087484" y="2243881"/>
            <a:ext cx="5277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False</a:t>
            </a:r>
            <a:endParaRPr sz="900"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1102" name="Google Shape;1102;p59"/>
          <p:cNvCxnSpPr>
            <a:stCxn id="1096" idx="2"/>
            <a:endCxn id="1097" idx="1"/>
          </p:cNvCxnSpPr>
          <p:nvPr/>
        </p:nvCxnSpPr>
        <p:spPr>
          <a:xfrm rot="-5400000" flipH="1">
            <a:off x="3712605" y="1681866"/>
            <a:ext cx="308700" cy="336300"/>
          </a:xfrm>
          <a:prstGeom prst="bentConnector2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03" name="Google Shape;1103;p59"/>
          <p:cNvCxnSpPr>
            <a:stCxn id="1097" idx="3"/>
            <a:endCxn id="1104" idx="1"/>
          </p:cNvCxnSpPr>
          <p:nvPr/>
        </p:nvCxnSpPr>
        <p:spPr>
          <a:xfrm>
            <a:off x="5222204" y="2004440"/>
            <a:ext cx="468900" cy="600"/>
          </a:xfrm>
          <a:prstGeom prst="bentConnector3">
            <a:avLst>
              <a:gd name="adj1" fmla="val 49989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05" name="Google Shape;1105;p59"/>
          <p:cNvSpPr txBox="1"/>
          <p:nvPr/>
        </p:nvSpPr>
        <p:spPr>
          <a:xfrm>
            <a:off x="5157050" y="1683925"/>
            <a:ext cx="5043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True</a:t>
            </a:r>
            <a:endParaRPr sz="900"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06" name="Google Shape;1106;p59"/>
          <p:cNvSpPr/>
          <p:nvPr/>
        </p:nvSpPr>
        <p:spPr>
          <a:xfrm>
            <a:off x="7808329" y="2676283"/>
            <a:ext cx="650322" cy="260388"/>
          </a:xfrm>
          <a:prstGeom prst="flowChartTerminator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End</a:t>
            </a:r>
            <a:endParaRPr sz="1000"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04" name="Google Shape;1104;p59"/>
          <p:cNvSpPr/>
          <p:nvPr/>
        </p:nvSpPr>
        <p:spPr>
          <a:xfrm>
            <a:off x="5691000" y="1759550"/>
            <a:ext cx="1629300" cy="489900"/>
          </a:xfrm>
          <a:prstGeom prst="rect">
            <a:avLst/>
          </a:prstGeom>
          <a:solidFill>
            <a:schemeClr val="accent2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y = “Not a number”</a:t>
            </a:r>
            <a:endParaRPr sz="10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1107" name="Google Shape;1107;p59"/>
          <p:cNvCxnSpPr>
            <a:stCxn id="1104" idx="3"/>
            <a:endCxn id="1106" idx="0"/>
          </p:cNvCxnSpPr>
          <p:nvPr/>
        </p:nvCxnSpPr>
        <p:spPr>
          <a:xfrm>
            <a:off x="7320300" y="2004500"/>
            <a:ext cx="813300" cy="671700"/>
          </a:xfrm>
          <a:prstGeom prst="bentConnector2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00" name="Google Shape;1100;p59"/>
          <p:cNvSpPr/>
          <p:nvPr/>
        </p:nvSpPr>
        <p:spPr>
          <a:xfrm>
            <a:off x="4035504" y="2488989"/>
            <a:ext cx="1187000" cy="640875"/>
          </a:xfrm>
          <a:prstGeom prst="flowChartDecision">
            <a:avLst/>
          </a:prstGeom>
          <a:solidFill>
            <a:schemeClr val="accent4"/>
          </a:solidFill>
          <a:ln w="19050" cap="flat" cmpd="sng">
            <a:solidFill>
              <a:srgbClr val="1A274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108" name="Google Shape;1108;p59"/>
          <p:cNvSpPr txBox="1"/>
          <p:nvPr/>
        </p:nvSpPr>
        <p:spPr>
          <a:xfrm>
            <a:off x="4087492" y="2637119"/>
            <a:ext cx="10830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x &lt;= 10</a:t>
            </a:r>
            <a:endParaRPr sz="1000" b="1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109" name="Google Shape;1109;p59"/>
          <p:cNvCxnSpPr>
            <a:stCxn id="1100" idx="3"/>
            <a:endCxn id="1110" idx="1"/>
          </p:cNvCxnSpPr>
          <p:nvPr/>
        </p:nvCxnSpPr>
        <p:spPr>
          <a:xfrm rot="10800000" flipH="1">
            <a:off x="5222504" y="2802226"/>
            <a:ext cx="452400" cy="72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11" name="Google Shape;1111;p59"/>
          <p:cNvSpPr/>
          <p:nvPr/>
        </p:nvSpPr>
        <p:spPr>
          <a:xfrm>
            <a:off x="4035504" y="3294586"/>
            <a:ext cx="1187000" cy="640875"/>
          </a:xfrm>
          <a:prstGeom prst="flowChartDecision">
            <a:avLst/>
          </a:prstGeom>
          <a:solidFill>
            <a:schemeClr val="accent6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112" name="Google Shape;1112;p59"/>
          <p:cNvSpPr txBox="1"/>
          <p:nvPr/>
        </p:nvSpPr>
        <p:spPr>
          <a:xfrm>
            <a:off x="4087492" y="3368704"/>
            <a:ext cx="10830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x % 2</a:t>
            </a:r>
            <a:endParaRPr sz="1000" b="1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== 0</a:t>
            </a:r>
            <a:endParaRPr sz="1000" b="1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1113" name="Google Shape;1113;p59"/>
          <p:cNvCxnSpPr>
            <a:stCxn id="1100" idx="2"/>
            <a:endCxn id="1111" idx="0"/>
          </p:cNvCxnSpPr>
          <p:nvPr/>
        </p:nvCxnSpPr>
        <p:spPr>
          <a:xfrm>
            <a:off x="4629004" y="3129864"/>
            <a:ext cx="0" cy="1647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14" name="Google Shape;1114;p59"/>
          <p:cNvCxnSpPr>
            <a:stCxn id="1111" idx="3"/>
            <a:endCxn id="1115" idx="1"/>
          </p:cNvCxnSpPr>
          <p:nvPr/>
        </p:nvCxnSpPr>
        <p:spPr>
          <a:xfrm rot="10800000" flipH="1">
            <a:off x="5222504" y="3605424"/>
            <a:ext cx="468600" cy="9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16" name="Google Shape;1116;p59"/>
          <p:cNvCxnSpPr>
            <a:stCxn id="1110" idx="3"/>
            <a:endCxn id="1106" idx="1"/>
          </p:cNvCxnSpPr>
          <p:nvPr/>
        </p:nvCxnSpPr>
        <p:spPr>
          <a:xfrm>
            <a:off x="7304063" y="2802301"/>
            <a:ext cx="504300" cy="42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1117" name="Google Shape;1117;p59"/>
          <p:cNvCxnSpPr>
            <a:stCxn id="1115" idx="3"/>
            <a:endCxn id="1106" idx="2"/>
          </p:cNvCxnSpPr>
          <p:nvPr/>
        </p:nvCxnSpPr>
        <p:spPr>
          <a:xfrm rot="10800000" flipH="1">
            <a:off x="7320300" y="2936563"/>
            <a:ext cx="813300" cy="669000"/>
          </a:xfrm>
          <a:prstGeom prst="bentConnector2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18" name="Google Shape;1118;p59"/>
          <p:cNvSpPr txBox="1"/>
          <p:nvPr/>
        </p:nvSpPr>
        <p:spPr>
          <a:xfrm>
            <a:off x="5147203" y="2488268"/>
            <a:ext cx="5277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True</a:t>
            </a:r>
            <a:endParaRPr sz="900"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19" name="Google Shape;1119;p59"/>
          <p:cNvSpPr txBox="1"/>
          <p:nvPr/>
        </p:nvSpPr>
        <p:spPr>
          <a:xfrm>
            <a:off x="5157053" y="3294093"/>
            <a:ext cx="5277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True</a:t>
            </a:r>
            <a:endParaRPr sz="900"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20" name="Google Shape;1120;p59"/>
          <p:cNvSpPr txBox="1"/>
          <p:nvPr/>
        </p:nvSpPr>
        <p:spPr>
          <a:xfrm>
            <a:off x="4101309" y="3050756"/>
            <a:ext cx="5277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False</a:t>
            </a:r>
            <a:endParaRPr sz="900"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1121" name="Google Shape;1121;p59"/>
          <p:cNvCxnSpPr>
            <a:stCxn id="1111" idx="2"/>
            <a:endCxn id="1122" idx="1"/>
          </p:cNvCxnSpPr>
          <p:nvPr/>
        </p:nvCxnSpPr>
        <p:spPr>
          <a:xfrm rot="-5400000" flipH="1">
            <a:off x="4915204" y="3649261"/>
            <a:ext cx="473400" cy="1045800"/>
          </a:xfrm>
          <a:prstGeom prst="bentConnector2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23" name="Google Shape;1123;p59"/>
          <p:cNvSpPr txBox="1"/>
          <p:nvPr/>
        </p:nvSpPr>
        <p:spPr>
          <a:xfrm>
            <a:off x="4101309" y="3862406"/>
            <a:ext cx="5277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False</a:t>
            </a:r>
            <a:endParaRPr sz="900"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1124" name="Google Shape;1124;p59"/>
          <p:cNvCxnSpPr>
            <a:stCxn id="1122" idx="3"/>
            <a:endCxn id="1106" idx="2"/>
          </p:cNvCxnSpPr>
          <p:nvPr/>
        </p:nvCxnSpPr>
        <p:spPr>
          <a:xfrm rot="10800000" flipH="1">
            <a:off x="7304075" y="2936725"/>
            <a:ext cx="829500" cy="1472100"/>
          </a:xfrm>
          <a:prstGeom prst="bentConnector2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10" name="Google Shape;1110;p59"/>
          <p:cNvSpPr/>
          <p:nvPr/>
        </p:nvSpPr>
        <p:spPr>
          <a:xfrm>
            <a:off x="5674763" y="2544451"/>
            <a:ext cx="1629300" cy="515700"/>
          </a:xfrm>
          <a:prstGeom prst="rect">
            <a:avLst/>
          </a:prstGeom>
          <a:solidFill>
            <a:schemeClr val="accent4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y</a:t>
            </a:r>
            <a:r>
              <a:rPr lang="en" sz="1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 = “Smaller than or equal to 10”</a:t>
            </a:r>
            <a:endParaRPr sz="10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15" name="Google Shape;1115;p59"/>
          <p:cNvSpPr/>
          <p:nvPr/>
        </p:nvSpPr>
        <p:spPr>
          <a:xfrm>
            <a:off x="5691000" y="3347713"/>
            <a:ext cx="1629300" cy="515700"/>
          </a:xfrm>
          <a:prstGeom prst="rect">
            <a:avLst/>
          </a:prstGeom>
          <a:solidFill>
            <a:schemeClr val="accent6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y = “Even and greater than 10”</a:t>
            </a:r>
            <a:endParaRPr sz="1000">
              <a:solidFill>
                <a:srgbClr val="1A2744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22" name="Google Shape;1122;p59"/>
          <p:cNvSpPr/>
          <p:nvPr/>
        </p:nvSpPr>
        <p:spPr>
          <a:xfrm>
            <a:off x="5674775" y="4150975"/>
            <a:ext cx="1629300" cy="515700"/>
          </a:xfrm>
          <a:prstGeom prst="rect">
            <a:avLst/>
          </a:prstGeom>
          <a:solidFill>
            <a:schemeClr val="accent6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y = “Odd and greater than 10”</a:t>
            </a:r>
            <a:endParaRPr sz="1000">
              <a:solidFill>
                <a:srgbClr val="1A2744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4" name="Google Shape;304;p32"/>
          <p:cNvGrpSpPr/>
          <p:nvPr/>
        </p:nvGrpSpPr>
        <p:grpSpPr>
          <a:xfrm>
            <a:off x="3230050" y="2360200"/>
            <a:ext cx="2687400" cy="2430000"/>
            <a:chOff x="3229650" y="2360200"/>
            <a:chExt cx="2687400" cy="2430000"/>
          </a:xfrm>
        </p:grpSpPr>
        <p:sp>
          <p:nvSpPr>
            <p:cNvPr id="305" name="Google Shape;305;p32"/>
            <p:cNvSpPr txBox="1"/>
            <p:nvPr/>
          </p:nvSpPr>
          <p:spPr>
            <a:xfrm>
              <a:off x="3642900" y="2949800"/>
              <a:ext cx="1861800" cy="1218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200"/>
                </a:spcAft>
                <a:buNone/>
              </a:pPr>
              <a:r>
                <a:rPr lang="en" sz="1200">
                  <a:solidFill>
                    <a:schemeClr val="lt1"/>
                  </a:solidFill>
                  <a:highlight>
                    <a:schemeClr val="accent6"/>
                  </a:highlight>
                  <a:latin typeface="Roboto Mono"/>
                  <a:ea typeface="Roboto Mono"/>
                  <a:cs typeface="Roboto Mono"/>
                  <a:sym typeface="Roboto Mono"/>
                </a:rPr>
                <a:t>If </a:t>
              </a:r>
              <a:r>
                <a:rPr lang="en" sz="1200" b="1">
                  <a:solidFill>
                    <a:schemeClr val="lt1"/>
                  </a:solidFill>
                  <a:highlight>
                    <a:schemeClr val="accent6"/>
                  </a:highlight>
                  <a:latin typeface="Roboto Mono"/>
                  <a:ea typeface="Roboto Mono"/>
                  <a:cs typeface="Roboto Mono"/>
                  <a:sym typeface="Roboto Mono"/>
                </a:rPr>
                <a:t>x</a:t>
              </a:r>
              <a:r>
                <a:rPr lang="en" sz="1200">
                  <a:solidFill>
                    <a:schemeClr val="lt1"/>
                  </a:solidFill>
                  <a:highlight>
                    <a:schemeClr val="accent6"/>
                  </a:highlight>
                  <a:latin typeface="Roboto Mono"/>
                  <a:ea typeface="Roboto Mono"/>
                  <a:cs typeface="Roboto Mono"/>
                  <a:sym typeface="Roboto Mono"/>
                </a:rPr>
                <a:t> % 2 == 0 then</a:t>
              </a:r>
              <a:br>
                <a:rPr lang="en" sz="1200">
                  <a:solidFill>
                    <a:schemeClr val="lt1"/>
                  </a:solidFill>
                  <a:highlight>
                    <a:schemeClr val="accent6"/>
                  </a:highlight>
                  <a:latin typeface="Roboto Mono"/>
                  <a:ea typeface="Roboto Mono"/>
                  <a:cs typeface="Roboto Mono"/>
                  <a:sym typeface="Roboto Mono"/>
                </a:rPr>
              </a:br>
              <a:r>
                <a:rPr lang="en" sz="1200">
                  <a:solidFill>
                    <a:schemeClr val="lt1"/>
                  </a:solidFill>
                  <a:highlight>
                    <a:schemeClr val="accent6"/>
                  </a:highlight>
                  <a:latin typeface="Roboto Mono"/>
                  <a:ea typeface="Roboto Mono"/>
                  <a:cs typeface="Roboto Mono"/>
                  <a:sym typeface="Roboto Mono"/>
                </a:rPr>
                <a:t>- </a:t>
              </a:r>
              <a:r>
                <a:rPr lang="en" sz="1200" b="1">
                  <a:solidFill>
                    <a:schemeClr val="lt1"/>
                  </a:solidFill>
                  <a:highlight>
                    <a:schemeClr val="accent6"/>
                  </a:highlight>
                  <a:latin typeface="Roboto Mono"/>
                  <a:ea typeface="Roboto Mono"/>
                  <a:cs typeface="Roboto Mono"/>
                  <a:sym typeface="Roboto Mono"/>
                </a:rPr>
                <a:t>y</a:t>
              </a:r>
              <a:r>
                <a:rPr lang="en" sz="1200">
                  <a:solidFill>
                    <a:schemeClr val="lt1"/>
                  </a:solidFill>
                  <a:highlight>
                    <a:schemeClr val="accent6"/>
                  </a:highlight>
                  <a:latin typeface="Roboto Mono"/>
                  <a:ea typeface="Roboto Mono"/>
                  <a:cs typeface="Roboto Mono"/>
                  <a:sym typeface="Roboto Mono"/>
                </a:rPr>
                <a:t> = “Even”</a:t>
              </a:r>
              <a:br>
                <a:rPr lang="en" sz="1200">
                  <a:solidFill>
                    <a:schemeClr val="lt1"/>
                  </a:solidFill>
                  <a:highlight>
                    <a:schemeClr val="accent6"/>
                  </a:highlight>
                  <a:latin typeface="Roboto Mono"/>
                  <a:ea typeface="Roboto Mono"/>
                  <a:cs typeface="Roboto Mono"/>
                  <a:sym typeface="Roboto Mono"/>
                </a:rPr>
              </a:br>
              <a:r>
                <a:rPr lang="en" sz="1200">
                  <a:solidFill>
                    <a:schemeClr val="lt1"/>
                  </a:solidFill>
                  <a:highlight>
                    <a:schemeClr val="accent6"/>
                  </a:highlight>
                  <a:latin typeface="Roboto Mono"/>
                  <a:ea typeface="Roboto Mono"/>
                  <a:cs typeface="Roboto Mono"/>
                  <a:sym typeface="Roboto Mono"/>
                </a:rPr>
                <a:t>Else</a:t>
              </a:r>
              <a:br>
                <a:rPr lang="en" sz="1200">
                  <a:solidFill>
                    <a:schemeClr val="lt1"/>
                  </a:solidFill>
                  <a:highlight>
                    <a:schemeClr val="accent6"/>
                  </a:highlight>
                  <a:latin typeface="Roboto Mono"/>
                  <a:ea typeface="Roboto Mono"/>
                  <a:cs typeface="Roboto Mono"/>
                  <a:sym typeface="Roboto Mono"/>
                </a:rPr>
              </a:br>
              <a:r>
                <a:rPr lang="en" sz="1200">
                  <a:solidFill>
                    <a:schemeClr val="lt1"/>
                  </a:solidFill>
                  <a:highlight>
                    <a:schemeClr val="accent6"/>
                  </a:highlight>
                  <a:latin typeface="Roboto Mono"/>
                  <a:ea typeface="Roboto Mono"/>
                  <a:cs typeface="Roboto Mono"/>
                  <a:sym typeface="Roboto Mono"/>
                </a:rPr>
                <a:t>- </a:t>
              </a:r>
              <a:r>
                <a:rPr lang="en" sz="1200" b="1">
                  <a:solidFill>
                    <a:schemeClr val="lt1"/>
                  </a:solidFill>
                  <a:highlight>
                    <a:schemeClr val="accent6"/>
                  </a:highlight>
                  <a:latin typeface="Roboto Mono"/>
                  <a:ea typeface="Roboto Mono"/>
                  <a:cs typeface="Roboto Mono"/>
                  <a:sym typeface="Roboto Mono"/>
                </a:rPr>
                <a:t>y</a:t>
              </a:r>
              <a:r>
                <a:rPr lang="en" sz="1200">
                  <a:solidFill>
                    <a:schemeClr val="lt1"/>
                  </a:solidFill>
                  <a:highlight>
                    <a:schemeClr val="accent6"/>
                  </a:highlight>
                  <a:latin typeface="Roboto Mono"/>
                  <a:ea typeface="Roboto Mono"/>
                  <a:cs typeface="Roboto Mono"/>
                  <a:sym typeface="Roboto Mono"/>
                </a:rPr>
                <a:t> = “Odd”</a:t>
              </a:r>
              <a:br>
                <a:rPr lang="en" sz="1200">
                  <a:solidFill>
                    <a:schemeClr val="lt1"/>
                  </a:solidFill>
                  <a:highlight>
                    <a:schemeClr val="accent6"/>
                  </a:highlight>
                  <a:latin typeface="Roboto Mono"/>
                  <a:ea typeface="Roboto Mono"/>
                  <a:cs typeface="Roboto Mono"/>
                  <a:sym typeface="Roboto Mono"/>
                </a:rPr>
              </a:br>
              <a:r>
                <a:rPr lang="en" sz="1200">
                  <a:solidFill>
                    <a:schemeClr val="lt1"/>
                  </a:solidFill>
                  <a:highlight>
                    <a:schemeClr val="accent6"/>
                  </a:highlight>
                  <a:latin typeface="Roboto Mono"/>
                  <a:ea typeface="Roboto Mono"/>
                  <a:cs typeface="Roboto Mono"/>
                  <a:sym typeface="Roboto Mono"/>
                </a:rPr>
                <a:t>End if</a:t>
              </a:r>
              <a:endParaRPr sz="1200">
                <a:solidFill>
                  <a:schemeClr val="lt1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306" name="Google Shape;306;p32"/>
            <p:cNvSpPr/>
            <p:nvPr/>
          </p:nvSpPr>
          <p:spPr>
            <a:xfrm>
              <a:off x="3229650" y="2360200"/>
              <a:ext cx="2687400" cy="2430000"/>
            </a:xfrm>
            <a:prstGeom prst="rect">
              <a:avLst/>
            </a:prstGeom>
            <a:solidFill>
              <a:srgbClr val="F3F4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32"/>
            <p:cNvSpPr txBox="1"/>
            <p:nvPr/>
          </p:nvSpPr>
          <p:spPr>
            <a:xfrm>
              <a:off x="3644650" y="2949800"/>
              <a:ext cx="1861800" cy="158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Start</a:t>
              </a:r>
              <a:endParaRPr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1200"/>
                </a:spcBef>
                <a:spcAft>
                  <a:spcPts val="120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rPr>
                <a:t>If </a:t>
              </a:r>
              <a:r>
                <a:rPr lang="en" sz="1200" b="1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rPr>
                <a:t>x</a:t>
              </a:r>
              <a:r>
                <a:rPr lang="en" sz="1200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rPr>
                <a:t> % 2 == 0 then</a:t>
              </a:r>
              <a:br>
                <a:rPr lang="en" sz="1200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rPr>
              </a:br>
              <a:r>
                <a:rPr lang="en" sz="1200">
                  <a:solidFill>
                    <a:schemeClr val="lt2"/>
                  </a:solidFill>
                  <a:latin typeface="Poppins"/>
                  <a:ea typeface="Poppins"/>
                  <a:cs typeface="Poppins"/>
                  <a:sym typeface="Poppins"/>
                </a:rPr>
                <a:t>	</a:t>
              </a:r>
              <a:r>
                <a:rPr lang="en" sz="1200" b="1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rPr>
                <a:t>y</a:t>
              </a:r>
              <a:r>
                <a:rPr lang="en" sz="1200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rPr>
                <a:t> = “Even”</a:t>
              </a:r>
              <a:br>
                <a:rPr lang="en" sz="1200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rPr>
              </a:br>
              <a:r>
                <a:rPr lang="en" sz="1200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rPr>
                <a:t>Else</a:t>
              </a:r>
              <a:br>
                <a:rPr lang="en" sz="1200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rPr>
              </a:br>
              <a:r>
                <a:rPr lang="en" sz="1200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rPr>
                <a:t>	</a:t>
              </a:r>
              <a:r>
                <a:rPr lang="en" sz="1200" b="1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rPr>
                <a:t>y</a:t>
              </a:r>
              <a:r>
                <a:rPr lang="en" sz="1200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rPr>
                <a:t> = “Odd”</a:t>
              </a:r>
              <a:br>
                <a:rPr lang="en" sz="1200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rPr>
              </a:br>
              <a:r>
                <a:rPr lang="en" sz="1200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rPr>
                <a:t>End if</a:t>
              </a:r>
              <a:endParaRPr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308" name="Google Shape;308;p32"/>
            <p:cNvSpPr txBox="1"/>
            <p:nvPr/>
          </p:nvSpPr>
          <p:spPr>
            <a:xfrm>
              <a:off x="3229650" y="2360200"/>
              <a:ext cx="26874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rPr>
                <a:t>Pseudocode</a:t>
              </a:r>
              <a:endParaRPr sz="12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grpSp>
        <p:nvGrpSpPr>
          <p:cNvPr id="309" name="Google Shape;309;p32"/>
          <p:cNvGrpSpPr/>
          <p:nvPr/>
        </p:nvGrpSpPr>
        <p:grpSpPr>
          <a:xfrm>
            <a:off x="359100" y="2360200"/>
            <a:ext cx="2687400" cy="2430000"/>
            <a:chOff x="515100" y="2512600"/>
            <a:chExt cx="2687400" cy="2430000"/>
          </a:xfrm>
        </p:grpSpPr>
        <p:sp>
          <p:nvSpPr>
            <p:cNvPr id="310" name="Google Shape;310;p32"/>
            <p:cNvSpPr/>
            <p:nvPr/>
          </p:nvSpPr>
          <p:spPr>
            <a:xfrm>
              <a:off x="515100" y="2512600"/>
              <a:ext cx="2687400" cy="2430000"/>
            </a:xfrm>
            <a:prstGeom prst="rect">
              <a:avLst/>
            </a:prstGeom>
            <a:solidFill>
              <a:srgbClr val="F3F4F6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32"/>
            <p:cNvSpPr/>
            <p:nvPr/>
          </p:nvSpPr>
          <p:spPr>
            <a:xfrm>
              <a:off x="992638" y="2944338"/>
              <a:ext cx="650322" cy="260388"/>
            </a:xfrm>
            <a:prstGeom prst="flowChartTerminator">
              <a:avLst/>
            </a:prstGeom>
            <a:solidFill>
              <a:srgbClr val="FFFFFF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>
                  <a:solidFill>
                    <a:srgbClr val="1A2744"/>
                  </a:solidFill>
                  <a:latin typeface="Poppins"/>
                  <a:ea typeface="Poppins"/>
                  <a:cs typeface="Poppins"/>
                  <a:sym typeface="Poppins"/>
                </a:rPr>
                <a:t>Start</a:t>
              </a:r>
              <a:endParaRPr sz="1000" b="1">
                <a:solidFill>
                  <a:srgbClr val="1A2744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cxnSp>
          <p:nvCxnSpPr>
            <p:cNvPr id="312" name="Google Shape;312;p32"/>
            <p:cNvCxnSpPr>
              <a:stCxn id="311" idx="2"/>
              <a:endCxn id="313" idx="0"/>
            </p:cNvCxnSpPr>
            <p:nvPr/>
          </p:nvCxnSpPr>
          <p:spPr>
            <a:xfrm>
              <a:off x="1317799" y="3204726"/>
              <a:ext cx="0" cy="288600"/>
            </a:xfrm>
            <a:prstGeom prst="straightConnector1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314" name="Google Shape;314;p32"/>
            <p:cNvSpPr/>
            <p:nvPr/>
          </p:nvSpPr>
          <p:spPr>
            <a:xfrm>
              <a:off x="2337588" y="3683688"/>
              <a:ext cx="650322" cy="260388"/>
            </a:xfrm>
            <a:prstGeom prst="flowChartTerminator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rPr>
                <a:t>Odd</a:t>
              </a:r>
              <a:endParaRPr sz="1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315" name="Google Shape;315;p32"/>
            <p:cNvSpPr/>
            <p:nvPr/>
          </p:nvSpPr>
          <p:spPr>
            <a:xfrm>
              <a:off x="994438" y="4452963"/>
              <a:ext cx="650322" cy="260388"/>
            </a:xfrm>
            <a:prstGeom prst="flowChartTerminator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rPr>
                <a:t>Even</a:t>
              </a:r>
              <a:endParaRPr sz="10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grpSp>
          <p:nvGrpSpPr>
            <p:cNvPr id="316" name="Google Shape;316;p32"/>
            <p:cNvGrpSpPr/>
            <p:nvPr/>
          </p:nvGrpSpPr>
          <p:grpSpPr>
            <a:xfrm>
              <a:off x="724299" y="3493450"/>
              <a:ext cx="1614488" cy="959475"/>
              <a:chOff x="5295649" y="2455888"/>
              <a:chExt cx="1614488" cy="959475"/>
            </a:xfrm>
          </p:grpSpPr>
          <p:grpSp>
            <p:nvGrpSpPr>
              <p:cNvPr id="317" name="Google Shape;317;p32"/>
              <p:cNvGrpSpPr/>
              <p:nvPr/>
            </p:nvGrpSpPr>
            <p:grpSpPr>
              <a:xfrm>
                <a:off x="5295649" y="2455888"/>
                <a:ext cx="1187000" cy="640875"/>
                <a:chOff x="6219712" y="2822275"/>
                <a:chExt cx="1187000" cy="640875"/>
              </a:xfrm>
            </p:grpSpPr>
            <p:sp>
              <p:nvSpPr>
                <p:cNvPr id="313" name="Google Shape;313;p32"/>
                <p:cNvSpPr/>
                <p:nvPr/>
              </p:nvSpPr>
              <p:spPr>
                <a:xfrm>
                  <a:off x="6219712" y="2822275"/>
                  <a:ext cx="1187000" cy="640875"/>
                </a:xfrm>
                <a:prstGeom prst="flowChartDecision">
                  <a:avLst/>
                </a:prstGeom>
                <a:solidFill>
                  <a:schemeClr val="lt1"/>
                </a:solidFill>
                <a:ln w="19050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000">
                    <a:solidFill>
                      <a:srgbClr val="FFC217"/>
                    </a:solidFill>
                    <a:latin typeface="Roboto Mono"/>
                    <a:ea typeface="Roboto Mono"/>
                    <a:cs typeface="Roboto Mono"/>
                    <a:sym typeface="Roboto Mono"/>
                  </a:endParaRPr>
                </a:p>
              </p:txBody>
            </p:sp>
            <p:sp>
              <p:nvSpPr>
                <p:cNvPr id="318" name="Google Shape;318;p32"/>
                <p:cNvSpPr txBox="1"/>
                <p:nvPr/>
              </p:nvSpPr>
              <p:spPr>
                <a:xfrm>
                  <a:off x="6271700" y="2920020"/>
                  <a:ext cx="1083000" cy="4926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sp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000">
                      <a:solidFill>
                        <a:schemeClr val="dk1"/>
                      </a:solidFill>
                      <a:latin typeface="Roboto Mono"/>
                      <a:ea typeface="Roboto Mono"/>
                      <a:cs typeface="Roboto Mono"/>
                      <a:sym typeface="Roboto Mono"/>
                    </a:rPr>
                    <a:t>x % 2</a:t>
                  </a:r>
                  <a:endParaRPr sz="1000">
                    <a:solidFill>
                      <a:schemeClr val="dk1"/>
                    </a:solidFill>
                    <a:latin typeface="Roboto Mono"/>
                    <a:ea typeface="Roboto Mono"/>
                    <a:cs typeface="Roboto Mono"/>
                    <a:sym typeface="Roboto Mono"/>
                  </a:endParaRPr>
                </a:p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000">
                      <a:solidFill>
                        <a:schemeClr val="dk1"/>
                      </a:solidFill>
                      <a:latin typeface="Roboto Mono"/>
                      <a:ea typeface="Roboto Mono"/>
                      <a:cs typeface="Roboto Mono"/>
                      <a:sym typeface="Roboto Mono"/>
                    </a:rPr>
                    <a:t>== 0</a:t>
                  </a:r>
                  <a:endParaRPr sz="1000">
                    <a:solidFill>
                      <a:schemeClr val="dk1"/>
                    </a:solidFill>
                    <a:latin typeface="Roboto Mono"/>
                    <a:ea typeface="Roboto Mono"/>
                    <a:cs typeface="Roboto Mono"/>
                    <a:sym typeface="Roboto Mono"/>
                  </a:endParaRPr>
                </a:p>
              </p:txBody>
            </p:sp>
          </p:grpSp>
          <p:cxnSp>
            <p:nvCxnSpPr>
              <p:cNvPr id="319" name="Google Shape;319;p32"/>
              <p:cNvCxnSpPr>
                <a:stCxn id="313" idx="3"/>
                <a:endCxn id="314" idx="1"/>
              </p:cNvCxnSpPr>
              <p:nvPr/>
            </p:nvCxnSpPr>
            <p:spPr>
              <a:xfrm>
                <a:off x="6482649" y="2776325"/>
                <a:ext cx="426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cxnSp>
            <p:nvCxnSpPr>
              <p:cNvPr id="320" name="Google Shape;320;p32"/>
              <p:cNvCxnSpPr>
                <a:stCxn id="313" idx="2"/>
                <a:endCxn id="315" idx="0"/>
              </p:cNvCxnSpPr>
              <p:nvPr/>
            </p:nvCxnSpPr>
            <p:spPr>
              <a:xfrm>
                <a:off x="5889149" y="3096763"/>
                <a:ext cx="1800" cy="3186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  <p:sp>
            <p:nvSpPr>
              <p:cNvPr id="321" name="Google Shape;321;p32"/>
              <p:cNvSpPr txBox="1"/>
              <p:nvPr/>
            </p:nvSpPr>
            <p:spPr>
              <a:xfrm>
                <a:off x="6382438" y="2477100"/>
                <a:ext cx="527700" cy="32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 b="1">
                    <a:solidFill>
                      <a:schemeClr val="dk1"/>
                    </a:solidFill>
                    <a:latin typeface="Poppins"/>
                    <a:ea typeface="Poppins"/>
                    <a:cs typeface="Poppins"/>
                    <a:sym typeface="Poppins"/>
                  </a:rPr>
                  <a:t>False</a:t>
                </a:r>
                <a:endParaRPr sz="900" b="1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endParaRPr>
              </a:p>
            </p:txBody>
          </p:sp>
          <p:sp>
            <p:nvSpPr>
              <p:cNvPr id="322" name="Google Shape;322;p32"/>
              <p:cNvSpPr txBox="1"/>
              <p:nvPr/>
            </p:nvSpPr>
            <p:spPr>
              <a:xfrm>
                <a:off x="5811333" y="3019233"/>
                <a:ext cx="527700" cy="323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900" b="1">
                    <a:solidFill>
                      <a:schemeClr val="dk1"/>
                    </a:solidFill>
                    <a:latin typeface="Poppins"/>
                    <a:ea typeface="Poppins"/>
                    <a:cs typeface="Poppins"/>
                    <a:sym typeface="Poppins"/>
                  </a:rPr>
                  <a:t>True</a:t>
                </a:r>
                <a:endParaRPr sz="900" b="1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endParaRPr>
              </a:p>
            </p:txBody>
          </p:sp>
        </p:grpSp>
        <p:sp>
          <p:nvSpPr>
            <p:cNvPr id="323" name="Google Shape;323;p32"/>
            <p:cNvSpPr txBox="1"/>
            <p:nvPr/>
          </p:nvSpPr>
          <p:spPr>
            <a:xfrm>
              <a:off x="538800" y="2512600"/>
              <a:ext cx="26346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rPr>
                <a:t>Flowchart</a:t>
              </a:r>
              <a:endParaRPr sz="12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sp>
        <p:nvSpPr>
          <p:cNvPr id="324" name="Google Shape;324;p32"/>
          <p:cNvSpPr txBox="1">
            <a:spLocks noGrp="1"/>
          </p:cNvSpPr>
          <p:nvPr>
            <p:ph type="title" idx="4294967295"/>
          </p:nvPr>
        </p:nvSpPr>
        <p:spPr>
          <a:xfrm>
            <a:off x="360000" y="502253"/>
            <a:ext cx="8424000" cy="359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Conditional statement example</a:t>
            </a:r>
            <a:endParaRPr/>
          </a:p>
        </p:txBody>
      </p:sp>
      <p:sp>
        <p:nvSpPr>
          <p:cNvPr id="325" name="Google Shape;325;p32"/>
          <p:cNvSpPr txBox="1">
            <a:spLocks noGrp="1"/>
          </p:cNvSpPr>
          <p:nvPr>
            <p:ph type="subTitle" idx="3"/>
          </p:nvPr>
        </p:nvSpPr>
        <p:spPr>
          <a:xfrm>
            <a:off x="362500" y="360000"/>
            <a:ext cx="8422500" cy="1422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Programmatic thinking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26" name="Google Shape;326;p32"/>
          <p:cNvSpPr txBox="1">
            <a:spLocks noGrp="1"/>
          </p:cNvSpPr>
          <p:nvPr>
            <p:ph type="sldNum" idx="12"/>
          </p:nvPr>
        </p:nvSpPr>
        <p:spPr>
          <a:xfrm>
            <a:off x="8784000" y="4774100"/>
            <a:ext cx="360000" cy="26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327" name="Google Shape;327;p32"/>
          <p:cNvSpPr txBox="1">
            <a:spLocks noGrp="1"/>
          </p:cNvSpPr>
          <p:nvPr>
            <p:ph type="body" idx="4"/>
          </p:nvPr>
        </p:nvSpPr>
        <p:spPr>
          <a:xfrm>
            <a:off x="360000" y="1034150"/>
            <a:ext cx="5556000" cy="134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4"/>
                </a:solidFill>
              </a:rPr>
              <a:t>Let’s consider the following example:</a:t>
            </a:r>
            <a:br>
              <a:rPr lang="en"/>
            </a:br>
            <a:r>
              <a:rPr lang="en"/>
              <a:t>Determine whether a number x is an even or odd number.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We’ve already seen that we can visually represent this as a flowchart and write down the steps in pseudocode. However, we may not have recognized that we were already using a </a:t>
            </a:r>
            <a:r>
              <a:rPr lang="en" b="1"/>
              <a:t>conditional statement</a:t>
            </a:r>
            <a:r>
              <a:rPr lang="en"/>
              <a:t>.</a:t>
            </a:r>
            <a:endParaRPr/>
          </a:p>
        </p:txBody>
      </p:sp>
      <p:sp>
        <p:nvSpPr>
          <p:cNvPr id="328" name="Google Shape;328;p32"/>
          <p:cNvSpPr txBox="1">
            <a:spLocks noGrp="1"/>
          </p:cNvSpPr>
          <p:nvPr>
            <p:ph type="body" idx="4294967295"/>
          </p:nvPr>
        </p:nvSpPr>
        <p:spPr>
          <a:xfrm>
            <a:off x="6097600" y="1042300"/>
            <a:ext cx="2687400" cy="11073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18287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lt1"/>
                </a:solidFill>
              </a:rPr>
              <a:t>Using programmatic tools </a:t>
            </a:r>
            <a:r>
              <a:rPr lang="en" b="1">
                <a:solidFill>
                  <a:schemeClr val="lt1"/>
                </a:solidFill>
              </a:rPr>
              <a:t>together allows us to represent a problem and its solution more effectively</a:t>
            </a:r>
            <a:r>
              <a:rPr lang="en">
                <a:solidFill>
                  <a:schemeClr val="lt1"/>
                </a:solidFill>
              </a:rPr>
              <a:t>.</a:t>
            </a:r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33"/>
          <p:cNvSpPr/>
          <p:nvPr/>
        </p:nvSpPr>
        <p:spPr>
          <a:xfrm>
            <a:off x="359100" y="2360200"/>
            <a:ext cx="2687400" cy="2430000"/>
          </a:xfrm>
          <a:prstGeom prst="rect">
            <a:avLst/>
          </a:prstGeom>
          <a:solidFill>
            <a:srgbClr val="F3F4F6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4" name="Google Shape;334;p33"/>
          <p:cNvSpPr txBox="1"/>
          <p:nvPr/>
        </p:nvSpPr>
        <p:spPr>
          <a:xfrm>
            <a:off x="382800" y="2360200"/>
            <a:ext cx="2634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Flowchart</a:t>
            </a:r>
            <a:endParaRPr sz="1200"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35" name="Google Shape;335;p33"/>
          <p:cNvSpPr/>
          <p:nvPr/>
        </p:nvSpPr>
        <p:spPr>
          <a:xfrm>
            <a:off x="836159" y="2791938"/>
            <a:ext cx="650322" cy="260388"/>
          </a:xfrm>
          <a:prstGeom prst="flowChartTerminator">
            <a:avLst/>
          </a:prstGeom>
          <a:solidFill>
            <a:srgbClr val="FFFFFF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A2744"/>
                </a:solidFill>
                <a:latin typeface="Poppins"/>
                <a:ea typeface="Poppins"/>
                <a:cs typeface="Poppins"/>
                <a:sym typeface="Poppins"/>
              </a:rPr>
              <a:t>Start</a:t>
            </a:r>
            <a:endParaRPr sz="1000">
              <a:solidFill>
                <a:srgbClr val="1A2744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336" name="Google Shape;336;p33"/>
          <p:cNvCxnSpPr>
            <a:stCxn id="335" idx="2"/>
            <a:endCxn id="337" idx="0"/>
          </p:cNvCxnSpPr>
          <p:nvPr/>
        </p:nvCxnSpPr>
        <p:spPr>
          <a:xfrm>
            <a:off x="1161320" y="3052325"/>
            <a:ext cx="0" cy="288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38" name="Google Shape;338;p33"/>
          <p:cNvSpPr/>
          <p:nvPr/>
        </p:nvSpPr>
        <p:spPr>
          <a:xfrm>
            <a:off x="2181109" y="3531288"/>
            <a:ext cx="650322" cy="260388"/>
          </a:xfrm>
          <a:prstGeom prst="flowChartTerminator">
            <a:avLst/>
          </a:prstGeom>
          <a:solidFill>
            <a:schemeClr val="accent4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Odd</a:t>
            </a:r>
            <a:endParaRPr sz="1000"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39" name="Google Shape;339;p33"/>
          <p:cNvSpPr/>
          <p:nvPr/>
        </p:nvSpPr>
        <p:spPr>
          <a:xfrm>
            <a:off x="837959" y="4300563"/>
            <a:ext cx="650322" cy="260388"/>
          </a:xfrm>
          <a:prstGeom prst="flowChartTerminator">
            <a:avLst/>
          </a:prstGeom>
          <a:solidFill>
            <a:schemeClr val="accent4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Even</a:t>
            </a:r>
            <a:endParaRPr sz="1000"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37" name="Google Shape;337;p33"/>
          <p:cNvSpPr/>
          <p:nvPr/>
        </p:nvSpPr>
        <p:spPr>
          <a:xfrm>
            <a:off x="567820" y="3341050"/>
            <a:ext cx="1187000" cy="640875"/>
          </a:xfrm>
          <a:prstGeom prst="flowChartDecision">
            <a:avLst/>
          </a:prstGeom>
          <a:solidFill>
            <a:schemeClr val="accent4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C217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40" name="Google Shape;340;p33"/>
          <p:cNvSpPr txBox="1"/>
          <p:nvPr/>
        </p:nvSpPr>
        <p:spPr>
          <a:xfrm>
            <a:off x="619809" y="3438795"/>
            <a:ext cx="10830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x % 2</a:t>
            </a:r>
            <a:endParaRPr sz="1000" b="1">
              <a:solidFill>
                <a:schemeClr val="lt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== 0</a:t>
            </a:r>
            <a:endParaRPr sz="1000" b="1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341" name="Google Shape;341;p33"/>
          <p:cNvCxnSpPr>
            <a:stCxn id="337" idx="3"/>
            <a:endCxn id="338" idx="1"/>
          </p:cNvCxnSpPr>
          <p:nvPr/>
        </p:nvCxnSpPr>
        <p:spPr>
          <a:xfrm>
            <a:off x="1754820" y="3661488"/>
            <a:ext cx="4263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42" name="Google Shape;342;p33"/>
          <p:cNvCxnSpPr>
            <a:stCxn id="337" idx="2"/>
            <a:endCxn id="339" idx="0"/>
          </p:cNvCxnSpPr>
          <p:nvPr/>
        </p:nvCxnSpPr>
        <p:spPr>
          <a:xfrm>
            <a:off x="1161320" y="3981925"/>
            <a:ext cx="1800" cy="3186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43" name="Google Shape;343;p33"/>
          <p:cNvSpPr txBox="1"/>
          <p:nvPr/>
        </p:nvSpPr>
        <p:spPr>
          <a:xfrm>
            <a:off x="1654609" y="3362262"/>
            <a:ext cx="5277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rPr>
              <a:t>False</a:t>
            </a:r>
            <a:endParaRPr sz="900" b="1">
              <a:solidFill>
                <a:schemeClr val="accent4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44" name="Google Shape;344;p33"/>
          <p:cNvSpPr txBox="1"/>
          <p:nvPr/>
        </p:nvSpPr>
        <p:spPr>
          <a:xfrm>
            <a:off x="1083504" y="3904395"/>
            <a:ext cx="5277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accent4"/>
                </a:solidFill>
                <a:latin typeface="Poppins"/>
                <a:ea typeface="Poppins"/>
                <a:cs typeface="Poppins"/>
                <a:sym typeface="Poppins"/>
              </a:rPr>
              <a:t>True</a:t>
            </a:r>
            <a:endParaRPr sz="900" b="1">
              <a:solidFill>
                <a:schemeClr val="accent4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345" name="Google Shape;345;p33"/>
          <p:cNvGrpSpPr/>
          <p:nvPr/>
        </p:nvGrpSpPr>
        <p:grpSpPr>
          <a:xfrm>
            <a:off x="3230050" y="2360200"/>
            <a:ext cx="2687400" cy="2430000"/>
            <a:chOff x="3229650" y="2360200"/>
            <a:chExt cx="2687400" cy="2430000"/>
          </a:xfrm>
        </p:grpSpPr>
        <p:sp>
          <p:nvSpPr>
            <p:cNvPr id="346" name="Google Shape;346;p33"/>
            <p:cNvSpPr txBox="1"/>
            <p:nvPr/>
          </p:nvSpPr>
          <p:spPr>
            <a:xfrm>
              <a:off x="3642900" y="2949800"/>
              <a:ext cx="1861800" cy="1218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1200"/>
                </a:spcAft>
                <a:buNone/>
              </a:pPr>
              <a:r>
                <a:rPr lang="en" sz="1200">
                  <a:solidFill>
                    <a:schemeClr val="lt1"/>
                  </a:solidFill>
                  <a:highlight>
                    <a:schemeClr val="accent6"/>
                  </a:highlight>
                  <a:latin typeface="Roboto Mono"/>
                  <a:ea typeface="Roboto Mono"/>
                  <a:cs typeface="Roboto Mono"/>
                  <a:sym typeface="Roboto Mono"/>
                </a:rPr>
                <a:t>If </a:t>
              </a:r>
              <a:r>
                <a:rPr lang="en" sz="1200" b="1">
                  <a:solidFill>
                    <a:schemeClr val="lt1"/>
                  </a:solidFill>
                  <a:highlight>
                    <a:schemeClr val="accent6"/>
                  </a:highlight>
                  <a:latin typeface="Roboto Mono"/>
                  <a:ea typeface="Roboto Mono"/>
                  <a:cs typeface="Roboto Mono"/>
                  <a:sym typeface="Roboto Mono"/>
                </a:rPr>
                <a:t>x</a:t>
              </a:r>
              <a:r>
                <a:rPr lang="en" sz="1200">
                  <a:solidFill>
                    <a:schemeClr val="lt1"/>
                  </a:solidFill>
                  <a:highlight>
                    <a:schemeClr val="accent6"/>
                  </a:highlight>
                  <a:latin typeface="Roboto Mono"/>
                  <a:ea typeface="Roboto Mono"/>
                  <a:cs typeface="Roboto Mono"/>
                  <a:sym typeface="Roboto Mono"/>
                </a:rPr>
                <a:t> % 2 == 0 then</a:t>
              </a:r>
              <a:br>
                <a:rPr lang="en" sz="1200">
                  <a:solidFill>
                    <a:schemeClr val="lt1"/>
                  </a:solidFill>
                  <a:highlight>
                    <a:schemeClr val="accent6"/>
                  </a:highlight>
                  <a:latin typeface="Roboto Mono"/>
                  <a:ea typeface="Roboto Mono"/>
                  <a:cs typeface="Roboto Mono"/>
                  <a:sym typeface="Roboto Mono"/>
                </a:rPr>
              </a:br>
              <a:r>
                <a:rPr lang="en" sz="1200">
                  <a:solidFill>
                    <a:schemeClr val="lt1"/>
                  </a:solidFill>
                  <a:highlight>
                    <a:schemeClr val="accent6"/>
                  </a:highlight>
                  <a:latin typeface="Roboto Mono"/>
                  <a:ea typeface="Roboto Mono"/>
                  <a:cs typeface="Roboto Mono"/>
                  <a:sym typeface="Roboto Mono"/>
                </a:rPr>
                <a:t>- </a:t>
              </a:r>
              <a:r>
                <a:rPr lang="en" sz="1200" b="1">
                  <a:solidFill>
                    <a:schemeClr val="lt1"/>
                  </a:solidFill>
                  <a:highlight>
                    <a:schemeClr val="accent6"/>
                  </a:highlight>
                  <a:latin typeface="Roboto Mono"/>
                  <a:ea typeface="Roboto Mono"/>
                  <a:cs typeface="Roboto Mono"/>
                  <a:sym typeface="Roboto Mono"/>
                </a:rPr>
                <a:t>y</a:t>
              </a:r>
              <a:r>
                <a:rPr lang="en" sz="1200">
                  <a:solidFill>
                    <a:schemeClr val="lt1"/>
                  </a:solidFill>
                  <a:highlight>
                    <a:schemeClr val="accent6"/>
                  </a:highlight>
                  <a:latin typeface="Roboto Mono"/>
                  <a:ea typeface="Roboto Mono"/>
                  <a:cs typeface="Roboto Mono"/>
                  <a:sym typeface="Roboto Mono"/>
                </a:rPr>
                <a:t> = “Even”</a:t>
              </a:r>
              <a:br>
                <a:rPr lang="en" sz="1200">
                  <a:solidFill>
                    <a:schemeClr val="lt1"/>
                  </a:solidFill>
                  <a:highlight>
                    <a:schemeClr val="accent6"/>
                  </a:highlight>
                  <a:latin typeface="Roboto Mono"/>
                  <a:ea typeface="Roboto Mono"/>
                  <a:cs typeface="Roboto Mono"/>
                  <a:sym typeface="Roboto Mono"/>
                </a:rPr>
              </a:br>
              <a:r>
                <a:rPr lang="en" sz="1200">
                  <a:solidFill>
                    <a:schemeClr val="lt1"/>
                  </a:solidFill>
                  <a:highlight>
                    <a:schemeClr val="accent6"/>
                  </a:highlight>
                  <a:latin typeface="Roboto Mono"/>
                  <a:ea typeface="Roboto Mono"/>
                  <a:cs typeface="Roboto Mono"/>
                  <a:sym typeface="Roboto Mono"/>
                </a:rPr>
                <a:t>Else</a:t>
              </a:r>
              <a:br>
                <a:rPr lang="en" sz="1200">
                  <a:solidFill>
                    <a:schemeClr val="lt1"/>
                  </a:solidFill>
                  <a:highlight>
                    <a:schemeClr val="accent6"/>
                  </a:highlight>
                  <a:latin typeface="Roboto Mono"/>
                  <a:ea typeface="Roboto Mono"/>
                  <a:cs typeface="Roboto Mono"/>
                  <a:sym typeface="Roboto Mono"/>
                </a:rPr>
              </a:br>
              <a:r>
                <a:rPr lang="en" sz="1200">
                  <a:solidFill>
                    <a:schemeClr val="lt1"/>
                  </a:solidFill>
                  <a:highlight>
                    <a:schemeClr val="accent6"/>
                  </a:highlight>
                  <a:latin typeface="Roboto Mono"/>
                  <a:ea typeface="Roboto Mono"/>
                  <a:cs typeface="Roboto Mono"/>
                  <a:sym typeface="Roboto Mono"/>
                </a:rPr>
                <a:t>- </a:t>
              </a:r>
              <a:r>
                <a:rPr lang="en" sz="1200" b="1">
                  <a:solidFill>
                    <a:schemeClr val="lt1"/>
                  </a:solidFill>
                  <a:highlight>
                    <a:schemeClr val="accent6"/>
                  </a:highlight>
                  <a:latin typeface="Roboto Mono"/>
                  <a:ea typeface="Roboto Mono"/>
                  <a:cs typeface="Roboto Mono"/>
                  <a:sym typeface="Roboto Mono"/>
                </a:rPr>
                <a:t>y</a:t>
              </a:r>
              <a:r>
                <a:rPr lang="en" sz="1200">
                  <a:solidFill>
                    <a:schemeClr val="lt1"/>
                  </a:solidFill>
                  <a:highlight>
                    <a:schemeClr val="accent6"/>
                  </a:highlight>
                  <a:latin typeface="Roboto Mono"/>
                  <a:ea typeface="Roboto Mono"/>
                  <a:cs typeface="Roboto Mono"/>
                  <a:sym typeface="Roboto Mono"/>
                </a:rPr>
                <a:t> = “Odd”</a:t>
              </a:r>
              <a:br>
                <a:rPr lang="en" sz="1200">
                  <a:solidFill>
                    <a:schemeClr val="lt1"/>
                  </a:solidFill>
                  <a:highlight>
                    <a:schemeClr val="accent6"/>
                  </a:highlight>
                  <a:latin typeface="Roboto Mono"/>
                  <a:ea typeface="Roboto Mono"/>
                  <a:cs typeface="Roboto Mono"/>
                  <a:sym typeface="Roboto Mono"/>
                </a:rPr>
              </a:br>
              <a:r>
                <a:rPr lang="en" sz="1200">
                  <a:solidFill>
                    <a:schemeClr val="lt1"/>
                  </a:solidFill>
                  <a:highlight>
                    <a:schemeClr val="accent6"/>
                  </a:highlight>
                  <a:latin typeface="Roboto Mono"/>
                  <a:ea typeface="Roboto Mono"/>
                  <a:cs typeface="Roboto Mono"/>
                  <a:sym typeface="Roboto Mono"/>
                </a:rPr>
                <a:t>End if</a:t>
              </a:r>
              <a:endParaRPr sz="1200">
                <a:solidFill>
                  <a:schemeClr val="lt1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347" name="Google Shape;347;p33"/>
            <p:cNvSpPr/>
            <p:nvPr/>
          </p:nvSpPr>
          <p:spPr>
            <a:xfrm>
              <a:off x="3229650" y="2360200"/>
              <a:ext cx="2687400" cy="2430000"/>
            </a:xfrm>
            <a:prstGeom prst="rect">
              <a:avLst/>
            </a:prstGeom>
            <a:solidFill>
              <a:srgbClr val="F3F4F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33"/>
            <p:cNvSpPr txBox="1"/>
            <p:nvPr/>
          </p:nvSpPr>
          <p:spPr>
            <a:xfrm>
              <a:off x="3644650" y="2949800"/>
              <a:ext cx="1861800" cy="73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Start</a:t>
              </a:r>
              <a:endParaRPr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marL="0" lvl="0" indent="0" algn="l" rtl="0">
                <a:lnSpc>
                  <a:spcPct val="115000"/>
                </a:lnSpc>
                <a:spcBef>
                  <a:spcPts val="1200"/>
                </a:spcBef>
                <a:spcAft>
                  <a:spcPts val="1200"/>
                </a:spcAft>
                <a:buNone/>
              </a:pPr>
              <a:endParaRPr sz="12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349" name="Google Shape;349;p33"/>
            <p:cNvSpPr txBox="1"/>
            <p:nvPr/>
          </p:nvSpPr>
          <p:spPr>
            <a:xfrm>
              <a:off x="3229650" y="2360200"/>
              <a:ext cx="26874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b="1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rPr>
                <a:t>Pseudocode</a:t>
              </a:r>
              <a:endParaRPr sz="12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sp>
        <p:nvSpPr>
          <p:cNvPr id="350" name="Google Shape;350;p33"/>
          <p:cNvSpPr txBox="1">
            <a:spLocks noGrp="1"/>
          </p:cNvSpPr>
          <p:nvPr>
            <p:ph type="title" idx="4294967295"/>
          </p:nvPr>
        </p:nvSpPr>
        <p:spPr>
          <a:xfrm>
            <a:off x="360000" y="502253"/>
            <a:ext cx="8424000" cy="359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Conditional statement example</a:t>
            </a:r>
            <a:endParaRPr/>
          </a:p>
        </p:txBody>
      </p:sp>
      <p:sp>
        <p:nvSpPr>
          <p:cNvPr id="351" name="Google Shape;351;p33"/>
          <p:cNvSpPr txBox="1">
            <a:spLocks noGrp="1"/>
          </p:cNvSpPr>
          <p:nvPr>
            <p:ph type="subTitle" idx="3"/>
          </p:nvPr>
        </p:nvSpPr>
        <p:spPr>
          <a:xfrm>
            <a:off x="362500" y="360000"/>
            <a:ext cx="8422500" cy="1422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Programmatic thinking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52" name="Google Shape;352;p33"/>
          <p:cNvSpPr txBox="1">
            <a:spLocks noGrp="1"/>
          </p:cNvSpPr>
          <p:nvPr>
            <p:ph type="sldNum" idx="12"/>
          </p:nvPr>
        </p:nvSpPr>
        <p:spPr>
          <a:xfrm>
            <a:off x="8784000" y="4774100"/>
            <a:ext cx="360000" cy="26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Poppins"/>
                <a:ea typeface="Poppins"/>
                <a:cs typeface="Poppins"/>
                <a:sym typeface="Poppins"/>
              </a:rPr>
              <a:t>5</a:t>
            </a:fld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53" name="Google Shape;353;p33"/>
          <p:cNvSpPr txBox="1">
            <a:spLocks noGrp="1"/>
          </p:cNvSpPr>
          <p:nvPr>
            <p:ph type="body" idx="4"/>
          </p:nvPr>
        </p:nvSpPr>
        <p:spPr>
          <a:xfrm>
            <a:off x="360000" y="1034150"/>
            <a:ext cx="5556000" cy="134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accent4"/>
                </a:solidFill>
              </a:rPr>
              <a:t>Let’s again consider the following example:</a:t>
            </a:r>
            <a:br>
              <a:rPr lang="en"/>
            </a:br>
            <a:r>
              <a:rPr lang="en"/>
              <a:t>Determine whether a number x is an even or odd number.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"/>
              <a:t>We’ve already seen that we can visually represent this as a flowchart and write down the steps in pseudocode. However, we may not have recognized that we were already using a </a:t>
            </a:r>
            <a:r>
              <a:rPr lang="en" b="1"/>
              <a:t>conditional statement</a:t>
            </a:r>
            <a:r>
              <a:rPr lang="en"/>
              <a:t>.</a:t>
            </a:r>
            <a:endParaRPr/>
          </a:p>
        </p:txBody>
      </p:sp>
      <p:sp>
        <p:nvSpPr>
          <p:cNvPr id="354" name="Google Shape;354;p33"/>
          <p:cNvSpPr txBox="1"/>
          <p:nvPr/>
        </p:nvSpPr>
        <p:spPr>
          <a:xfrm>
            <a:off x="6096600" y="2360200"/>
            <a:ext cx="2687400" cy="738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This is an example of the same</a:t>
            </a:r>
            <a:br>
              <a:rPr lang="en" sz="12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</a:br>
            <a:r>
              <a:rPr lang="en" sz="12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if-else statement</a:t>
            </a: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represented in two different ways</a:t>
            </a:r>
            <a:r>
              <a:rPr lang="en" sz="12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55" name="Google Shape;355;p33"/>
          <p:cNvSpPr txBox="1">
            <a:spLocks noGrp="1"/>
          </p:cNvSpPr>
          <p:nvPr>
            <p:ph type="body" idx="4294967295"/>
          </p:nvPr>
        </p:nvSpPr>
        <p:spPr>
          <a:xfrm>
            <a:off x="6097600" y="1042300"/>
            <a:ext cx="2687400" cy="11073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18287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lt1"/>
                </a:solidFill>
              </a:rPr>
              <a:t>Using programmatic tools </a:t>
            </a:r>
            <a:r>
              <a:rPr lang="en" b="1">
                <a:solidFill>
                  <a:schemeClr val="lt1"/>
                </a:solidFill>
              </a:rPr>
              <a:t>together allows us to represent a problem and its solution more effectively</a:t>
            </a:r>
            <a:r>
              <a:rPr lang="en">
                <a:solidFill>
                  <a:schemeClr val="lt1"/>
                </a:solidFill>
              </a:rPr>
              <a:t>.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56" name="Google Shape;356;p33"/>
          <p:cNvSpPr txBox="1"/>
          <p:nvPr/>
        </p:nvSpPr>
        <p:spPr>
          <a:xfrm>
            <a:off x="3635537" y="2951025"/>
            <a:ext cx="1875300" cy="15855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chemeClr val="lt2"/>
                </a:highlight>
                <a:latin typeface="Poppins"/>
                <a:ea typeface="Poppins"/>
                <a:cs typeface="Poppins"/>
                <a:sym typeface="Poppins"/>
              </a:rPr>
              <a:t>If </a:t>
            </a:r>
            <a:r>
              <a:rPr lang="en" sz="1200" b="1">
                <a:solidFill>
                  <a:schemeClr val="dk1"/>
                </a:solidFill>
                <a:highlight>
                  <a:schemeClr val="lt2"/>
                </a:highlight>
                <a:latin typeface="Poppins"/>
                <a:ea typeface="Poppins"/>
                <a:cs typeface="Poppins"/>
                <a:sym typeface="Poppins"/>
              </a:rPr>
              <a:t>x</a:t>
            </a:r>
            <a:r>
              <a:rPr lang="en" sz="1200">
                <a:solidFill>
                  <a:schemeClr val="dk1"/>
                </a:solidFill>
                <a:highlight>
                  <a:schemeClr val="lt2"/>
                </a:highlight>
                <a:latin typeface="Poppins"/>
                <a:ea typeface="Poppins"/>
                <a:cs typeface="Poppins"/>
                <a:sym typeface="Poppins"/>
              </a:rPr>
              <a:t> % 2 == 0 then</a:t>
            </a:r>
            <a:br>
              <a:rPr lang="en" sz="1200">
                <a:solidFill>
                  <a:schemeClr val="dk1"/>
                </a:solidFill>
                <a:highlight>
                  <a:schemeClr val="lt2"/>
                </a:highlight>
                <a:latin typeface="Poppins"/>
                <a:ea typeface="Poppins"/>
                <a:cs typeface="Poppins"/>
                <a:sym typeface="Poppins"/>
              </a:rPr>
            </a:br>
            <a:r>
              <a:rPr lang="en" sz="1200">
                <a:solidFill>
                  <a:schemeClr val="dk1"/>
                </a:solidFill>
                <a:highlight>
                  <a:schemeClr val="lt2"/>
                </a:highlight>
                <a:latin typeface="Poppins"/>
                <a:ea typeface="Poppins"/>
                <a:cs typeface="Poppins"/>
                <a:sym typeface="Poppins"/>
              </a:rPr>
              <a:t>	</a:t>
            </a:r>
            <a:r>
              <a:rPr lang="en" sz="1200" b="1">
                <a:solidFill>
                  <a:schemeClr val="dk1"/>
                </a:solidFill>
                <a:highlight>
                  <a:schemeClr val="lt2"/>
                </a:highlight>
                <a:latin typeface="Poppins"/>
                <a:ea typeface="Poppins"/>
                <a:cs typeface="Poppins"/>
                <a:sym typeface="Poppins"/>
              </a:rPr>
              <a:t>y</a:t>
            </a:r>
            <a:r>
              <a:rPr lang="en" sz="1200">
                <a:solidFill>
                  <a:schemeClr val="dk1"/>
                </a:solidFill>
                <a:highlight>
                  <a:schemeClr val="lt2"/>
                </a:highlight>
                <a:latin typeface="Poppins"/>
                <a:ea typeface="Poppins"/>
                <a:cs typeface="Poppins"/>
                <a:sym typeface="Poppins"/>
              </a:rPr>
              <a:t> = “Even”</a:t>
            </a:r>
            <a:br>
              <a:rPr lang="en" sz="1200">
                <a:solidFill>
                  <a:schemeClr val="dk1"/>
                </a:solidFill>
                <a:highlight>
                  <a:schemeClr val="lt2"/>
                </a:highlight>
                <a:latin typeface="Poppins"/>
                <a:ea typeface="Poppins"/>
                <a:cs typeface="Poppins"/>
                <a:sym typeface="Poppins"/>
              </a:rPr>
            </a:br>
            <a:r>
              <a:rPr lang="en" sz="1200">
                <a:solidFill>
                  <a:schemeClr val="dk1"/>
                </a:solidFill>
                <a:highlight>
                  <a:schemeClr val="lt2"/>
                </a:highlight>
                <a:latin typeface="Poppins"/>
                <a:ea typeface="Poppins"/>
                <a:cs typeface="Poppins"/>
                <a:sym typeface="Poppins"/>
              </a:rPr>
              <a:t>Else</a:t>
            </a:r>
            <a:br>
              <a:rPr lang="en" sz="1200">
                <a:solidFill>
                  <a:schemeClr val="dk1"/>
                </a:solidFill>
                <a:highlight>
                  <a:schemeClr val="lt2"/>
                </a:highlight>
                <a:latin typeface="Poppins"/>
                <a:ea typeface="Poppins"/>
                <a:cs typeface="Poppins"/>
                <a:sym typeface="Poppins"/>
              </a:rPr>
            </a:br>
            <a:r>
              <a:rPr lang="en" sz="1200">
                <a:solidFill>
                  <a:schemeClr val="dk1"/>
                </a:solidFill>
                <a:highlight>
                  <a:schemeClr val="lt2"/>
                </a:highlight>
                <a:latin typeface="Poppins"/>
                <a:ea typeface="Poppins"/>
                <a:cs typeface="Poppins"/>
                <a:sym typeface="Poppins"/>
              </a:rPr>
              <a:t>	</a:t>
            </a:r>
            <a:r>
              <a:rPr lang="en" sz="1200" b="1">
                <a:solidFill>
                  <a:schemeClr val="dk1"/>
                </a:solidFill>
                <a:highlight>
                  <a:schemeClr val="lt2"/>
                </a:highlight>
                <a:latin typeface="Poppins"/>
                <a:ea typeface="Poppins"/>
                <a:cs typeface="Poppins"/>
                <a:sym typeface="Poppins"/>
              </a:rPr>
              <a:t>y</a:t>
            </a:r>
            <a:r>
              <a:rPr lang="en" sz="1200">
                <a:solidFill>
                  <a:schemeClr val="dk1"/>
                </a:solidFill>
                <a:highlight>
                  <a:schemeClr val="lt2"/>
                </a:highlight>
                <a:latin typeface="Poppins"/>
                <a:ea typeface="Poppins"/>
                <a:cs typeface="Poppins"/>
                <a:sym typeface="Poppins"/>
              </a:rPr>
              <a:t> = “Odd”</a:t>
            </a:r>
            <a:br>
              <a:rPr lang="en" sz="1200">
                <a:solidFill>
                  <a:schemeClr val="dk1"/>
                </a:solidFill>
                <a:highlight>
                  <a:schemeClr val="lt2"/>
                </a:highlight>
                <a:latin typeface="Poppins"/>
                <a:ea typeface="Poppins"/>
                <a:cs typeface="Poppins"/>
                <a:sym typeface="Poppins"/>
              </a:rPr>
            </a:br>
            <a:r>
              <a:rPr lang="en" sz="1200">
                <a:solidFill>
                  <a:schemeClr val="dk1"/>
                </a:solidFill>
                <a:highlight>
                  <a:schemeClr val="lt2"/>
                </a:highlight>
                <a:latin typeface="Poppins"/>
                <a:ea typeface="Poppins"/>
                <a:cs typeface="Poppins"/>
                <a:sym typeface="Poppins"/>
              </a:rPr>
              <a:t>End if</a:t>
            </a:r>
            <a:endParaRPr sz="1200">
              <a:solidFill>
                <a:schemeClr val="dk1"/>
              </a:solidFill>
              <a:highlight>
                <a:schemeClr val="lt2"/>
              </a:highlight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4"/>
          <p:cNvSpPr txBox="1">
            <a:spLocks noGrp="1"/>
          </p:cNvSpPr>
          <p:nvPr>
            <p:ph type="body" idx="5"/>
          </p:nvPr>
        </p:nvSpPr>
        <p:spPr>
          <a:xfrm>
            <a:off x="433625" y="1044800"/>
            <a:ext cx="8351400" cy="795600"/>
          </a:xfrm>
          <a:prstGeom prst="rect">
            <a:avLst/>
          </a:prstGeom>
        </p:spPr>
        <p:txBody>
          <a:bodyPr spcFirstLastPara="1" wrap="square" lIns="13715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The if statement is the </a:t>
            </a:r>
            <a:r>
              <a:rPr lang="en" b="1"/>
              <a:t>fundamental decision-making statement</a:t>
            </a:r>
            <a:r>
              <a:rPr lang="en"/>
              <a:t>. Specific code is executed when the condition is met; if not, nothing is executed.</a:t>
            </a:r>
            <a:endParaRPr/>
          </a:p>
        </p:txBody>
      </p:sp>
      <p:sp>
        <p:nvSpPr>
          <p:cNvPr id="362" name="Google Shape;362;p34"/>
          <p:cNvSpPr txBox="1">
            <a:spLocks noGrp="1"/>
          </p:cNvSpPr>
          <p:nvPr>
            <p:ph type="title" idx="4294967295"/>
          </p:nvPr>
        </p:nvSpPr>
        <p:spPr>
          <a:xfrm>
            <a:off x="360000" y="502253"/>
            <a:ext cx="8424000" cy="359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statement</a:t>
            </a:r>
            <a:endParaRPr/>
          </a:p>
        </p:txBody>
      </p:sp>
      <p:sp>
        <p:nvSpPr>
          <p:cNvPr id="363" name="Google Shape;363;p34"/>
          <p:cNvSpPr txBox="1">
            <a:spLocks noGrp="1"/>
          </p:cNvSpPr>
          <p:nvPr>
            <p:ph type="subTitle" idx="2"/>
          </p:nvPr>
        </p:nvSpPr>
        <p:spPr>
          <a:xfrm>
            <a:off x="362500" y="360000"/>
            <a:ext cx="8422500" cy="1422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Programmatic thinking</a:t>
            </a:r>
            <a:endParaRPr/>
          </a:p>
        </p:txBody>
      </p:sp>
      <p:sp>
        <p:nvSpPr>
          <p:cNvPr id="364" name="Google Shape;364;p34"/>
          <p:cNvSpPr txBox="1">
            <a:spLocks noGrp="1"/>
          </p:cNvSpPr>
          <p:nvPr>
            <p:ph type="sldNum" idx="12"/>
          </p:nvPr>
        </p:nvSpPr>
        <p:spPr>
          <a:xfrm>
            <a:off x="8784000" y="4774100"/>
            <a:ext cx="360000" cy="26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Poppins"/>
                <a:ea typeface="Poppins"/>
                <a:cs typeface="Poppins"/>
                <a:sym typeface="Poppins"/>
              </a:rPr>
              <a:t>6</a:t>
            </a:fld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65" name="Google Shape;365;p34"/>
          <p:cNvSpPr/>
          <p:nvPr/>
        </p:nvSpPr>
        <p:spPr>
          <a:xfrm>
            <a:off x="3229550" y="2023550"/>
            <a:ext cx="2687400" cy="2770200"/>
          </a:xfrm>
          <a:prstGeom prst="rect">
            <a:avLst/>
          </a:prstGeom>
          <a:solidFill>
            <a:srgbClr val="F3F4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6" name="Google Shape;366;p34"/>
          <p:cNvSpPr/>
          <p:nvPr/>
        </p:nvSpPr>
        <p:spPr>
          <a:xfrm>
            <a:off x="3685613" y="2406425"/>
            <a:ext cx="650322" cy="260388"/>
          </a:xfrm>
          <a:prstGeom prst="flowChartTerminator">
            <a:avLst/>
          </a:prstGeom>
          <a:solidFill>
            <a:srgbClr val="FFFFFF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A2744"/>
                </a:solidFill>
                <a:latin typeface="Poppins"/>
                <a:ea typeface="Poppins"/>
                <a:cs typeface="Poppins"/>
                <a:sym typeface="Poppins"/>
              </a:rPr>
              <a:t>Start</a:t>
            </a:r>
            <a:endParaRPr sz="1000">
              <a:solidFill>
                <a:srgbClr val="1A2744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67" name="Google Shape;367;p34"/>
          <p:cNvSpPr/>
          <p:nvPr/>
        </p:nvSpPr>
        <p:spPr>
          <a:xfrm>
            <a:off x="4912965" y="3279963"/>
            <a:ext cx="650322" cy="260388"/>
          </a:xfrm>
          <a:prstGeom prst="flowChartTerminator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End</a:t>
            </a:r>
            <a:endParaRPr sz="10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68" name="Google Shape;368;p34"/>
          <p:cNvSpPr/>
          <p:nvPr/>
        </p:nvSpPr>
        <p:spPr>
          <a:xfrm>
            <a:off x="3417274" y="3089713"/>
            <a:ext cx="1187000" cy="640875"/>
          </a:xfrm>
          <a:prstGeom prst="flowChartDecision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C217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369" name="Google Shape;369;p34"/>
          <p:cNvSpPr txBox="1"/>
          <p:nvPr/>
        </p:nvSpPr>
        <p:spPr>
          <a:xfrm>
            <a:off x="3469263" y="3187457"/>
            <a:ext cx="10830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x % 2</a:t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== 0</a:t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cxnSp>
        <p:nvCxnSpPr>
          <p:cNvPr id="370" name="Google Shape;370;p34"/>
          <p:cNvCxnSpPr>
            <a:stCxn id="368" idx="3"/>
            <a:endCxn id="367" idx="1"/>
          </p:cNvCxnSpPr>
          <p:nvPr/>
        </p:nvCxnSpPr>
        <p:spPr>
          <a:xfrm>
            <a:off x="4604274" y="3410150"/>
            <a:ext cx="3087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71" name="Google Shape;371;p34"/>
          <p:cNvSpPr txBox="1"/>
          <p:nvPr/>
        </p:nvSpPr>
        <p:spPr>
          <a:xfrm>
            <a:off x="4494768" y="3054485"/>
            <a:ext cx="5277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False</a:t>
            </a:r>
            <a:endParaRPr sz="900"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72" name="Google Shape;372;p34"/>
          <p:cNvSpPr txBox="1"/>
          <p:nvPr/>
        </p:nvSpPr>
        <p:spPr>
          <a:xfrm>
            <a:off x="3255950" y="2023542"/>
            <a:ext cx="2634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Flowchart</a:t>
            </a:r>
            <a:endParaRPr sz="1200"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73" name="Google Shape;373;p34"/>
          <p:cNvSpPr/>
          <p:nvPr/>
        </p:nvSpPr>
        <p:spPr>
          <a:xfrm>
            <a:off x="362500" y="2023550"/>
            <a:ext cx="2687400" cy="2750700"/>
          </a:xfrm>
          <a:prstGeom prst="rect">
            <a:avLst/>
          </a:prstGeom>
          <a:solidFill>
            <a:srgbClr val="F3F4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p34"/>
          <p:cNvSpPr txBox="1"/>
          <p:nvPr/>
        </p:nvSpPr>
        <p:spPr>
          <a:xfrm>
            <a:off x="362500" y="2023550"/>
            <a:ext cx="2687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Pseudocode</a:t>
            </a:r>
            <a:endParaRPr sz="1200"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75" name="Google Shape;375;p34"/>
          <p:cNvSpPr txBox="1"/>
          <p:nvPr/>
        </p:nvSpPr>
        <p:spPr>
          <a:xfrm>
            <a:off x="6096600" y="2023550"/>
            <a:ext cx="26874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We start the process and set the decision point, which is the condition x % 2 == 0. </a:t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376" name="Google Shape;376;p34"/>
          <p:cNvCxnSpPr>
            <a:stCxn id="366" idx="2"/>
            <a:endCxn id="368" idx="0"/>
          </p:cNvCxnSpPr>
          <p:nvPr/>
        </p:nvCxnSpPr>
        <p:spPr>
          <a:xfrm rot="-5400000" flipH="1">
            <a:off x="3799574" y="2878013"/>
            <a:ext cx="423000" cy="600"/>
          </a:xfrm>
          <a:prstGeom prst="bentConnector3">
            <a:avLst>
              <a:gd name="adj1" fmla="val 49988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77" name="Google Shape;377;p34"/>
          <p:cNvSpPr txBox="1"/>
          <p:nvPr/>
        </p:nvSpPr>
        <p:spPr>
          <a:xfrm>
            <a:off x="497500" y="2406425"/>
            <a:ext cx="2467200" cy="16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Start</a:t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If </a:t>
            </a:r>
            <a:r>
              <a:rPr lang="en" sz="12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x</a:t>
            </a: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% 2 == 0 then</a:t>
            </a:r>
            <a:b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</a:br>
            <a:r>
              <a:rPr lang="en" sz="1200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-</a:t>
            </a: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" sz="900" i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what needs to happen when the</a:t>
            </a:r>
            <a:br>
              <a:rPr lang="en" sz="900" i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</a:br>
            <a:r>
              <a:rPr lang="en" sz="900" i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  condition is true</a:t>
            </a:r>
            <a:br>
              <a:rPr lang="en" sz="1200">
                <a:solidFill>
                  <a:schemeClr val="lt1"/>
                </a:solidFill>
                <a:highlight>
                  <a:schemeClr val="accent6"/>
                </a:highlight>
                <a:latin typeface="Poppins"/>
                <a:ea typeface="Poppins"/>
                <a:cs typeface="Poppins"/>
                <a:sym typeface="Poppins"/>
              </a:rPr>
            </a:b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End if</a:t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End</a:t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5"/>
          <p:cNvSpPr txBox="1">
            <a:spLocks noGrp="1"/>
          </p:cNvSpPr>
          <p:nvPr>
            <p:ph type="body" idx="5"/>
          </p:nvPr>
        </p:nvSpPr>
        <p:spPr>
          <a:xfrm>
            <a:off x="433625" y="1044800"/>
            <a:ext cx="8351400" cy="795600"/>
          </a:xfrm>
          <a:prstGeom prst="rect">
            <a:avLst/>
          </a:prstGeom>
        </p:spPr>
        <p:txBody>
          <a:bodyPr spcFirstLastPara="1" wrap="square" lIns="13715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The if statement is the </a:t>
            </a:r>
            <a:r>
              <a:rPr lang="en" b="1"/>
              <a:t>fundamental decision-making statement</a:t>
            </a:r>
            <a:r>
              <a:rPr lang="en"/>
              <a:t>. Specific code is executed when the condition is met; if not, nothing is executed.</a:t>
            </a:r>
            <a:endParaRPr/>
          </a:p>
        </p:txBody>
      </p:sp>
      <p:sp>
        <p:nvSpPr>
          <p:cNvPr id="383" name="Google Shape;383;p35"/>
          <p:cNvSpPr txBox="1">
            <a:spLocks noGrp="1"/>
          </p:cNvSpPr>
          <p:nvPr>
            <p:ph type="title" idx="4294967295"/>
          </p:nvPr>
        </p:nvSpPr>
        <p:spPr>
          <a:xfrm>
            <a:off x="360000" y="502253"/>
            <a:ext cx="8424000" cy="359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statement</a:t>
            </a:r>
            <a:endParaRPr/>
          </a:p>
        </p:txBody>
      </p:sp>
      <p:sp>
        <p:nvSpPr>
          <p:cNvPr id="384" name="Google Shape;384;p35"/>
          <p:cNvSpPr txBox="1">
            <a:spLocks noGrp="1"/>
          </p:cNvSpPr>
          <p:nvPr>
            <p:ph type="subTitle" idx="2"/>
          </p:nvPr>
        </p:nvSpPr>
        <p:spPr>
          <a:xfrm>
            <a:off x="362500" y="360000"/>
            <a:ext cx="8422500" cy="1422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Programmatic thinking</a:t>
            </a:r>
            <a:endParaRPr/>
          </a:p>
        </p:txBody>
      </p:sp>
      <p:sp>
        <p:nvSpPr>
          <p:cNvPr id="385" name="Google Shape;385;p35"/>
          <p:cNvSpPr txBox="1">
            <a:spLocks noGrp="1"/>
          </p:cNvSpPr>
          <p:nvPr>
            <p:ph type="sldNum" idx="12"/>
          </p:nvPr>
        </p:nvSpPr>
        <p:spPr>
          <a:xfrm>
            <a:off x="8784000" y="4774100"/>
            <a:ext cx="360000" cy="26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Poppins"/>
                <a:ea typeface="Poppins"/>
                <a:cs typeface="Poppins"/>
                <a:sym typeface="Poppins"/>
              </a:rPr>
              <a:t>7</a:t>
            </a:fld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86" name="Google Shape;386;p35"/>
          <p:cNvSpPr/>
          <p:nvPr/>
        </p:nvSpPr>
        <p:spPr>
          <a:xfrm>
            <a:off x="3229550" y="2023550"/>
            <a:ext cx="2687400" cy="2770200"/>
          </a:xfrm>
          <a:prstGeom prst="rect">
            <a:avLst/>
          </a:prstGeom>
          <a:solidFill>
            <a:srgbClr val="F3F4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" name="Google Shape;387;p35"/>
          <p:cNvSpPr/>
          <p:nvPr/>
        </p:nvSpPr>
        <p:spPr>
          <a:xfrm>
            <a:off x="3685613" y="2406425"/>
            <a:ext cx="650322" cy="260388"/>
          </a:xfrm>
          <a:prstGeom prst="flowChartTerminator">
            <a:avLst/>
          </a:prstGeom>
          <a:solidFill>
            <a:srgbClr val="FFFFFF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A2744"/>
                </a:solidFill>
                <a:latin typeface="Poppins"/>
                <a:ea typeface="Poppins"/>
                <a:cs typeface="Poppins"/>
                <a:sym typeface="Poppins"/>
              </a:rPr>
              <a:t>Start</a:t>
            </a:r>
            <a:endParaRPr sz="1000">
              <a:solidFill>
                <a:srgbClr val="1A2744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88" name="Google Shape;388;p35"/>
          <p:cNvSpPr/>
          <p:nvPr/>
        </p:nvSpPr>
        <p:spPr>
          <a:xfrm>
            <a:off x="4912965" y="3279963"/>
            <a:ext cx="650322" cy="260388"/>
          </a:xfrm>
          <a:prstGeom prst="flowChartTerminator">
            <a:avLst/>
          </a:prstGeom>
          <a:solidFill>
            <a:schemeClr val="lt1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End</a:t>
            </a:r>
            <a:endParaRPr sz="10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389" name="Google Shape;389;p35"/>
          <p:cNvGrpSpPr/>
          <p:nvPr/>
        </p:nvGrpSpPr>
        <p:grpSpPr>
          <a:xfrm>
            <a:off x="3417274" y="3089713"/>
            <a:ext cx="1187000" cy="640875"/>
            <a:chOff x="6219712" y="2822275"/>
            <a:chExt cx="1187000" cy="640875"/>
          </a:xfrm>
        </p:grpSpPr>
        <p:sp>
          <p:nvSpPr>
            <p:cNvPr id="390" name="Google Shape;390;p35"/>
            <p:cNvSpPr/>
            <p:nvPr/>
          </p:nvSpPr>
          <p:spPr>
            <a:xfrm>
              <a:off x="6219712" y="2822275"/>
              <a:ext cx="1187000" cy="640875"/>
            </a:xfrm>
            <a:prstGeom prst="flowChartDecision">
              <a:avLst/>
            </a:prstGeom>
            <a:solidFill>
              <a:schemeClr val="lt1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solidFill>
                  <a:srgbClr val="FFC217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391" name="Google Shape;391;p35"/>
            <p:cNvSpPr txBox="1"/>
            <p:nvPr/>
          </p:nvSpPr>
          <p:spPr>
            <a:xfrm>
              <a:off x="6271700" y="2920020"/>
              <a:ext cx="10830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x % 2</a:t>
              </a:r>
              <a:endParaRPr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== 0</a:t>
              </a:r>
              <a:endParaRPr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</p:grpSp>
      <p:cxnSp>
        <p:nvCxnSpPr>
          <p:cNvPr id="392" name="Google Shape;392;p35"/>
          <p:cNvCxnSpPr>
            <a:stCxn id="390" idx="3"/>
            <a:endCxn id="388" idx="1"/>
          </p:cNvCxnSpPr>
          <p:nvPr/>
        </p:nvCxnSpPr>
        <p:spPr>
          <a:xfrm>
            <a:off x="4604274" y="3410150"/>
            <a:ext cx="3087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93" name="Google Shape;393;p35"/>
          <p:cNvSpPr txBox="1"/>
          <p:nvPr/>
        </p:nvSpPr>
        <p:spPr>
          <a:xfrm>
            <a:off x="4494768" y="3054485"/>
            <a:ext cx="5277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False</a:t>
            </a:r>
            <a:endParaRPr sz="900"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94" name="Google Shape;394;p35"/>
          <p:cNvSpPr txBox="1"/>
          <p:nvPr/>
        </p:nvSpPr>
        <p:spPr>
          <a:xfrm>
            <a:off x="3255950" y="2023542"/>
            <a:ext cx="2634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Flowchart</a:t>
            </a:r>
            <a:endParaRPr sz="1200"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95" name="Google Shape;395;p35"/>
          <p:cNvSpPr/>
          <p:nvPr/>
        </p:nvSpPr>
        <p:spPr>
          <a:xfrm>
            <a:off x="362500" y="2023550"/>
            <a:ext cx="2687400" cy="2750700"/>
          </a:xfrm>
          <a:prstGeom prst="rect">
            <a:avLst/>
          </a:prstGeom>
          <a:solidFill>
            <a:srgbClr val="F3F4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" name="Google Shape;396;p35"/>
          <p:cNvSpPr txBox="1"/>
          <p:nvPr/>
        </p:nvSpPr>
        <p:spPr>
          <a:xfrm>
            <a:off x="362500" y="2023550"/>
            <a:ext cx="2687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Pseudocode</a:t>
            </a:r>
            <a:endParaRPr sz="1200"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97" name="Google Shape;397;p35"/>
          <p:cNvSpPr txBox="1"/>
          <p:nvPr/>
        </p:nvSpPr>
        <p:spPr>
          <a:xfrm>
            <a:off x="6096600" y="2023550"/>
            <a:ext cx="26874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We start the process and set the decision point, which is the condition x % 2 == 0.</a:t>
            </a:r>
            <a:r>
              <a:rPr lang="en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endParaRPr sz="1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398" name="Google Shape;398;p35"/>
          <p:cNvCxnSpPr>
            <a:stCxn id="387" idx="2"/>
            <a:endCxn id="390" idx="0"/>
          </p:cNvCxnSpPr>
          <p:nvPr/>
        </p:nvCxnSpPr>
        <p:spPr>
          <a:xfrm rot="-5400000" flipH="1">
            <a:off x="3799574" y="2878013"/>
            <a:ext cx="423000" cy="600"/>
          </a:xfrm>
          <a:prstGeom prst="bentConnector3">
            <a:avLst>
              <a:gd name="adj1" fmla="val 49988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99" name="Google Shape;399;p35"/>
          <p:cNvSpPr txBox="1"/>
          <p:nvPr/>
        </p:nvSpPr>
        <p:spPr>
          <a:xfrm>
            <a:off x="3531193" y="3711598"/>
            <a:ext cx="5277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rPr>
              <a:t>True</a:t>
            </a:r>
            <a:endParaRPr sz="900" b="1">
              <a:solidFill>
                <a:schemeClr val="accent6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400" name="Google Shape;400;p35"/>
          <p:cNvCxnSpPr>
            <a:stCxn id="401" idx="0"/>
            <a:endCxn id="388" idx="2"/>
          </p:cNvCxnSpPr>
          <p:nvPr/>
        </p:nvCxnSpPr>
        <p:spPr>
          <a:xfrm rot="-5400000">
            <a:off x="5016135" y="3762338"/>
            <a:ext cx="444600" cy="600"/>
          </a:xfrm>
          <a:prstGeom prst="bentConnector3">
            <a:avLst>
              <a:gd name="adj1" fmla="val 49999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02" name="Google Shape;402;p35"/>
          <p:cNvCxnSpPr>
            <a:stCxn id="390" idx="2"/>
            <a:endCxn id="401" idx="1"/>
          </p:cNvCxnSpPr>
          <p:nvPr/>
        </p:nvCxnSpPr>
        <p:spPr>
          <a:xfrm rot="-5400000" flipH="1">
            <a:off x="4164824" y="3576538"/>
            <a:ext cx="423600" cy="731700"/>
          </a:xfrm>
          <a:prstGeom prst="bentConnector2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03" name="Google Shape;403;p35"/>
          <p:cNvSpPr txBox="1"/>
          <p:nvPr/>
        </p:nvSpPr>
        <p:spPr>
          <a:xfrm>
            <a:off x="6096600" y="2762450"/>
            <a:ext cx="2687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rPr>
              <a:t>When the condition is True, then y is equal to “Even”.</a:t>
            </a:r>
            <a:endParaRPr b="1">
              <a:solidFill>
                <a:schemeClr val="accent6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04" name="Google Shape;404;p35"/>
          <p:cNvSpPr txBox="1"/>
          <p:nvPr/>
        </p:nvSpPr>
        <p:spPr>
          <a:xfrm>
            <a:off x="497500" y="2406425"/>
            <a:ext cx="2467200" cy="168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Start</a:t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If </a:t>
            </a:r>
            <a:r>
              <a:rPr lang="en" sz="12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x</a:t>
            </a: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% 2 == 0 then</a:t>
            </a:r>
            <a:b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</a:br>
            <a:r>
              <a:rPr lang="en" sz="1200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-</a:t>
            </a: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" sz="900" i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what needs to happen if the</a:t>
            </a:r>
            <a:br>
              <a:rPr lang="en" sz="900" i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</a:br>
            <a:r>
              <a:rPr lang="en" sz="900" i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  condition is true</a:t>
            </a:r>
            <a:br>
              <a:rPr lang="en" sz="1200">
                <a:solidFill>
                  <a:schemeClr val="lt1"/>
                </a:solidFill>
                <a:highlight>
                  <a:schemeClr val="accent6"/>
                </a:highlight>
                <a:latin typeface="Poppins"/>
                <a:ea typeface="Poppins"/>
                <a:cs typeface="Poppins"/>
                <a:sym typeface="Poppins"/>
              </a:rPr>
            </a:b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End if</a:t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End</a:t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05" name="Google Shape;405;p35"/>
          <p:cNvSpPr txBox="1"/>
          <p:nvPr/>
        </p:nvSpPr>
        <p:spPr>
          <a:xfrm>
            <a:off x="497500" y="3064925"/>
            <a:ext cx="2551800" cy="36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 b="1">
                <a:solidFill>
                  <a:schemeClr val="lt1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y</a:t>
            </a:r>
            <a:r>
              <a:rPr lang="en" sz="1200">
                <a:solidFill>
                  <a:schemeClr val="lt1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 = “Even”</a:t>
            </a:r>
            <a:endParaRPr>
              <a:highlight>
                <a:schemeClr val="accent6"/>
              </a:highlight>
            </a:endParaRPr>
          </a:p>
        </p:txBody>
      </p:sp>
      <p:sp>
        <p:nvSpPr>
          <p:cNvPr id="406" name="Google Shape;406;p35"/>
          <p:cNvSpPr/>
          <p:nvPr/>
        </p:nvSpPr>
        <p:spPr>
          <a:xfrm>
            <a:off x="4741775" y="3984800"/>
            <a:ext cx="991200" cy="338700"/>
          </a:xfrm>
          <a:prstGeom prst="rect">
            <a:avLst/>
          </a:prstGeom>
          <a:solidFill>
            <a:schemeClr val="accent6"/>
          </a:solidFill>
          <a:ln w="19050" cap="flat" cmpd="sng">
            <a:solidFill>
              <a:srgbClr val="1A274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1A2744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01" name="Google Shape;401;p35"/>
          <p:cNvSpPr txBox="1"/>
          <p:nvPr/>
        </p:nvSpPr>
        <p:spPr>
          <a:xfrm>
            <a:off x="4742535" y="3984938"/>
            <a:ext cx="991200" cy="3387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y = “Even”</a:t>
            </a:r>
            <a:endParaRPr b="1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36"/>
          <p:cNvSpPr txBox="1">
            <a:spLocks noGrp="1"/>
          </p:cNvSpPr>
          <p:nvPr>
            <p:ph type="body" idx="5"/>
          </p:nvPr>
        </p:nvSpPr>
        <p:spPr>
          <a:xfrm>
            <a:off x="433625" y="1044800"/>
            <a:ext cx="8351400" cy="795600"/>
          </a:xfrm>
          <a:prstGeom prst="rect">
            <a:avLst/>
          </a:prstGeom>
        </p:spPr>
        <p:txBody>
          <a:bodyPr spcFirstLastPara="1" wrap="square" lIns="13715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We can also set the output to a default value up front so that the output still has a value even when the condition is False.</a:t>
            </a:r>
            <a:endParaRPr/>
          </a:p>
        </p:txBody>
      </p:sp>
      <p:sp>
        <p:nvSpPr>
          <p:cNvPr id="412" name="Google Shape;412;p36"/>
          <p:cNvSpPr txBox="1">
            <a:spLocks noGrp="1"/>
          </p:cNvSpPr>
          <p:nvPr>
            <p:ph type="title" idx="4294967295"/>
          </p:nvPr>
        </p:nvSpPr>
        <p:spPr>
          <a:xfrm>
            <a:off x="360000" y="502253"/>
            <a:ext cx="8424000" cy="359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statement</a:t>
            </a:r>
            <a:endParaRPr/>
          </a:p>
        </p:txBody>
      </p:sp>
      <p:sp>
        <p:nvSpPr>
          <p:cNvPr id="413" name="Google Shape;413;p36"/>
          <p:cNvSpPr txBox="1">
            <a:spLocks noGrp="1"/>
          </p:cNvSpPr>
          <p:nvPr>
            <p:ph type="subTitle" idx="2"/>
          </p:nvPr>
        </p:nvSpPr>
        <p:spPr>
          <a:xfrm>
            <a:off x="362500" y="360000"/>
            <a:ext cx="8422500" cy="1422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Programmatic thinking</a:t>
            </a:r>
            <a:endParaRPr/>
          </a:p>
        </p:txBody>
      </p:sp>
      <p:sp>
        <p:nvSpPr>
          <p:cNvPr id="414" name="Google Shape;414;p36"/>
          <p:cNvSpPr txBox="1">
            <a:spLocks noGrp="1"/>
          </p:cNvSpPr>
          <p:nvPr>
            <p:ph type="sldNum" idx="12"/>
          </p:nvPr>
        </p:nvSpPr>
        <p:spPr>
          <a:xfrm>
            <a:off x="8784000" y="4774100"/>
            <a:ext cx="360000" cy="26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Poppins"/>
                <a:ea typeface="Poppins"/>
                <a:cs typeface="Poppins"/>
                <a:sym typeface="Poppins"/>
              </a:rPr>
              <a:t>8</a:t>
            </a:fld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15" name="Google Shape;415;p36"/>
          <p:cNvSpPr/>
          <p:nvPr/>
        </p:nvSpPr>
        <p:spPr>
          <a:xfrm>
            <a:off x="3227750" y="2023550"/>
            <a:ext cx="2687400" cy="2770200"/>
          </a:xfrm>
          <a:prstGeom prst="rect">
            <a:avLst/>
          </a:prstGeom>
          <a:solidFill>
            <a:srgbClr val="F3F4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36"/>
          <p:cNvSpPr/>
          <p:nvPr/>
        </p:nvSpPr>
        <p:spPr>
          <a:xfrm>
            <a:off x="3683563" y="2386575"/>
            <a:ext cx="650322" cy="260388"/>
          </a:xfrm>
          <a:prstGeom prst="flowChartTerminator">
            <a:avLst/>
          </a:prstGeom>
          <a:solidFill>
            <a:srgbClr val="FFFFFF"/>
          </a:solidFill>
          <a:ln w="19050" cap="flat" cmpd="sng">
            <a:solidFill>
              <a:srgbClr val="1A274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A2744"/>
                </a:solidFill>
                <a:latin typeface="Poppins"/>
                <a:ea typeface="Poppins"/>
                <a:cs typeface="Poppins"/>
                <a:sym typeface="Poppins"/>
              </a:rPr>
              <a:t>Start</a:t>
            </a:r>
            <a:endParaRPr sz="1000">
              <a:solidFill>
                <a:srgbClr val="1A2744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417" name="Google Shape;417;p36"/>
          <p:cNvCxnSpPr>
            <a:stCxn id="416" idx="2"/>
            <a:endCxn id="418" idx="0"/>
          </p:cNvCxnSpPr>
          <p:nvPr/>
        </p:nvCxnSpPr>
        <p:spPr>
          <a:xfrm>
            <a:off x="4008724" y="2646963"/>
            <a:ext cx="0" cy="304200"/>
          </a:xfrm>
          <a:prstGeom prst="straightConnector1">
            <a:avLst/>
          </a:prstGeom>
          <a:noFill/>
          <a:ln w="19050" cap="flat" cmpd="sng">
            <a:solidFill>
              <a:srgbClr val="1A2744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419" name="Google Shape;419;p36"/>
          <p:cNvGrpSpPr/>
          <p:nvPr/>
        </p:nvGrpSpPr>
        <p:grpSpPr>
          <a:xfrm>
            <a:off x="3415174" y="3551175"/>
            <a:ext cx="1187000" cy="640875"/>
            <a:chOff x="6219712" y="2822275"/>
            <a:chExt cx="1187000" cy="640875"/>
          </a:xfrm>
        </p:grpSpPr>
        <p:sp>
          <p:nvSpPr>
            <p:cNvPr id="420" name="Google Shape;420;p36"/>
            <p:cNvSpPr/>
            <p:nvPr/>
          </p:nvSpPr>
          <p:spPr>
            <a:xfrm>
              <a:off x="6219712" y="2822275"/>
              <a:ext cx="1187000" cy="640875"/>
            </a:xfrm>
            <a:prstGeom prst="flowChartDecision">
              <a:avLst/>
            </a:prstGeom>
            <a:solidFill>
              <a:schemeClr val="lt1"/>
            </a:solidFill>
            <a:ln w="19050" cap="flat" cmpd="sng">
              <a:solidFill>
                <a:srgbClr val="1A274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solidFill>
                  <a:srgbClr val="FFC217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421" name="Google Shape;421;p36"/>
            <p:cNvSpPr txBox="1"/>
            <p:nvPr/>
          </p:nvSpPr>
          <p:spPr>
            <a:xfrm>
              <a:off x="6271700" y="2920020"/>
              <a:ext cx="10830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x % 2</a:t>
              </a:r>
              <a:endParaRPr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== 0</a:t>
              </a:r>
              <a:endParaRPr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</p:grpSp>
      <p:sp>
        <p:nvSpPr>
          <p:cNvPr id="422" name="Google Shape;422;p36"/>
          <p:cNvSpPr txBox="1"/>
          <p:nvPr/>
        </p:nvSpPr>
        <p:spPr>
          <a:xfrm>
            <a:off x="772000" y="2581650"/>
            <a:ext cx="1861800" cy="121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chemeClr val="lt1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If </a:t>
            </a:r>
            <a:r>
              <a:rPr lang="en" sz="1200" b="1">
                <a:solidFill>
                  <a:schemeClr val="lt1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1200">
                <a:solidFill>
                  <a:schemeClr val="lt1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 % 2 == 0 then</a:t>
            </a:r>
            <a:br>
              <a:rPr lang="en" sz="1200">
                <a:solidFill>
                  <a:schemeClr val="lt1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200">
                <a:solidFill>
                  <a:schemeClr val="lt1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- </a:t>
            </a:r>
            <a:r>
              <a:rPr lang="en" sz="1200" b="1">
                <a:solidFill>
                  <a:schemeClr val="lt1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y</a:t>
            </a:r>
            <a:r>
              <a:rPr lang="en" sz="1200">
                <a:solidFill>
                  <a:schemeClr val="lt1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 = “Even”</a:t>
            </a:r>
            <a:br>
              <a:rPr lang="en" sz="1200">
                <a:solidFill>
                  <a:schemeClr val="lt1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200">
                <a:solidFill>
                  <a:schemeClr val="lt1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Else</a:t>
            </a:r>
            <a:br>
              <a:rPr lang="en" sz="1200">
                <a:solidFill>
                  <a:schemeClr val="lt1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200">
                <a:solidFill>
                  <a:schemeClr val="lt1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- </a:t>
            </a:r>
            <a:r>
              <a:rPr lang="en" sz="1200" b="1">
                <a:solidFill>
                  <a:schemeClr val="lt1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y</a:t>
            </a:r>
            <a:r>
              <a:rPr lang="en" sz="1200">
                <a:solidFill>
                  <a:schemeClr val="lt1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 = “Odd”</a:t>
            </a:r>
            <a:br>
              <a:rPr lang="en" sz="1200">
                <a:solidFill>
                  <a:schemeClr val="lt1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200">
                <a:solidFill>
                  <a:schemeClr val="lt1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End if</a:t>
            </a:r>
            <a:endParaRPr sz="1200">
              <a:solidFill>
                <a:schemeClr val="lt1"/>
              </a:solidFill>
              <a:highlight>
                <a:schemeClr val="accent6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23" name="Google Shape;423;p36"/>
          <p:cNvSpPr txBox="1"/>
          <p:nvPr/>
        </p:nvSpPr>
        <p:spPr>
          <a:xfrm>
            <a:off x="3254150" y="2023542"/>
            <a:ext cx="2634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Flowchart</a:t>
            </a:r>
            <a:endParaRPr sz="1200"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24" name="Google Shape;424;p36"/>
          <p:cNvSpPr/>
          <p:nvPr/>
        </p:nvSpPr>
        <p:spPr>
          <a:xfrm>
            <a:off x="362500" y="2023550"/>
            <a:ext cx="2687400" cy="2770200"/>
          </a:xfrm>
          <a:prstGeom prst="rect">
            <a:avLst/>
          </a:prstGeom>
          <a:solidFill>
            <a:srgbClr val="F3F4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36"/>
          <p:cNvSpPr txBox="1"/>
          <p:nvPr/>
        </p:nvSpPr>
        <p:spPr>
          <a:xfrm>
            <a:off x="362500" y="2027100"/>
            <a:ext cx="2687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Pseudocode</a:t>
            </a:r>
            <a:endParaRPr sz="1200"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18" name="Google Shape;418;p36"/>
          <p:cNvSpPr/>
          <p:nvPr/>
        </p:nvSpPr>
        <p:spPr>
          <a:xfrm>
            <a:off x="3545675" y="2951225"/>
            <a:ext cx="926100" cy="338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1A274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A2744"/>
                </a:solidFill>
                <a:latin typeface="Poppins"/>
                <a:ea typeface="Poppins"/>
                <a:cs typeface="Poppins"/>
                <a:sym typeface="Poppins"/>
              </a:rPr>
              <a:t>y = “Odd”</a:t>
            </a:r>
            <a:endParaRPr sz="1000">
              <a:solidFill>
                <a:srgbClr val="1A2744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426" name="Google Shape;426;p36"/>
          <p:cNvCxnSpPr>
            <a:stCxn id="418" idx="2"/>
            <a:endCxn id="420" idx="0"/>
          </p:cNvCxnSpPr>
          <p:nvPr/>
        </p:nvCxnSpPr>
        <p:spPr>
          <a:xfrm rot="-5400000" flipH="1">
            <a:off x="3878375" y="3420275"/>
            <a:ext cx="261300" cy="600"/>
          </a:xfrm>
          <a:prstGeom prst="bentConnector3">
            <a:avLst>
              <a:gd name="adj1" fmla="val 49990"/>
            </a:avLst>
          </a:prstGeom>
          <a:noFill/>
          <a:ln w="19050" cap="flat" cmpd="sng">
            <a:solidFill>
              <a:srgbClr val="1A2744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27" name="Google Shape;427;p36"/>
          <p:cNvSpPr txBox="1"/>
          <p:nvPr/>
        </p:nvSpPr>
        <p:spPr>
          <a:xfrm>
            <a:off x="6095400" y="2019975"/>
            <a:ext cx="2687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We start the process and set y to being equal to “Odd” by default.</a:t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28" name="Google Shape;428;p36"/>
          <p:cNvSpPr txBox="1"/>
          <p:nvPr/>
        </p:nvSpPr>
        <p:spPr>
          <a:xfrm>
            <a:off x="6093000" y="2574075"/>
            <a:ext cx="2687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The condition is still x % 2 == 0. </a:t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29" name="Google Shape;429;p36"/>
          <p:cNvSpPr txBox="1"/>
          <p:nvPr/>
        </p:nvSpPr>
        <p:spPr>
          <a:xfrm>
            <a:off x="497500" y="2406425"/>
            <a:ext cx="2467200" cy="18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Start</a:t>
            </a:r>
            <a:b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</a:b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If </a:t>
            </a:r>
            <a:r>
              <a:rPr lang="en" sz="12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x</a:t>
            </a: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% 2 == 0 then</a:t>
            </a:r>
            <a:b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</a:br>
            <a:r>
              <a:rPr lang="en" sz="1200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-</a:t>
            </a: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" sz="900" i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what needs to happen when the</a:t>
            </a:r>
            <a:br>
              <a:rPr lang="en" sz="900" i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</a:br>
            <a:r>
              <a:rPr lang="en" sz="900" i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  condition is true</a:t>
            </a:r>
            <a:br>
              <a:rPr lang="en" sz="1200">
                <a:solidFill>
                  <a:schemeClr val="lt1"/>
                </a:solidFill>
                <a:highlight>
                  <a:schemeClr val="accent6"/>
                </a:highlight>
                <a:latin typeface="Poppins"/>
                <a:ea typeface="Poppins"/>
                <a:cs typeface="Poppins"/>
                <a:sym typeface="Poppins"/>
              </a:rPr>
            </a:b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End if</a:t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End</a:t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37"/>
          <p:cNvSpPr txBox="1">
            <a:spLocks noGrp="1"/>
          </p:cNvSpPr>
          <p:nvPr>
            <p:ph type="body" idx="5"/>
          </p:nvPr>
        </p:nvSpPr>
        <p:spPr>
          <a:xfrm>
            <a:off x="433625" y="1044800"/>
            <a:ext cx="8351400" cy="795600"/>
          </a:xfrm>
          <a:prstGeom prst="rect">
            <a:avLst/>
          </a:prstGeom>
        </p:spPr>
        <p:txBody>
          <a:bodyPr spcFirstLastPara="1" wrap="square" lIns="13715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We can also set the output to a default value up front so that the output still has a value even when the condition is False.</a:t>
            </a:r>
            <a:endParaRPr/>
          </a:p>
        </p:txBody>
      </p:sp>
      <p:sp>
        <p:nvSpPr>
          <p:cNvPr id="435" name="Google Shape;435;p37"/>
          <p:cNvSpPr txBox="1">
            <a:spLocks noGrp="1"/>
          </p:cNvSpPr>
          <p:nvPr>
            <p:ph type="title" idx="4294967295"/>
          </p:nvPr>
        </p:nvSpPr>
        <p:spPr>
          <a:xfrm>
            <a:off x="360000" y="502253"/>
            <a:ext cx="8424000" cy="359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statement</a:t>
            </a:r>
            <a:endParaRPr/>
          </a:p>
        </p:txBody>
      </p:sp>
      <p:sp>
        <p:nvSpPr>
          <p:cNvPr id="436" name="Google Shape;436;p37"/>
          <p:cNvSpPr txBox="1">
            <a:spLocks noGrp="1"/>
          </p:cNvSpPr>
          <p:nvPr>
            <p:ph type="subTitle" idx="2"/>
          </p:nvPr>
        </p:nvSpPr>
        <p:spPr>
          <a:xfrm>
            <a:off x="362500" y="360000"/>
            <a:ext cx="8422500" cy="142200"/>
          </a:xfrm>
          <a:prstGeom prst="rect">
            <a:avLst/>
          </a:prstGeom>
        </p:spPr>
        <p:txBody>
          <a:bodyPr spcFirstLastPara="1" wrap="square" lIns="0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Programmatic thinking</a:t>
            </a:r>
            <a:endParaRPr/>
          </a:p>
        </p:txBody>
      </p:sp>
      <p:sp>
        <p:nvSpPr>
          <p:cNvPr id="437" name="Google Shape;437;p37"/>
          <p:cNvSpPr txBox="1">
            <a:spLocks noGrp="1"/>
          </p:cNvSpPr>
          <p:nvPr>
            <p:ph type="sldNum" idx="12"/>
          </p:nvPr>
        </p:nvSpPr>
        <p:spPr>
          <a:xfrm>
            <a:off x="8784000" y="4774100"/>
            <a:ext cx="360000" cy="26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latin typeface="Poppins"/>
                <a:ea typeface="Poppins"/>
                <a:cs typeface="Poppins"/>
                <a:sym typeface="Poppins"/>
              </a:rPr>
              <a:t>9</a:t>
            </a:fld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38" name="Google Shape;438;p37"/>
          <p:cNvSpPr/>
          <p:nvPr/>
        </p:nvSpPr>
        <p:spPr>
          <a:xfrm>
            <a:off x="3227750" y="2023550"/>
            <a:ext cx="2687400" cy="2770200"/>
          </a:xfrm>
          <a:prstGeom prst="rect">
            <a:avLst/>
          </a:prstGeom>
          <a:solidFill>
            <a:srgbClr val="F3F4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37"/>
          <p:cNvSpPr/>
          <p:nvPr/>
        </p:nvSpPr>
        <p:spPr>
          <a:xfrm>
            <a:off x="3683563" y="2386575"/>
            <a:ext cx="650322" cy="260388"/>
          </a:xfrm>
          <a:prstGeom prst="flowChartTerminator">
            <a:avLst/>
          </a:prstGeom>
          <a:solidFill>
            <a:srgbClr val="FFFFFF"/>
          </a:solidFill>
          <a:ln w="19050" cap="flat" cmpd="sng">
            <a:solidFill>
              <a:srgbClr val="1A274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A2744"/>
                </a:solidFill>
                <a:latin typeface="Poppins"/>
                <a:ea typeface="Poppins"/>
                <a:cs typeface="Poppins"/>
                <a:sym typeface="Poppins"/>
              </a:rPr>
              <a:t>Start</a:t>
            </a:r>
            <a:endParaRPr sz="1000">
              <a:solidFill>
                <a:srgbClr val="1A2744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440" name="Google Shape;440;p37"/>
          <p:cNvCxnSpPr>
            <a:stCxn id="439" idx="2"/>
            <a:endCxn id="441" idx="0"/>
          </p:cNvCxnSpPr>
          <p:nvPr/>
        </p:nvCxnSpPr>
        <p:spPr>
          <a:xfrm>
            <a:off x="4008724" y="2646963"/>
            <a:ext cx="0" cy="304200"/>
          </a:xfrm>
          <a:prstGeom prst="straightConnector1">
            <a:avLst/>
          </a:prstGeom>
          <a:noFill/>
          <a:ln w="19050" cap="flat" cmpd="sng">
            <a:solidFill>
              <a:srgbClr val="1A2744"/>
            </a:solidFill>
            <a:prstDash val="solid"/>
            <a:round/>
            <a:headEnd type="none" w="med" len="med"/>
            <a:tailEnd type="triangle" w="med" len="med"/>
          </a:ln>
        </p:spPr>
      </p:cxnSp>
      <p:grpSp>
        <p:nvGrpSpPr>
          <p:cNvPr id="442" name="Google Shape;442;p37"/>
          <p:cNvGrpSpPr/>
          <p:nvPr/>
        </p:nvGrpSpPr>
        <p:grpSpPr>
          <a:xfrm>
            <a:off x="3415174" y="3551175"/>
            <a:ext cx="1187000" cy="640875"/>
            <a:chOff x="6219712" y="2822275"/>
            <a:chExt cx="1187000" cy="640875"/>
          </a:xfrm>
        </p:grpSpPr>
        <p:sp>
          <p:nvSpPr>
            <p:cNvPr id="443" name="Google Shape;443;p37"/>
            <p:cNvSpPr/>
            <p:nvPr/>
          </p:nvSpPr>
          <p:spPr>
            <a:xfrm>
              <a:off x="6219712" y="2822275"/>
              <a:ext cx="1187000" cy="640875"/>
            </a:xfrm>
            <a:prstGeom prst="flowChartDecision">
              <a:avLst/>
            </a:prstGeom>
            <a:solidFill>
              <a:schemeClr val="lt1"/>
            </a:solidFill>
            <a:ln w="19050" cap="flat" cmpd="sng">
              <a:solidFill>
                <a:srgbClr val="1A274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00">
                <a:solidFill>
                  <a:srgbClr val="FFC217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  <p:sp>
          <p:nvSpPr>
            <p:cNvPr id="444" name="Google Shape;444;p37"/>
            <p:cNvSpPr txBox="1"/>
            <p:nvPr/>
          </p:nvSpPr>
          <p:spPr>
            <a:xfrm>
              <a:off x="6271700" y="2920020"/>
              <a:ext cx="1083000" cy="492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x % 2</a:t>
              </a:r>
              <a:endParaRPr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Roboto Mono"/>
                  <a:ea typeface="Roboto Mono"/>
                  <a:cs typeface="Roboto Mono"/>
                  <a:sym typeface="Roboto Mono"/>
                </a:rPr>
                <a:t>== 0</a:t>
              </a:r>
              <a:endParaRPr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endParaRPr>
            </a:p>
          </p:txBody>
        </p:sp>
      </p:grpSp>
      <p:sp>
        <p:nvSpPr>
          <p:cNvPr id="445" name="Google Shape;445;p37"/>
          <p:cNvSpPr txBox="1"/>
          <p:nvPr/>
        </p:nvSpPr>
        <p:spPr>
          <a:xfrm>
            <a:off x="772000" y="2581650"/>
            <a:ext cx="1861800" cy="121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chemeClr val="lt1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If </a:t>
            </a:r>
            <a:r>
              <a:rPr lang="en" sz="1200" b="1">
                <a:solidFill>
                  <a:schemeClr val="lt1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x</a:t>
            </a:r>
            <a:r>
              <a:rPr lang="en" sz="1200">
                <a:solidFill>
                  <a:schemeClr val="lt1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 % 2 == 0 then</a:t>
            </a:r>
            <a:br>
              <a:rPr lang="en" sz="1200">
                <a:solidFill>
                  <a:schemeClr val="lt1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200">
                <a:solidFill>
                  <a:schemeClr val="lt1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- </a:t>
            </a:r>
            <a:r>
              <a:rPr lang="en" sz="1200" b="1">
                <a:solidFill>
                  <a:schemeClr val="lt1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y</a:t>
            </a:r>
            <a:r>
              <a:rPr lang="en" sz="1200">
                <a:solidFill>
                  <a:schemeClr val="lt1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 = “Even”</a:t>
            </a:r>
            <a:br>
              <a:rPr lang="en" sz="1200">
                <a:solidFill>
                  <a:schemeClr val="lt1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200">
                <a:solidFill>
                  <a:schemeClr val="lt1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Else</a:t>
            </a:r>
            <a:br>
              <a:rPr lang="en" sz="1200">
                <a:solidFill>
                  <a:schemeClr val="lt1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200">
                <a:solidFill>
                  <a:schemeClr val="lt1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- </a:t>
            </a:r>
            <a:r>
              <a:rPr lang="en" sz="1200" b="1">
                <a:solidFill>
                  <a:schemeClr val="lt1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y</a:t>
            </a:r>
            <a:r>
              <a:rPr lang="en" sz="1200">
                <a:solidFill>
                  <a:schemeClr val="lt1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 = “Odd”</a:t>
            </a:r>
            <a:br>
              <a:rPr lang="en" sz="1200">
                <a:solidFill>
                  <a:schemeClr val="lt1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" sz="1200">
                <a:solidFill>
                  <a:schemeClr val="lt1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End if</a:t>
            </a:r>
            <a:endParaRPr sz="1200">
              <a:solidFill>
                <a:schemeClr val="lt1"/>
              </a:solidFill>
              <a:highlight>
                <a:schemeClr val="accent6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46" name="Google Shape;446;p37"/>
          <p:cNvSpPr txBox="1"/>
          <p:nvPr/>
        </p:nvSpPr>
        <p:spPr>
          <a:xfrm>
            <a:off x="3254150" y="2023542"/>
            <a:ext cx="26346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Flowchart</a:t>
            </a:r>
            <a:endParaRPr sz="1200"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47" name="Google Shape;447;p37"/>
          <p:cNvSpPr/>
          <p:nvPr/>
        </p:nvSpPr>
        <p:spPr>
          <a:xfrm>
            <a:off x="362500" y="2023550"/>
            <a:ext cx="2687400" cy="2770200"/>
          </a:xfrm>
          <a:prstGeom prst="rect">
            <a:avLst/>
          </a:prstGeom>
          <a:solidFill>
            <a:srgbClr val="F3F4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" name="Google Shape;448;p37"/>
          <p:cNvSpPr txBox="1"/>
          <p:nvPr/>
        </p:nvSpPr>
        <p:spPr>
          <a:xfrm>
            <a:off x="362500" y="2027100"/>
            <a:ext cx="2687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Pseudocode</a:t>
            </a:r>
            <a:endParaRPr sz="1200"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41" name="Google Shape;441;p37"/>
          <p:cNvSpPr/>
          <p:nvPr/>
        </p:nvSpPr>
        <p:spPr>
          <a:xfrm>
            <a:off x="3545675" y="2951225"/>
            <a:ext cx="926100" cy="3387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1A274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1A2744"/>
                </a:solidFill>
                <a:latin typeface="Poppins"/>
                <a:ea typeface="Poppins"/>
                <a:cs typeface="Poppins"/>
                <a:sym typeface="Poppins"/>
              </a:rPr>
              <a:t>y = “Odd”</a:t>
            </a:r>
            <a:endParaRPr sz="1000">
              <a:solidFill>
                <a:srgbClr val="1A2744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449" name="Google Shape;449;p37"/>
          <p:cNvCxnSpPr>
            <a:stCxn id="441" idx="2"/>
            <a:endCxn id="443" idx="0"/>
          </p:cNvCxnSpPr>
          <p:nvPr/>
        </p:nvCxnSpPr>
        <p:spPr>
          <a:xfrm rot="-5400000" flipH="1">
            <a:off x="3878375" y="3420275"/>
            <a:ext cx="261300" cy="600"/>
          </a:xfrm>
          <a:prstGeom prst="bentConnector3">
            <a:avLst>
              <a:gd name="adj1" fmla="val 49990"/>
            </a:avLst>
          </a:prstGeom>
          <a:noFill/>
          <a:ln w="19050" cap="flat" cmpd="sng">
            <a:solidFill>
              <a:srgbClr val="1A2744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50" name="Google Shape;450;p37"/>
          <p:cNvSpPr/>
          <p:nvPr/>
        </p:nvSpPr>
        <p:spPr>
          <a:xfrm>
            <a:off x="4888965" y="3750350"/>
            <a:ext cx="650322" cy="260388"/>
          </a:xfrm>
          <a:prstGeom prst="flowChartTerminator">
            <a:avLst/>
          </a:prstGeom>
          <a:solidFill>
            <a:schemeClr val="lt1"/>
          </a:solidFill>
          <a:ln w="19050" cap="flat" cmpd="sng">
            <a:solidFill>
              <a:srgbClr val="1A274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End</a:t>
            </a:r>
            <a:endParaRPr sz="10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51" name="Google Shape;451;p37"/>
          <p:cNvSpPr txBox="1"/>
          <p:nvPr/>
        </p:nvSpPr>
        <p:spPr>
          <a:xfrm>
            <a:off x="3521243" y="4153473"/>
            <a:ext cx="5277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rPr>
              <a:t>True</a:t>
            </a:r>
            <a:endParaRPr sz="900" b="1">
              <a:solidFill>
                <a:schemeClr val="accent6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52" name="Google Shape;452;p37"/>
          <p:cNvSpPr/>
          <p:nvPr/>
        </p:nvSpPr>
        <p:spPr>
          <a:xfrm>
            <a:off x="4718525" y="4205850"/>
            <a:ext cx="991200" cy="338700"/>
          </a:xfrm>
          <a:prstGeom prst="rect">
            <a:avLst/>
          </a:prstGeom>
          <a:solidFill>
            <a:schemeClr val="accent6"/>
          </a:solidFill>
          <a:ln w="19050" cap="flat" cmpd="sng">
            <a:solidFill>
              <a:srgbClr val="1A274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FFFFFF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000">
              <a:solidFill>
                <a:srgbClr val="1A2744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453" name="Google Shape;453;p37"/>
          <p:cNvSpPr txBox="1"/>
          <p:nvPr/>
        </p:nvSpPr>
        <p:spPr>
          <a:xfrm>
            <a:off x="4718835" y="4205938"/>
            <a:ext cx="991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y = “Even”</a:t>
            </a:r>
            <a:endParaRPr b="1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454" name="Google Shape;454;p37"/>
          <p:cNvCxnSpPr>
            <a:stCxn id="452" idx="0"/>
            <a:endCxn id="450" idx="2"/>
          </p:cNvCxnSpPr>
          <p:nvPr/>
        </p:nvCxnSpPr>
        <p:spPr>
          <a:xfrm rot="-5400000">
            <a:off x="5116925" y="4108050"/>
            <a:ext cx="195000" cy="600"/>
          </a:xfrm>
          <a:prstGeom prst="bentConnector3">
            <a:avLst>
              <a:gd name="adj1" fmla="val 50029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455" name="Google Shape;455;p37"/>
          <p:cNvCxnSpPr>
            <a:stCxn id="443" idx="2"/>
            <a:endCxn id="452" idx="1"/>
          </p:cNvCxnSpPr>
          <p:nvPr/>
        </p:nvCxnSpPr>
        <p:spPr>
          <a:xfrm rot="-5400000" flipH="1">
            <a:off x="4271924" y="3928800"/>
            <a:ext cx="183300" cy="709800"/>
          </a:xfrm>
          <a:prstGeom prst="bentConnector2">
            <a:avLst/>
          </a:prstGeom>
          <a:noFill/>
          <a:ln w="19050" cap="flat" cmpd="sng">
            <a:solidFill>
              <a:srgbClr val="1A2744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56" name="Google Shape;456;p37"/>
          <p:cNvSpPr txBox="1"/>
          <p:nvPr/>
        </p:nvSpPr>
        <p:spPr>
          <a:xfrm>
            <a:off x="6095400" y="2019975"/>
            <a:ext cx="2687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We start the process and set y to being equal to “Odd” by default.</a:t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57" name="Google Shape;457;p37"/>
          <p:cNvSpPr txBox="1"/>
          <p:nvPr/>
        </p:nvSpPr>
        <p:spPr>
          <a:xfrm>
            <a:off x="6093000" y="2574075"/>
            <a:ext cx="2687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The condition is still x % 2 == 0. </a:t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58" name="Google Shape;458;p37"/>
          <p:cNvSpPr txBox="1"/>
          <p:nvPr/>
        </p:nvSpPr>
        <p:spPr>
          <a:xfrm>
            <a:off x="6093000" y="2949800"/>
            <a:ext cx="2687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accent6"/>
                </a:solidFill>
                <a:latin typeface="Poppins"/>
                <a:ea typeface="Poppins"/>
                <a:cs typeface="Poppins"/>
                <a:sym typeface="Poppins"/>
              </a:rPr>
              <a:t>When the condition is True, then y is equal to “Even”.</a:t>
            </a:r>
            <a:endParaRPr b="1">
              <a:solidFill>
                <a:schemeClr val="accent6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59" name="Google Shape;459;p37"/>
          <p:cNvSpPr txBox="1"/>
          <p:nvPr/>
        </p:nvSpPr>
        <p:spPr>
          <a:xfrm>
            <a:off x="497500" y="2406425"/>
            <a:ext cx="2467200" cy="18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Start</a:t>
            </a:r>
            <a:b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</a:b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If </a:t>
            </a:r>
            <a:r>
              <a:rPr lang="en" sz="12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x</a:t>
            </a: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% 2 == 0 then</a:t>
            </a:r>
            <a:b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</a:br>
            <a:r>
              <a:rPr lang="en" sz="1200">
                <a:solidFill>
                  <a:schemeClr val="lt2"/>
                </a:solidFill>
                <a:latin typeface="Poppins"/>
                <a:ea typeface="Poppins"/>
                <a:cs typeface="Poppins"/>
                <a:sym typeface="Poppins"/>
              </a:rPr>
              <a:t>-</a:t>
            </a: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" sz="900" i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what needs to happen if the</a:t>
            </a:r>
            <a:br>
              <a:rPr lang="en" sz="900" i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</a:br>
            <a:r>
              <a:rPr lang="en" sz="900" i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  condition is true</a:t>
            </a:r>
            <a:br>
              <a:rPr lang="en" sz="1200">
                <a:solidFill>
                  <a:schemeClr val="lt1"/>
                </a:solidFill>
                <a:highlight>
                  <a:schemeClr val="accent6"/>
                </a:highlight>
                <a:latin typeface="Poppins"/>
                <a:ea typeface="Poppins"/>
                <a:cs typeface="Poppins"/>
                <a:sym typeface="Poppins"/>
              </a:rPr>
            </a:b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End if</a:t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End</a:t>
            </a:r>
            <a:endParaRPr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60" name="Google Shape;460;p37"/>
          <p:cNvSpPr txBox="1"/>
          <p:nvPr/>
        </p:nvSpPr>
        <p:spPr>
          <a:xfrm>
            <a:off x="498100" y="3289925"/>
            <a:ext cx="2551800" cy="3693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45720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200" b="1">
                <a:solidFill>
                  <a:schemeClr val="lt1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y</a:t>
            </a:r>
            <a:r>
              <a:rPr lang="en" sz="1200">
                <a:solidFill>
                  <a:schemeClr val="lt1"/>
                </a:solidFill>
                <a:highlight>
                  <a:schemeClr val="accent6"/>
                </a:highlight>
                <a:latin typeface="Roboto Mono"/>
                <a:ea typeface="Roboto Mono"/>
                <a:cs typeface="Roboto Mono"/>
                <a:sym typeface="Roboto Mono"/>
              </a:rPr>
              <a:t> = “Even”</a:t>
            </a:r>
            <a:endParaRPr>
              <a:highlight>
                <a:schemeClr val="accent6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LX Content">
  <a:themeElements>
    <a:clrScheme name="Simple Light">
      <a:dk1>
        <a:srgbClr val="002B56"/>
      </a:dk1>
      <a:lt1>
        <a:srgbClr val="FFFFFF"/>
      </a:lt1>
      <a:dk2>
        <a:srgbClr val="F3F4F6"/>
      </a:dk2>
      <a:lt2>
        <a:srgbClr val="BABEC7"/>
      </a:lt2>
      <a:accent1>
        <a:srgbClr val="05F283"/>
      </a:accent1>
      <a:accent2>
        <a:srgbClr val="5648B7"/>
      </a:accent2>
      <a:accent3>
        <a:srgbClr val="FBD437"/>
      </a:accent3>
      <a:accent4>
        <a:srgbClr val="FF5347"/>
      </a:accent4>
      <a:accent5>
        <a:srgbClr val="27DEF2"/>
      </a:accent5>
      <a:accent6>
        <a:srgbClr val="028ECA"/>
      </a:accent6>
      <a:hlink>
        <a:srgbClr val="1A274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4041</Words>
  <Application>Microsoft Office PowerPoint</Application>
  <PresentationFormat>On-screen Show (16:9)</PresentationFormat>
  <Paragraphs>607</Paragraphs>
  <Slides>31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40" baseType="lpstr">
      <vt:lpstr>Inter Medium</vt:lpstr>
      <vt:lpstr>Inter ExtraBold</vt:lpstr>
      <vt:lpstr>Arial</vt:lpstr>
      <vt:lpstr>Poppins</vt:lpstr>
      <vt:lpstr>Poppins Medium</vt:lpstr>
      <vt:lpstr>Roboto Mono</vt:lpstr>
      <vt:lpstr>Inter</vt:lpstr>
      <vt:lpstr>Poppins ExtraBold</vt:lpstr>
      <vt:lpstr>ALX Content</vt:lpstr>
      <vt:lpstr>Conditional statements</vt:lpstr>
      <vt:lpstr>Programmatic thinking tools</vt:lpstr>
      <vt:lpstr>Conditional statements</vt:lpstr>
      <vt:lpstr>Conditional statement example</vt:lpstr>
      <vt:lpstr>Conditional statement example</vt:lpstr>
      <vt:lpstr>If statement</vt:lpstr>
      <vt:lpstr>If statement</vt:lpstr>
      <vt:lpstr>If statement</vt:lpstr>
      <vt:lpstr>If statement</vt:lpstr>
      <vt:lpstr>If statement</vt:lpstr>
      <vt:lpstr>If-else statement</vt:lpstr>
      <vt:lpstr>If-else statement</vt:lpstr>
      <vt:lpstr>If-else statement</vt:lpstr>
      <vt:lpstr>Nested if statement</vt:lpstr>
      <vt:lpstr>Nested if statement</vt:lpstr>
      <vt:lpstr>Nested if statement</vt:lpstr>
      <vt:lpstr>Nested if statement</vt:lpstr>
      <vt:lpstr>Nested if statement</vt:lpstr>
      <vt:lpstr>Nested if statement</vt:lpstr>
      <vt:lpstr>Nested if statement</vt:lpstr>
      <vt:lpstr>Nested if statement</vt:lpstr>
      <vt:lpstr>Nested if statement</vt:lpstr>
      <vt:lpstr>Nested if statement</vt:lpstr>
      <vt:lpstr>Nested if statement</vt:lpstr>
      <vt:lpstr>Nested if statement</vt:lpstr>
      <vt:lpstr>If-else-if ladder</vt:lpstr>
      <vt:lpstr>If-else-if ladder</vt:lpstr>
      <vt:lpstr>If-else-if ladder</vt:lpstr>
      <vt:lpstr>If-else-if ladder</vt:lpstr>
      <vt:lpstr>If-else-if ladder</vt:lpstr>
      <vt:lpstr>If-else-if ladder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user</cp:lastModifiedBy>
  <cp:revision>2</cp:revision>
  <cp:lastPrinted>2025-09-01T17:13:38Z</cp:lastPrinted>
  <dcterms:modified xsi:type="dcterms:W3CDTF">2025-09-02T05:06:33Z</dcterms:modified>
</cp:coreProperties>
</file>