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about:blank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9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about:blank" TargetMode="External"/><Relationship Id="rId7" Type="http://schemas.openxmlformats.org/officeDocument/2006/relationships/hyperlink" Target="about:blank" TargetMode="External"/><Relationship Id="rId8" Type="http://schemas.openxmlformats.org/officeDocument/2006/relationships/hyperlink" Target="about:blank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604E6"/>
            </a:gs>
            <a:gs pos="1000">
              <a:srgbClr val="F45EF4"/>
            </a:gs>
            <a:gs pos="86000">
              <a:srgbClr val="B604E6"/>
            </a:gs>
            <a:gs pos="100000">
              <a:srgbClr val="B604E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 Writing Tips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>
            <a:hlinkClick r:id="rId3"/>
          </p:cNvPr>
          <p:cNvSpPr/>
          <p:nvPr/>
        </p:nvSpPr>
        <p:spPr>
          <a:xfrm>
            <a:off x="862918" y="1319361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Page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668963" y="1345776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De-clutter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4680681" y="3905752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Delight the Person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8431928" y="1353909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8443648" y="3899820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Humble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874638" y="3921538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 flipH="1" rot="10800000">
            <a:off x="267286" y="3193367"/>
            <a:ext cx="11605847" cy="28135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3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22"/>
          <p:cNvSpPr txBox="1"/>
          <p:nvPr/>
        </p:nvSpPr>
        <p:spPr>
          <a:xfrm>
            <a:off x="4811062" y="25910"/>
            <a:ext cx="25074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437548" y="5687141"/>
            <a:ext cx="35157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>
            <a:hlinkClick r:id="rId4"/>
          </p:cNvPr>
          <p:cNvSpPr/>
          <p:nvPr/>
        </p:nvSpPr>
        <p:spPr>
          <a:xfrm>
            <a:off x="874638" y="1318018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>
            <a:hlinkClick r:id="rId5"/>
          </p:cNvPr>
          <p:cNvSpPr/>
          <p:nvPr/>
        </p:nvSpPr>
        <p:spPr>
          <a:xfrm>
            <a:off x="4670567" y="1343806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001957" y="2915045"/>
            <a:ext cx="20297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536175" y="1523388"/>
            <a:ext cx="2652726" cy="11828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Name &amp; Stream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4676016" y="1523678"/>
            <a:ext cx="2652726" cy="11825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 b="1" sz="2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4687734" y="3774165"/>
            <a:ext cx="2652726" cy="11825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endParaRPr b="1" sz="2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7890339" y="1531811"/>
            <a:ext cx="2652726" cy="11825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 b="1" sz="2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7902059" y="3768233"/>
            <a:ext cx="2652726" cy="11825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b="1" sz="2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1547895" y="3789951"/>
            <a:ext cx="2652726" cy="11608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1" sz="2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139480" y="2137285"/>
            <a:ext cx="9797143" cy="2095082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RUBAN THILAK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B.TECH INFORMATION TECHNOLOGY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9874563210		rubanthilak@zoho 		github.com/ruban		linkedin.com/ruban	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Career Objective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B604E6"/>
              </a:gs>
              <a:gs pos="50000">
                <a:srgbClr val="F45EF4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846907" y="2176512"/>
            <a:ext cx="10515600" cy="34797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6000"/>
              <a:buFont typeface="Arial"/>
              <a:buNone/>
            </a:pPr>
            <a:r>
              <a:rPr b="1" lang="en-IN" sz="6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Bachelor of Technology</a:t>
            </a:r>
            <a:endParaRPr b="1" sz="6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Tagore Engineering College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11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2016 – 2020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Percentage %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0" y="0"/>
            <a:ext cx="6091311" cy="685799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Intership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695028" y="350285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7585752" y="3075056"/>
            <a:ext cx="32111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Certification</a:t>
            </a:r>
            <a:endParaRPr b="1" sz="4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B604E6"/>
              </a:gs>
              <a:gs pos="50000">
                <a:srgbClr val="F45EF4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Intership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846907" y="2176512"/>
            <a:ext cx="10515600" cy="34797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6000"/>
              <a:buFont typeface="Arial"/>
              <a:buNone/>
            </a:pPr>
            <a:r>
              <a:rPr b="1" lang="en-IN" sz="6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Android Development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KaaShiv InfoTech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11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Anna Nagar</a:t>
            </a:r>
            <a:endParaRPr b="1" sz="28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B604E6"/>
              </a:gs>
              <a:gs pos="50000">
                <a:srgbClr val="F45EF4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846907" y="2176512"/>
            <a:ext cx="10515600" cy="34797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6000"/>
              <a:buFont typeface="Arial"/>
              <a:buNone/>
            </a:pPr>
            <a:r>
              <a:rPr b="1" lang="en-IN" sz="6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C++ Certification</a:t>
            </a:r>
            <a:endParaRPr b="1" sz="6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Certified by HP Inc.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11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Anna Nagar</a:t>
            </a:r>
            <a:endParaRPr b="1" sz="28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Achievements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0"/>
            <a:ext cx="6091311" cy="685799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Paper Presentation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695028" y="350285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7089363" y="3075056"/>
            <a:ext cx="417774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Technical Events</a:t>
            </a:r>
            <a:endParaRPr b="1" sz="4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B604E6"/>
              </a:gs>
              <a:gs pos="50000">
                <a:srgbClr val="F45EF4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Paper Presentation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846907" y="2176512"/>
            <a:ext cx="10515600" cy="34797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6000"/>
              <a:buFont typeface="Arial"/>
              <a:buNone/>
            </a:pPr>
            <a:r>
              <a:rPr b="1" lang="en-IN" sz="6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Smart Switch IOT</a:t>
            </a:r>
            <a:endParaRPr b="1" sz="6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Won “BEST PAPER AWARD” in ISTE Convention 2019</a:t>
            </a:r>
            <a:endParaRPr b="1" sz="36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sz="105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2400"/>
              <a:buFont typeface="Arial"/>
              <a:buNone/>
            </a:pPr>
            <a:r>
              <a:rPr b="1" lang="en-IN" sz="24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IN" sz="2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Tagore Engineering College</a:t>
            </a:r>
            <a:endParaRPr b="1" sz="16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B604E6"/>
              </a:gs>
              <a:gs pos="50000">
                <a:srgbClr val="F45EF4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Events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846907" y="2176512"/>
            <a:ext cx="10515600" cy="34797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6000"/>
              <a:buFont typeface="Arial"/>
              <a:buNone/>
            </a:pPr>
            <a:r>
              <a:rPr b="1" lang="en-IN" sz="60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Codex - Winners</a:t>
            </a:r>
            <a:endParaRPr b="1" sz="60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IN" sz="36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ISTE Convention 2019</a:t>
            </a:r>
            <a:endParaRPr b="1" sz="44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sz="105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5EF4"/>
              </a:buClr>
              <a:buSzPts val="2400"/>
              <a:buFont typeface="Arial"/>
              <a:buNone/>
            </a:pPr>
            <a:r>
              <a:rPr b="1" lang="en-IN" sz="24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	  MIT, Anna University </a:t>
            </a:r>
            <a:endParaRPr b="1" sz="36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Awards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B604E6"/>
              </a:gs>
              <a:gs pos="50000">
                <a:srgbClr val="F45EF4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876986" y="3395345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Beginner</a:t>
            </a:r>
            <a:endParaRPr b="1" sz="28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4683031" y="3421760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Intermediate</a:t>
            </a:r>
            <a:endParaRPr b="1" sz="28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8445996" y="3429893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Expert</a:t>
            </a:r>
            <a:endParaRPr b="1" sz="28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Hobbies &amp; Interest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>
            <a:hlinkClick r:id="rId3"/>
          </p:cNvPr>
          <p:cNvSpPr/>
          <p:nvPr/>
        </p:nvSpPr>
        <p:spPr>
          <a:xfrm>
            <a:off x="862918" y="1319361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Page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4668963" y="1345776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De-clutter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4680681" y="3905752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Delight the Person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8431928" y="1353909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8443648" y="3899820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Humble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874638" y="3921538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/>
          </a:p>
        </p:txBody>
      </p:sp>
      <p:cxnSp>
        <p:nvCxnSpPr>
          <p:cNvPr id="288" name="Google Shape;288;p40"/>
          <p:cNvCxnSpPr/>
          <p:nvPr/>
        </p:nvCxnSpPr>
        <p:spPr>
          <a:xfrm flipH="1" rot="10800000">
            <a:off x="267286" y="3193367"/>
            <a:ext cx="11605847" cy="28135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3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p40"/>
          <p:cNvSpPr txBox="1"/>
          <p:nvPr/>
        </p:nvSpPr>
        <p:spPr>
          <a:xfrm>
            <a:off x="4811062" y="25910"/>
            <a:ext cx="25074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4437548" y="5687141"/>
            <a:ext cx="35157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0">
            <a:hlinkClick r:id="rId4"/>
          </p:cNvPr>
          <p:cNvSpPr/>
          <p:nvPr/>
        </p:nvSpPr>
        <p:spPr>
          <a:xfrm>
            <a:off x="874638" y="1318018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0">
            <a:hlinkClick r:id="rId5"/>
          </p:cNvPr>
          <p:cNvSpPr/>
          <p:nvPr/>
        </p:nvSpPr>
        <p:spPr>
          <a:xfrm>
            <a:off x="4670567" y="1343806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0">
            <a:hlinkClick r:id="rId6"/>
          </p:cNvPr>
          <p:cNvSpPr/>
          <p:nvPr/>
        </p:nvSpPr>
        <p:spPr>
          <a:xfrm>
            <a:off x="8441385" y="1352513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/>
          <p:nvPr/>
        </p:nvSpPr>
        <p:spPr>
          <a:xfrm>
            <a:off x="838200" y="2381466"/>
            <a:ext cx="10515600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81000" sx="97000" rotWithShape="0" algn="br" sy="97000">
              <a:srgbClr val="3F3F3F">
                <a:alpha val="21960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Data Structure, Algorithm and Programming Using Python</a:t>
            </a:r>
            <a:endParaRPr b="1" sz="28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838200" y="4524064"/>
            <a:ext cx="1051559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81000" sx="97000" rotWithShape="0" algn="br" sy="97000">
              <a:srgbClr val="3F3F3F">
                <a:alpha val="21960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45EF4"/>
                </a:solidFill>
                <a:latin typeface="Arial"/>
                <a:ea typeface="Arial"/>
                <a:cs typeface="Arial"/>
                <a:sym typeface="Arial"/>
              </a:rPr>
              <a:t>Python Certification</a:t>
            </a:r>
            <a:endParaRPr b="1" sz="2800">
              <a:solidFill>
                <a:srgbClr val="F45E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B604E6"/>
              </a:gs>
              <a:gs pos="50000">
                <a:srgbClr val="F45EF4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604E6"/>
            </a:gs>
            <a:gs pos="79000">
              <a:srgbClr val="B604E6"/>
            </a:gs>
            <a:gs pos="100000">
              <a:srgbClr val="B604E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31828" r="30778" t="6439"/>
          <a:stretch/>
        </p:blipFill>
        <p:spPr>
          <a:xfrm>
            <a:off x="4007998" y="257715"/>
            <a:ext cx="4469793" cy="6287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>
            <a:hlinkClick r:id="rId3"/>
          </p:cNvPr>
          <p:cNvSpPr/>
          <p:nvPr/>
        </p:nvSpPr>
        <p:spPr>
          <a:xfrm>
            <a:off x="862918" y="1319361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Page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4668963" y="1345776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De-clutter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4680681" y="3905752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Delight the Person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/>
          <p:nvPr/>
        </p:nvSpPr>
        <p:spPr>
          <a:xfrm>
            <a:off x="8431928" y="1353909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8443648" y="3899820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Humble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874638" y="3921538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/>
          </a:p>
        </p:txBody>
      </p:sp>
      <p:cxnSp>
        <p:nvCxnSpPr>
          <p:cNvPr id="311" name="Google Shape;311;p42"/>
          <p:cNvCxnSpPr/>
          <p:nvPr/>
        </p:nvCxnSpPr>
        <p:spPr>
          <a:xfrm flipH="1" rot="10800000">
            <a:off x="267286" y="3193367"/>
            <a:ext cx="11605847" cy="28135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3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42"/>
          <p:cNvSpPr txBox="1"/>
          <p:nvPr/>
        </p:nvSpPr>
        <p:spPr>
          <a:xfrm>
            <a:off x="4811062" y="25910"/>
            <a:ext cx="25074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4437548" y="5687141"/>
            <a:ext cx="35157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2">
            <a:hlinkClick r:id="rId4"/>
          </p:cNvPr>
          <p:cNvSpPr/>
          <p:nvPr/>
        </p:nvSpPr>
        <p:spPr>
          <a:xfrm>
            <a:off x="874638" y="1318018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2">
            <a:hlinkClick r:id="rId5"/>
          </p:cNvPr>
          <p:cNvSpPr/>
          <p:nvPr/>
        </p:nvSpPr>
        <p:spPr>
          <a:xfrm>
            <a:off x="4670567" y="1343806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>
            <a:hlinkClick r:id="rId6"/>
          </p:cNvPr>
          <p:cNvSpPr/>
          <p:nvPr/>
        </p:nvSpPr>
        <p:spPr>
          <a:xfrm>
            <a:off x="8441385" y="1352513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>
            <a:hlinkClick r:id="rId7"/>
          </p:cNvPr>
          <p:cNvSpPr/>
          <p:nvPr/>
        </p:nvSpPr>
        <p:spPr>
          <a:xfrm>
            <a:off x="886360" y="3918196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>
            <a:hlinkClick r:id="rId8"/>
          </p:cNvPr>
          <p:cNvSpPr/>
          <p:nvPr/>
        </p:nvSpPr>
        <p:spPr>
          <a:xfrm>
            <a:off x="4696362" y="3915848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2">
            <a:hlinkClick r:id="rId9"/>
          </p:cNvPr>
          <p:cNvSpPr/>
          <p:nvPr/>
        </p:nvSpPr>
        <p:spPr>
          <a:xfrm>
            <a:off x="8450095" y="3899434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7230" y="377730"/>
            <a:ext cx="4388679" cy="62059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4705"/>
          </a:srgbClr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>
            <a:hlinkClick r:id="rId3"/>
          </p:cNvPr>
          <p:cNvSpPr/>
          <p:nvPr/>
        </p:nvSpPr>
        <p:spPr>
          <a:xfrm>
            <a:off x="862918" y="1319361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Page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668963" y="1345776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De-clutter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680681" y="3905752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Delight the Person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431928" y="1353909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Clarity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443648" y="3899820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Humble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74638" y="3921538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 rot="10800000">
            <a:off x="267286" y="3193367"/>
            <a:ext cx="11605847" cy="28135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3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4811062" y="1802458"/>
            <a:ext cx="25074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437548" y="3675455"/>
            <a:ext cx="35157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604E6"/>
            </a:gs>
            <a:gs pos="100000">
              <a:srgbClr val="F45EF4"/>
            </a:gs>
          </a:gsLst>
          <a:lin ang="540000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7870" y="447505"/>
            <a:ext cx="4136310" cy="59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hlinkClick r:id="rId3"/>
          </p:cNvPr>
          <p:cNvSpPr/>
          <p:nvPr/>
        </p:nvSpPr>
        <p:spPr>
          <a:xfrm>
            <a:off x="862918" y="1319361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Page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668963" y="1345776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De-clutter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680681" y="3905752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Delight the Person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8431928" y="1353909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8443648" y="3899820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Humble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874638" y="3921538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 flipH="1" rot="10800000">
            <a:off x="267286" y="3193367"/>
            <a:ext cx="11605847" cy="28135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3882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4811062" y="25910"/>
            <a:ext cx="25074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437548" y="5687141"/>
            <a:ext cx="35157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>
            <a:hlinkClick r:id="rId4"/>
          </p:cNvPr>
          <p:cNvSpPr/>
          <p:nvPr/>
        </p:nvSpPr>
        <p:spPr>
          <a:xfrm>
            <a:off x="874638" y="1318018"/>
            <a:ext cx="2873829" cy="1240972"/>
          </a:xfrm>
          <a:prstGeom prst="rect">
            <a:avLst/>
          </a:prstGeom>
          <a:gradFill>
            <a:gsLst>
              <a:gs pos="0">
                <a:srgbClr val="B604E6"/>
              </a:gs>
              <a:gs pos="100000">
                <a:srgbClr val="F45EF4"/>
              </a:gs>
            </a:gsLst>
            <a:lin ang="5400000" scaled="0"/>
          </a:gradFill>
          <a:ln cap="flat" cmpd="sng" w="12700">
            <a:solidFill>
              <a:srgbClr val="B604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1524000" y="2686929"/>
            <a:ext cx="9144000" cy="104100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Resume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139480" y="1026941"/>
            <a:ext cx="9797143" cy="4574009"/>
          </a:xfrm>
          <a:prstGeom prst="rect">
            <a:avLst/>
          </a:prstGeom>
          <a:gradFill>
            <a:gsLst>
              <a:gs pos="0">
                <a:srgbClr val="F45EF4"/>
              </a:gs>
              <a:gs pos="17000">
                <a:srgbClr val="F45EF4"/>
              </a:gs>
              <a:gs pos="72000">
                <a:srgbClr val="B604E6"/>
              </a:gs>
              <a:gs pos="100000">
                <a:srgbClr val="B604E6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De-clutter-ness…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B604E6"/>
              </a:gs>
              <a:gs pos="50000">
                <a:srgbClr val="F45EF4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  <a:effectLst>
            <a:outerShdw blurRad="241300" rotWithShape="0" algn="br" dir="10920000" dist="381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Elements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876986" y="2304095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683031" y="2330510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694749" y="4580997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Award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445996" y="2338643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>
            <a:hlinkClick r:id="rId3"/>
          </p:cNvPr>
          <p:cNvSpPr/>
          <p:nvPr/>
        </p:nvSpPr>
        <p:spPr>
          <a:xfrm>
            <a:off x="8457716" y="4575065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888706" y="4596783"/>
            <a:ext cx="2873829" cy="12409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42900" sx="97000" rotWithShape="0" algn="br" dir="10080000" dist="38100" sy="97000">
              <a:srgbClr val="3F3F3F">
                <a:alpha val="29803"/>
              </a:srgbClr>
            </a:outerShdw>
            <a:reflection blurRad="0" dir="5400000" dist="50800" endA="0" endPos="0" fadeDir="5400000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Achievement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604E6"/>
            </a:gs>
            <a:gs pos="100000">
              <a:srgbClr val="F45EF4"/>
            </a:gs>
          </a:gsLst>
          <a:lin ang="5400000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6342" y="399024"/>
            <a:ext cx="4248851" cy="607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