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altLang="en-GB" dirty="0" sz="2400" lang="en-US"/>
              <a:t>R</a:t>
            </a:r>
            <a:r>
              <a:rPr altLang="en-GB" dirty="0" sz="2400" lang="en-US"/>
              <a:t>u</a:t>
            </a:r>
            <a:r>
              <a:rPr altLang="en-GB" dirty="0" sz="2400" lang="en-US"/>
              <a:t>b</a:t>
            </a:r>
            <a:r>
              <a:rPr altLang="en-GB" dirty="0" sz="2400" lang="en-US"/>
              <a:t>a</a:t>
            </a:r>
            <a:r>
              <a:rPr altLang="en-GB" dirty="0" sz="2400" lang="en-US"/>
              <a:t>s</a:t>
            </a:r>
            <a:r>
              <a:rPr altLang="en-GB" dirty="0" sz="2400" lang="en-US"/>
              <a:t>r</a:t>
            </a:r>
            <a:r>
              <a:rPr altLang="en-GB" dirty="0" sz="2400" lang="en-US"/>
              <a:t>i</a:t>
            </a:r>
            <a:r>
              <a:rPr altLang="en-GB" dirty="0" sz="2400" lang="en-US"/>
              <a:t>.</a:t>
            </a:r>
            <a:r>
              <a:rPr altLang="en-GB" dirty="0" sz="2400" lang="en-US"/>
              <a:t>S</a:t>
            </a:r>
            <a:endParaRPr altLang="en-US" lang="zh-CN"/>
          </a:p>
          <a:p>
            <a:r>
              <a:rPr dirty="0" sz="2400" lang="en-US"/>
              <a:t>REGISTER NO: 3122059</a:t>
            </a:r>
            <a:r>
              <a:rPr altLang="en-GB" dirty="0" sz="2400" lang="en-US"/>
              <a:t>5</a:t>
            </a:r>
            <a:r>
              <a:rPr altLang="en-GB" dirty="0" sz="2400" lang="en-US"/>
              <a:t>2</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
        <p:nvSpPr>
          <p:cNvPr id="1048710"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647441"/>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11582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4003040"/>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2580640"/>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22250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3"/>
          <p:cNvSpPr txBox="1"/>
          <p:nvPr/>
        </p:nvSpPr>
        <p:spPr>
          <a:xfrm>
            <a:off x="1419819" y="2334726"/>
            <a:ext cx="7390805" cy="18694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19329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2024-03-28T06:07:22Z</dcterms:created>
  <dcterms:modified xsi:type="dcterms:W3CDTF">2024-09-10T09:55:40Z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e80f7f39222b47fa8c2449c5859fbe7f</vt:lpwstr>
  </property>
</Properties>
</file>