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R</a:t>
            </a:r>
            <a:r>
              <a:rPr altLang="en-GB" dirty="0" sz="2400" lang="en-US"/>
              <a:t>u</a:t>
            </a:r>
            <a:r>
              <a:rPr altLang="en-GB" dirty="0" sz="2400" lang="en-US"/>
              <a:t>b</a:t>
            </a:r>
            <a:r>
              <a:rPr altLang="en-GB" dirty="0" sz="2400" lang="en-US"/>
              <a:t>a</a:t>
            </a:r>
            <a:r>
              <a:rPr altLang="en-GB" dirty="0" sz="2400" lang="en-US"/>
              <a:t>v</a:t>
            </a:r>
            <a:r>
              <a:rPr altLang="en-GB" dirty="0" sz="2400" lang="en-US"/>
              <a:t>a</a:t>
            </a:r>
            <a:r>
              <a:rPr altLang="en-GB" dirty="0" sz="2400" lang="en-US"/>
              <a:t>t</a:t>
            </a:r>
            <a:r>
              <a:rPr altLang="en-GB" dirty="0" sz="2400" lang="en-US"/>
              <a:t>h</a:t>
            </a:r>
            <a:r>
              <a:rPr altLang="en-GB" dirty="0" sz="2400" lang="en-US"/>
              <a:t>i</a:t>
            </a:r>
            <a:r>
              <a:rPr altLang="en-GB" dirty="0" sz="2400" lang="en-US"/>
              <a:t> </a:t>
            </a:r>
            <a:r>
              <a:rPr altLang="en-GB" dirty="0" sz="2400" lang="en-US"/>
              <a:t>.</a:t>
            </a:r>
            <a:r>
              <a:rPr altLang="en-GB" dirty="0" sz="2400" lang="en-US"/>
              <a:t>N</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0</a:t>
            </a:r>
            <a:r>
              <a:rPr altLang="en-GB" dirty="0" sz="2400" lang="en-US"/>
              <a:t>4</a:t>
            </a:r>
            <a:r>
              <a:rPr altLang="en-GB" dirty="0" sz="2400" lang="en-US"/>
              <a:t> </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2024-03-28T17:07:22Z</dcterms:created>
  <dcterms:modified xsi:type="dcterms:W3CDTF">2024-09-06T05:45:59Z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5666f5c082b14443b0a796063e275bc9</vt:lpwstr>
  </property>
</Properties>
</file>