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0" r:id="rId6"/>
    <p:sldId id="271" r:id="rId7"/>
    <p:sldId id="265" r:id="rId8"/>
    <p:sldId id="257" r:id="rId9"/>
    <p:sldId id="258" r:id="rId10"/>
    <p:sldId id="266" r:id="rId11"/>
    <p:sldId id="259" r:id="rId12"/>
    <p:sldId id="272" r:id="rId13"/>
    <p:sldId id="273" r:id="rId14"/>
    <p:sldId id="264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E73BCB3-3B0B-477A-B6EB-AF0C84D4CF41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F081C84-BE06-4546-935D-C81BCC37D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BCB3-3B0B-477A-B6EB-AF0C84D4CF41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1C84-BE06-4546-935D-C81BCC37D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BCB3-3B0B-477A-B6EB-AF0C84D4CF41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1C84-BE06-4546-935D-C81BCC37D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E73BCB3-3B0B-477A-B6EB-AF0C84D4CF41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F081C84-BE06-4546-935D-C81BCC37D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E73BCB3-3B0B-477A-B6EB-AF0C84D4CF41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F081C84-BE06-4546-935D-C81BCC37D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BCB3-3B0B-477A-B6EB-AF0C84D4CF41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1C84-BE06-4546-935D-C81BCC37D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BCB3-3B0B-477A-B6EB-AF0C84D4CF41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1C84-BE06-4546-935D-C81BCC37D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E73BCB3-3B0B-477A-B6EB-AF0C84D4CF41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081C84-BE06-4546-935D-C81BCC37D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BCB3-3B0B-477A-B6EB-AF0C84D4CF41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1C84-BE06-4546-935D-C81BCC37D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E73BCB3-3B0B-477A-B6EB-AF0C84D4CF41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F081C84-BE06-4546-935D-C81BCC37D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E73BCB3-3B0B-477A-B6EB-AF0C84D4CF41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081C84-BE06-4546-935D-C81BCC37D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E73BCB3-3B0B-477A-B6EB-AF0C84D4CF41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081C84-BE06-4546-935D-C81BCC37D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1752600" y="457200"/>
            <a:ext cx="6172200" cy="194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Team : FIREFLIES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286000"/>
            <a:ext cx="7035800" cy="42214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45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Function </a:t>
            </a:r>
            <a:endParaRPr lang="en-US" sz="45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anu\Desktop\coding\12903975_879182188870236_573917043_o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0772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Input Function </a:t>
            </a:r>
            <a:endParaRPr lang="en-US" sz="45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nu\Desktop\coding\12940968_879182195536902_565651325_o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1534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/>
              <a:t>Order function</a:t>
            </a:r>
            <a:endParaRPr lang="en-US" sz="45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17638"/>
            <a:ext cx="8610600" cy="5211762"/>
          </a:xfrm>
        </p:spPr>
      </p:pic>
    </p:spTree>
    <p:extLst>
      <p:ext uri="{BB962C8B-B14F-4D97-AF65-F5344CB8AC3E}">
        <p14:creationId xmlns:p14="http://schemas.microsoft.com/office/powerpoint/2010/main" val="42679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Order Function</a:t>
            </a:r>
            <a:endParaRPr lang="en-US" sz="4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17638"/>
            <a:ext cx="8610600" cy="5592762"/>
          </a:xfrm>
        </p:spPr>
      </p:pic>
    </p:spTree>
    <p:extLst>
      <p:ext uri="{BB962C8B-B14F-4D97-AF65-F5344CB8AC3E}">
        <p14:creationId xmlns:p14="http://schemas.microsoft.com/office/powerpoint/2010/main" val="387790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Saved Files in PC </a:t>
            </a:r>
            <a:endParaRPr lang="en-US" sz="45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anu\Desktop\coding\12921110_879182175536904_346311901_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0"/>
            <a:ext cx="8011401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Last  Display </a:t>
            </a:r>
            <a:endParaRPr lang="en-US" sz="45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anu\Desktop\coding\12953186_879182185536903_1018115563_o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7400"/>
            <a:ext cx="7467600" cy="36477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1200"/>
            <a:ext cx="7696200" cy="1752600"/>
          </a:xfrm>
        </p:spPr>
        <p:txBody>
          <a:bodyPr>
            <a:noAutofit/>
          </a:bodyPr>
          <a:lstStyle/>
          <a:p>
            <a:r>
              <a:rPr lang="en-US" sz="5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Question Segment</a:t>
            </a:r>
            <a:endParaRPr lang="en-US" sz="5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382000" cy="17526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  Thank You </a:t>
            </a:r>
            <a:endParaRPr lang="en-US" sz="6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382000" cy="1371600"/>
          </a:xfrm>
        </p:spPr>
        <p:txBody>
          <a:bodyPr>
            <a:noAutofit/>
          </a:bodyPr>
          <a:lstStyle/>
          <a:p>
            <a:r>
              <a:rPr lang="en-US" sz="55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supply chain simulation</a:t>
            </a:r>
            <a:endParaRPr lang="en-US" sz="5500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Presented By :</a:t>
            </a:r>
            <a:endParaRPr lang="en-US" sz="45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7467600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ID NO</a:t>
            </a:r>
          </a:p>
          <a:p>
            <a:pPr marL="0" indent="0">
              <a:buNone/>
            </a:pP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Shah Alam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152-15-5513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Rabia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Akter                                 152-15-5519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Lucky Sultana Ananna                152-15-5524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Jahid  Hasan                                152-15-5588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Tipu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Sultan                                  152-15-5599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Rubaiya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Rumi                     152-15-6051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467600" cy="1143000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 STURCTURE</a:t>
            </a:r>
            <a:endParaRPr lang="en-US" sz="45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2209800"/>
            <a:ext cx="7162800" cy="3657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Link list </a:t>
            </a:r>
          </a:p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The reason behind using link list</a:t>
            </a:r>
          </a:p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Justify the reason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 Type (3 attributes) </a:t>
            </a:r>
            <a:endParaRPr lang="en-US" sz="45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12939433_879182172203571_1987673932_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888254"/>
            <a:ext cx="6705600" cy="418251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main function  </a:t>
            </a:r>
            <a:endParaRPr lang="en-US" sz="45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anu\Desktop\coding\12948619_879182182203570_977266287_o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2133600"/>
            <a:ext cx="8305801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Input  </a:t>
            </a:r>
            <a:endParaRPr lang="en-US" sz="45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anu\Desktop\coding\12922243_879182192203569_421009036_o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7772400" cy="46007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idx="4294967295"/>
          </p:nvPr>
        </p:nvSpPr>
        <p:spPr>
          <a:xfrm>
            <a:off x="304800" y="304800"/>
            <a:ext cx="8305800" cy="1600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</a:t>
            </a:r>
            <a:r>
              <a:rPr lang="en-US" sz="5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Pointer_main</a:t>
            </a:r>
            <a:r>
              <a:rPr lang="en-US" dirty="0"/>
              <a:t>=(</a:t>
            </a:r>
            <a:r>
              <a:rPr lang="en-US" dirty="0" err="1"/>
              <a:t>medi</a:t>
            </a:r>
            <a:r>
              <a:rPr lang="en-US" dirty="0"/>
              <a:t>*)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 (</a:t>
            </a:r>
            <a:r>
              <a:rPr lang="en-US" dirty="0" err="1" smtClean="0"/>
              <a:t>medi</a:t>
            </a:r>
            <a:r>
              <a:rPr lang="en-US" dirty="0"/>
              <a:t>));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524000"/>
            <a:ext cx="8001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0" y="2133600"/>
            <a:ext cx="96774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Pointer_main</a:t>
            </a:r>
            <a:r>
              <a:rPr lang="en-US" sz="4400" dirty="0" smtClean="0"/>
              <a:t>        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4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Medicine_name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piece_of_medicine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546050"/>
              </p:ext>
            </p:extLst>
          </p:nvPr>
        </p:nvGraphicFramePr>
        <p:xfrm>
          <a:off x="1371601" y="3657600"/>
          <a:ext cx="6781800" cy="784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125"/>
                <a:gridCol w="2097464"/>
                <a:gridCol w="2307211"/>
              </a:tblGrid>
              <a:tr h="784057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L-Shape 6"/>
          <p:cNvSpPr/>
          <p:nvPr/>
        </p:nvSpPr>
        <p:spPr>
          <a:xfrm>
            <a:off x="609600" y="2895600"/>
            <a:ext cx="304800" cy="12192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914400" y="3810000"/>
            <a:ext cx="479925" cy="447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2286000" y="4572000"/>
            <a:ext cx="304800" cy="38100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7010400" y="3124200"/>
            <a:ext cx="304800" cy="43514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5181600" y="4648200"/>
            <a:ext cx="304800" cy="381001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467600" y="3810000"/>
            <a:ext cx="1295400" cy="44717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158482" cy="145415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8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Start=NULL;</a:t>
            </a: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en-US" sz="45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Pointer_main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-&gt;next=start;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85800" y="1981200"/>
            <a:ext cx="7569202" cy="452119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Pointer_main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dirty="0"/>
              <a:t> </a:t>
            </a:r>
            <a:r>
              <a:rPr lang="en-US" sz="4400" dirty="0" smtClean="0"/>
              <a:t>                             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4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4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Medicine_name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piece_of_medicine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83657"/>
              </p:ext>
            </p:extLst>
          </p:nvPr>
        </p:nvGraphicFramePr>
        <p:xfrm>
          <a:off x="1219200" y="4114800"/>
          <a:ext cx="6592713" cy="889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335"/>
                <a:gridCol w="1916007"/>
                <a:gridCol w="1586371"/>
              </a:tblGrid>
              <a:tr h="88982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             </a:t>
                      </a:r>
                      <a:r>
                        <a:rPr lang="en-US" sz="3200" dirty="0" err="1" smtClean="0"/>
                        <a:t>napa</a:t>
                      </a:r>
                      <a:endParaRPr lang="en-US" sz="3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        18</a:t>
                      </a:r>
                      <a:endParaRPr lang="en-US" sz="3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L-Shape 6"/>
          <p:cNvSpPr/>
          <p:nvPr/>
        </p:nvSpPr>
        <p:spPr>
          <a:xfrm>
            <a:off x="685800" y="3429000"/>
            <a:ext cx="247227" cy="1092765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990600" y="4267200"/>
            <a:ext cx="389273" cy="40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2209800" y="5181600"/>
            <a:ext cx="247227" cy="34148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629400" y="3505200"/>
            <a:ext cx="247227" cy="39001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5334000" y="5105400"/>
            <a:ext cx="247227" cy="34149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162800" y="4343400"/>
            <a:ext cx="1050714" cy="400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&quot;No&quot; Symbol 12"/>
          <p:cNvSpPr/>
          <p:nvPr/>
        </p:nvSpPr>
        <p:spPr>
          <a:xfrm>
            <a:off x="8305800" y="4267200"/>
            <a:ext cx="557074" cy="621510"/>
          </a:xfrm>
          <a:prstGeom prst="noSmoking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1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E36363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138</TotalTime>
  <Words>99</Words>
  <Application>Microsoft Office PowerPoint</Application>
  <PresentationFormat>On-screen Show (4:3)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Schoolbook</vt:lpstr>
      <vt:lpstr>Times New Roman</vt:lpstr>
      <vt:lpstr>Wingdings</vt:lpstr>
      <vt:lpstr>Wingdings 2</vt:lpstr>
      <vt:lpstr>Oriel</vt:lpstr>
      <vt:lpstr>PowerPoint Presentation</vt:lpstr>
      <vt:lpstr>supply chain simulation</vt:lpstr>
      <vt:lpstr> Presented By :</vt:lpstr>
      <vt:lpstr>DATA STURCTURE</vt:lpstr>
      <vt:lpstr>Data Type (3 attributes) </vt:lpstr>
      <vt:lpstr>main function  </vt:lpstr>
      <vt:lpstr>Input  </vt:lpstr>
      <vt:lpstr>                                    NODE  Pointer_main=(medi*)malloc(sizeof (medi)); </vt:lpstr>
      <vt:lpstr>PowerPoint Presentation</vt:lpstr>
      <vt:lpstr>Input Function </vt:lpstr>
      <vt:lpstr>Input Function </vt:lpstr>
      <vt:lpstr>Order function</vt:lpstr>
      <vt:lpstr> Order Function</vt:lpstr>
      <vt:lpstr>Saved Files in PC </vt:lpstr>
      <vt:lpstr>Last  Display </vt:lpstr>
      <vt:lpstr>      Question Segment</vt:lpstr>
      <vt:lpstr>           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anu</dc:creator>
  <cp:lastModifiedBy>Tipu Sultan</cp:lastModifiedBy>
  <cp:revision>21</cp:revision>
  <dcterms:created xsi:type="dcterms:W3CDTF">2016-04-02T19:13:34Z</dcterms:created>
  <dcterms:modified xsi:type="dcterms:W3CDTF">2016-04-03T05:34:13Z</dcterms:modified>
</cp:coreProperties>
</file>