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75" r:id="rId2"/>
    <p:sldId id="256" r:id="rId3"/>
    <p:sldId id="257" r:id="rId4"/>
    <p:sldId id="258" r:id="rId5"/>
    <p:sldId id="262" r:id="rId6"/>
    <p:sldId id="263" r:id="rId7"/>
    <p:sldId id="274" r:id="rId8"/>
    <p:sldId id="265" r:id="rId9"/>
    <p:sldId id="266" r:id="rId10"/>
    <p:sldId id="260" r:id="rId11"/>
    <p:sldId id="259" r:id="rId12"/>
    <p:sldId id="267" r:id="rId13"/>
    <p:sldId id="261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9C339E4-C166-40CC-AF81-E17894ECA39C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30B4E13-3BAF-45B5-A1B7-E49818FA68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39E4-C166-40CC-AF81-E17894ECA39C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4E13-3BAF-45B5-A1B7-E49818FA68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39E4-C166-40CC-AF81-E17894ECA39C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4E13-3BAF-45B5-A1B7-E49818FA68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9C339E4-C166-40CC-AF81-E17894ECA39C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0B4E13-3BAF-45B5-A1B7-E49818FA68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9C339E4-C166-40CC-AF81-E17894ECA39C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30B4E13-3BAF-45B5-A1B7-E49818FA68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39E4-C166-40CC-AF81-E17894ECA39C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4E13-3BAF-45B5-A1B7-E49818FA68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39E4-C166-40CC-AF81-E17894ECA39C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4E13-3BAF-45B5-A1B7-E49818FA68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9C339E4-C166-40CC-AF81-E17894ECA39C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0B4E13-3BAF-45B5-A1B7-E49818FA68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39E4-C166-40CC-AF81-E17894ECA39C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4E13-3BAF-45B5-A1B7-E49818FA68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9C339E4-C166-40CC-AF81-E17894ECA39C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0B4E13-3BAF-45B5-A1B7-E49818FA68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9C339E4-C166-40CC-AF81-E17894ECA39C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0B4E13-3BAF-45B5-A1B7-E49818FA68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9C339E4-C166-40CC-AF81-E17894ECA39C}" type="datetimeFigureOut">
              <a:rPr lang="en-US" smtClean="0"/>
              <a:pPr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0B4E13-3BAF-45B5-A1B7-E49818FA68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: FIREFLIES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6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64008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Flow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0" y="1600200"/>
            <a:ext cx="7065120" cy="4873625"/>
          </a:xfrm>
        </p:spPr>
      </p:pic>
    </p:spTree>
    <p:extLst>
      <p:ext uri="{BB962C8B-B14F-4D97-AF65-F5344CB8AC3E}">
        <p14:creationId xmlns:p14="http://schemas.microsoft.com/office/powerpoint/2010/main" val="358890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010400" cy="1143000"/>
          </a:xfrm>
        </p:spPr>
        <p:txBody>
          <a:bodyPr/>
          <a:lstStyle/>
          <a:p>
            <a:r>
              <a:rPr lang="en-US" dirty="0"/>
              <a:t>App’s Working </a:t>
            </a:r>
            <a:r>
              <a:rPr lang="en-US" dirty="0" smtClean="0"/>
              <a:t>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21" y="1600200"/>
            <a:ext cx="6510958" cy="4873625"/>
          </a:xfrm>
        </p:spPr>
      </p:pic>
    </p:spTree>
    <p:extLst>
      <p:ext uri="{BB962C8B-B14F-4D97-AF65-F5344CB8AC3E}">
        <p14:creationId xmlns:p14="http://schemas.microsoft.com/office/powerpoint/2010/main" val="364941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50292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2057400"/>
            <a:ext cx="7467600" cy="3581400"/>
          </a:xfrm>
        </p:spPr>
        <p:txBody>
          <a:bodyPr/>
          <a:lstStyle/>
          <a:p>
            <a:r>
              <a:rPr lang="en-US" dirty="0" smtClean="0"/>
              <a:t>Sending information in a Shortest </a:t>
            </a:r>
            <a:r>
              <a:rPr lang="en-US" dirty="0"/>
              <a:t>T</a:t>
            </a:r>
            <a:r>
              <a:rPr lang="en-US" dirty="0" smtClean="0"/>
              <a:t>ime </a:t>
            </a:r>
          </a:p>
          <a:p>
            <a:r>
              <a:rPr lang="en-US" dirty="0" smtClean="0"/>
              <a:t>Can Order immediately </a:t>
            </a:r>
          </a:p>
          <a:p>
            <a:r>
              <a:rPr lang="en-US" dirty="0" smtClean="0"/>
              <a:t>Retailer Can Know the Position of Medicine in Shop</a:t>
            </a:r>
          </a:p>
          <a:p>
            <a:r>
              <a:rPr lang="en-US" dirty="0" smtClean="0"/>
              <a:t>Instant Information about Price</a:t>
            </a:r>
          </a:p>
          <a:p>
            <a:r>
              <a:rPr lang="en-US" dirty="0" smtClean="0"/>
              <a:t>Able to Know about Percentage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2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6309360" cy="4572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Minimize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Bullwhip Effect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1524000" y="5181600"/>
            <a:ext cx="5486400" cy="914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Display Board in Manufacture Zone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05000"/>
            <a:ext cx="8229600" cy="3276600"/>
          </a:xfrm>
        </p:spPr>
      </p:pic>
    </p:spTree>
    <p:extLst>
      <p:ext uri="{BB962C8B-B14F-4D97-AF65-F5344CB8AC3E}">
        <p14:creationId xmlns:p14="http://schemas.microsoft.com/office/powerpoint/2010/main" val="171138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9200" y="533400"/>
            <a:ext cx="5943600" cy="1143000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600200" y="2133600"/>
            <a:ext cx="5029200" cy="1905000"/>
          </a:xfrm>
        </p:spPr>
        <p:txBody>
          <a:bodyPr/>
          <a:lstStyle/>
          <a:p>
            <a:r>
              <a:rPr lang="en-US" dirty="0" smtClean="0"/>
              <a:t>Internet </a:t>
            </a:r>
            <a:r>
              <a:rPr lang="en-US" dirty="0" smtClean="0"/>
              <a:t>Cost</a:t>
            </a:r>
          </a:p>
          <a:p>
            <a:r>
              <a:rPr lang="en-US" dirty="0" smtClean="0"/>
              <a:t> Can Not for PC</a:t>
            </a:r>
          </a:p>
          <a:p>
            <a:r>
              <a:rPr lang="en-US" dirty="0" smtClean="0"/>
              <a:t>Row &amp; Column no. will be Manually Inputted on display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0" y="304800"/>
            <a:ext cx="46482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19200" y="1981200"/>
            <a:ext cx="6248400" cy="2590800"/>
          </a:xfrm>
        </p:spPr>
        <p:txBody>
          <a:bodyPr/>
          <a:lstStyle/>
          <a:p>
            <a:r>
              <a:rPr lang="en-US" dirty="0" smtClean="0"/>
              <a:t>Very </a:t>
            </a:r>
            <a:r>
              <a:rPr lang="en-US" dirty="0"/>
              <a:t>s</a:t>
            </a:r>
            <a:r>
              <a:rPr lang="en-US" dirty="0" smtClean="0"/>
              <a:t>mart app minimizing time</a:t>
            </a:r>
          </a:p>
          <a:p>
            <a:r>
              <a:rPr lang="en-US" dirty="0"/>
              <a:t> minimizing fact</a:t>
            </a:r>
            <a:r>
              <a:rPr lang="en-US" dirty="0" smtClean="0"/>
              <a:t>, bullwhip effect  </a:t>
            </a:r>
          </a:p>
          <a:p>
            <a:r>
              <a:rPr lang="en-US" dirty="0" smtClean="0"/>
              <a:t>New change in companies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94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457200"/>
            <a:ext cx="54864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09800" y="2133600"/>
            <a:ext cx="5486400" cy="2895600"/>
          </a:xfrm>
        </p:spPr>
        <p:txBody>
          <a:bodyPr/>
          <a:lstStyle/>
          <a:p>
            <a:r>
              <a:rPr lang="en-US" dirty="0" smtClean="0"/>
              <a:t>Google</a:t>
            </a:r>
          </a:p>
          <a:p>
            <a:r>
              <a:rPr lang="en-US" dirty="0" smtClean="0"/>
              <a:t>Wikipedia</a:t>
            </a:r>
          </a:p>
          <a:p>
            <a:r>
              <a:rPr lang="en-US" dirty="0" smtClean="0"/>
              <a:t>Renata company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5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304800"/>
            <a:ext cx="57150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Working progress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00200" y="1981200"/>
            <a:ext cx="6477000" cy="2819400"/>
          </a:xfrm>
        </p:spPr>
        <p:txBody>
          <a:bodyPr/>
          <a:lstStyle/>
          <a:p>
            <a:r>
              <a:rPr lang="en-US" dirty="0"/>
              <a:t>How to Code</a:t>
            </a:r>
          </a:p>
          <a:p>
            <a:r>
              <a:rPr lang="en-US" dirty="0"/>
              <a:t>Uses of Data Structure </a:t>
            </a:r>
          </a:p>
          <a:p>
            <a:pPr marL="0" indent="0">
              <a:buNone/>
            </a:pPr>
            <a:r>
              <a:rPr lang="en-US" dirty="0"/>
              <a:t>          </a:t>
            </a:r>
          </a:p>
          <a:p>
            <a:pPr marL="0" indent="0">
              <a:buNone/>
            </a:pPr>
            <a:r>
              <a:rPr lang="en-US" dirty="0"/>
              <a:t>                         Stack    </a:t>
            </a:r>
          </a:p>
          <a:p>
            <a:r>
              <a:rPr lang="en-US" dirty="0"/>
              <a:t>How to Organize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14800" y="2819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26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7400" y="2438400"/>
            <a:ext cx="5562600" cy="1143000"/>
          </a:xfrm>
        </p:spPr>
        <p:txBody>
          <a:bodyPr>
            <a:normAutofit/>
          </a:bodyPr>
          <a:lstStyle/>
          <a:p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Question Segment</a:t>
            </a:r>
            <a:endParaRPr lang="en-US" sz="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2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819400"/>
            <a:ext cx="4267200" cy="1143000"/>
          </a:xfrm>
        </p:spPr>
        <p:txBody>
          <a:bodyPr>
            <a:normAutofit/>
          </a:bodyPr>
          <a:lstStyle/>
          <a:p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Thank you </a:t>
            </a:r>
            <a:endParaRPr lang="en-US" sz="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8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 supply chain simulation 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3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Presented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 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NAME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ID NO</a:t>
            </a:r>
          </a:p>
          <a:p>
            <a:pPr marL="0" indent="0">
              <a:buNone/>
            </a:pPr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Shah Alam Titu                           152-15-5513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Rabia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kter                                 152-15-5518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Lucky Sultana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nanna                152-15-5524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Jahid  Hasan                                152-15-5588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Tipu Sultan                                  152-15-5599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Mst. Rubaiya Rumi                     152-15-6051</a:t>
            </a:r>
          </a:p>
        </p:txBody>
      </p:sp>
    </p:spTree>
    <p:extLst>
      <p:ext uri="{BB962C8B-B14F-4D97-AF65-F5344CB8AC3E}">
        <p14:creationId xmlns:p14="http://schemas.microsoft.com/office/powerpoint/2010/main" val="140585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771"/>
            <a:ext cx="7467600" cy="762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 of Contents 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3000" y="914400"/>
            <a:ext cx="69342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Definition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Importance of Supply Chain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Supply Chain Management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Bullwhip Effect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Plans For The Development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 in Supply Chain Management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Flow Chart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App’s Working Process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Minimize Bullwhip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Effect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Disadvantages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Working Progress 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0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886"/>
            <a:ext cx="7467600" cy="903514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Definition 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50575"/>
            <a:ext cx="5399550" cy="450925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918" y="2057400"/>
            <a:ext cx="355106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4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Supply Chain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05000"/>
            <a:ext cx="7467600" cy="3962400"/>
          </a:xfrm>
        </p:spPr>
        <p:txBody>
          <a:bodyPr/>
          <a:lstStyle/>
          <a:p>
            <a:r>
              <a:rPr lang="en-US" dirty="0" smtClean="0"/>
              <a:t>Public Demand</a:t>
            </a:r>
          </a:p>
          <a:p>
            <a:r>
              <a:rPr lang="en-US" dirty="0" smtClean="0"/>
              <a:t>Existence of </a:t>
            </a:r>
            <a:r>
              <a:rPr lang="en-US" dirty="0"/>
              <a:t>E</a:t>
            </a:r>
            <a:r>
              <a:rPr lang="en-US" dirty="0" smtClean="0"/>
              <a:t>very Company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for instance : Medicine Company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dirty="0"/>
              <a:t>L</a:t>
            </a:r>
            <a:r>
              <a:rPr lang="en-US" dirty="0" smtClean="0"/>
              <a:t>eather Factory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Jute Mill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Tea/Coffee Factory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Packet Food 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Supply Chain Managements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467600" cy="4170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6309360" cy="56388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Bullwhip Effect </a:t>
            </a:r>
            <a:endParaRPr lang="en-US" sz="3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990600" y="3733800"/>
            <a:ext cx="3962400" cy="2895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efinition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Disorganization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Communication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Variation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 Information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62000"/>
            <a:ext cx="5105400" cy="2855563"/>
          </a:xfrm>
        </p:spPr>
      </p:pic>
    </p:spTree>
    <p:extLst>
      <p:ext uri="{BB962C8B-B14F-4D97-AF65-F5344CB8AC3E}">
        <p14:creationId xmlns:p14="http://schemas.microsoft.com/office/powerpoint/2010/main" val="102030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App in Supply Chain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2209800"/>
            <a:ext cx="7086600" cy="2743200"/>
          </a:xfrm>
        </p:spPr>
        <p:txBody>
          <a:bodyPr/>
          <a:lstStyle/>
          <a:p>
            <a:r>
              <a:rPr lang="en-US" dirty="0" smtClean="0"/>
              <a:t>Manual Process </a:t>
            </a:r>
            <a:r>
              <a:rPr lang="en-US" dirty="0" smtClean="0"/>
              <a:t>Becomes Digitalized</a:t>
            </a:r>
          </a:p>
          <a:p>
            <a:r>
              <a:rPr lang="en-US" dirty="0" smtClean="0"/>
              <a:t>Able to Send Information Fast</a:t>
            </a:r>
          </a:p>
          <a:p>
            <a:r>
              <a:rPr lang="en-US" dirty="0" smtClean="0"/>
              <a:t>For This App, Total Process Will be Specific &amp; Organized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5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527</TotalTime>
  <Words>248</Words>
  <Application>Microsoft Office PowerPoint</Application>
  <PresentationFormat>On-screen Show (4:3)</PresentationFormat>
  <Paragraphs>78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Oriel</vt:lpstr>
      <vt:lpstr>Team : FIREFLIES</vt:lpstr>
      <vt:lpstr> supply chain simulation </vt:lpstr>
      <vt:lpstr> Presented By :</vt:lpstr>
      <vt:lpstr>Table of Contents :</vt:lpstr>
      <vt:lpstr>Definition :</vt:lpstr>
      <vt:lpstr>Importance of Supply Chain </vt:lpstr>
      <vt:lpstr>Supply Chain Managements</vt:lpstr>
      <vt:lpstr>Bullwhip Effect </vt:lpstr>
      <vt:lpstr>App in Supply Chain Management</vt:lpstr>
      <vt:lpstr>Flow Chart</vt:lpstr>
      <vt:lpstr>App’s Working Process</vt:lpstr>
      <vt:lpstr>Advantages</vt:lpstr>
      <vt:lpstr>Minimize Bullwhip Effect </vt:lpstr>
      <vt:lpstr>Limitations</vt:lpstr>
      <vt:lpstr>Conclusion</vt:lpstr>
      <vt:lpstr>References</vt:lpstr>
      <vt:lpstr>Working progress  </vt:lpstr>
      <vt:lpstr>Question Segment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</dc:creator>
  <cp:lastModifiedBy>Anu</cp:lastModifiedBy>
  <cp:revision>44</cp:revision>
  <dcterms:created xsi:type="dcterms:W3CDTF">2016-02-13T19:36:35Z</dcterms:created>
  <dcterms:modified xsi:type="dcterms:W3CDTF">2016-02-15T16:45:23Z</dcterms:modified>
</cp:coreProperties>
</file>