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Johnson Counter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consumption comparison between D and </a:t>
            </a:r>
            <a:r>
              <a:rPr lang="en-US" dirty="0" err="1" smtClean="0"/>
              <a:t>jk</a:t>
            </a:r>
            <a:r>
              <a:rPr lang="en-US" dirty="0" smtClean="0"/>
              <a:t> flip flop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flip-flop’s timing diagram: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51" y="184552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9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Data table with 8 states: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68" y="2445137"/>
            <a:ext cx="4524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0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Schematic diagram: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11" y="188374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0711"/>
          </a:xfrm>
        </p:spPr>
        <p:txBody>
          <a:bodyPr/>
          <a:lstStyle/>
          <a:p>
            <a:r>
              <a:rPr lang="en-US" dirty="0" smtClean="0"/>
              <a:t>JK flip-flop Circuit diagram: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08" y="1798830"/>
            <a:ext cx="8797615" cy="48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3385"/>
            <a:ext cx="9905998" cy="758283"/>
          </a:xfrm>
        </p:spPr>
        <p:txBody>
          <a:bodyPr/>
          <a:lstStyle/>
          <a:p>
            <a:r>
              <a:rPr lang="en-US" dirty="0" smtClean="0"/>
              <a:t>Schematic: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72" y="1255209"/>
            <a:ext cx="10110167" cy="53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8780"/>
            <a:ext cx="9905998" cy="780586"/>
          </a:xfrm>
        </p:spPr>
        <p:txBody>
          <a:bodyPr>
            <a:normAutofit/>
          </a:bodyPr>
          <a:lstStyle/>
          <a:p>
            <a:r>
              <a:rPr lang="en-US" dirty="0" smtClean="0"/>
              <a:t>Johnson </a:t>
            </a:r>
            <a:r>
              <a:rPr lang="en-US" dirty="0" err="1" smtClean="0"/>
              <a:t>jk</a:t>
            </a:r>
            <a:r>
              <a:rPr lang="en-US" dirty="0" smtClean="0"/>
              <a:t> Output: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36" y="1189499"/>
            <a:ext cx="9450388" cy="53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0419"/>
          </a:xfrm>
        </p:spPr>
        <p:txBody>
          <a:bodyPr/>
          <a:lstStyle/>
          <a:p>
            <a:r>
              <a:rPr lang="en-US" dirty="0" smtClean="0"/>
              <a:t>Johnson </a:t>
            </a:r>
            <a:r>
              <a:rPr lang="en-US" dirty="0" err="1" smtClean="0"/>
              <a:t>Jk</a:t>
            </a:r>
            <a:r>
              <a:rPr lang="en-US" dirty="0" smtClean="0"/>
              <a:t> </a:t>
            </a:r>
            <a:r>
              <a:rPr lang="en-US" dirty="0" err="1" smtClean="0"/>
              <a:t>flipflop</a:t>
            </a:r>
            <a:r>
              <a:rPr lang="en-US" dirty="0" smtClean="0"/>
              <a:t> Layout: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1" y="1946548"/>
            <a:ext cx="10058400" cy="3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175"/>
          </a:xfrm>
        </p:spPr>
        <p:txBody>
          <a:bodyPr/>
          <a:lstStyle/>
          <a:p>
            <a:r>
              <a:rPr lang="en-US" dirty="0" smtClean="0"/>
              <a:t>Johnson </a:t>
            </a:r>
            <a:r>
              <a:rPr lang="en-US" dirty="0" err="1" smtClean="0"/>
              <a:t>jkff</a:t>
            </a:r>
            <a:r>
              <a:rPr lang="en-US" dirty="0" smtClean="0"/>
              <a:t> output: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73" y="1556290"/>
            <a:ext cx="8798312" cy="49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6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0350"/>
          </a:xfrm>
        </p:spPr>
        <p:txBody>
          <a:bodyPr/>
          <a:lstStyle/>
          <a:p>
            <a:r>
              <a:rPr lang="en-US" dirty="0" smtClean="0"/>
              <a:t>Johnson </a:t>
            </a:r>
            <a:r>
              <a:rPr lang="en-US" dirty="0" err="1" smtClean="0"/>
              <a:t>jk</a:t>
            </a:r>
            <a:r>
              <a:rPr lang="en-US" dirty="0" smtClean="0"/>
              <a:t> power graph: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26" y="1414775"/>
            <a:ext cx="9262675" cy="52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50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5384"/>
          </a:xfrm>
        </p:spPr>
        <p:txBody>
          <a:bodyPr/>
          <a:lstStyle/>
          <a:p>
            <a:r>
              <a:rPr lang="en-US" dirty="0" smtClean="0"/>
              <a:t>Power Johnson </a:t>
            </a:r>
            <a:r>
              <a:rPr lang="en-US" dirty="0" err="1" smtClean="0"/>
              <a:t>jk</a:t>
            </a:r>
            <a:r>
              <a:rPr lang="en-US" dirty="0" smtClean="0"/>
              <a:t> calculation: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10294"/>
            <a:ext cx="9110546" cy="51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0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08363" cy="741931"/>
          </a:xfrm>
        </p:spPr>
        <p:txBody>
          <a:bodyPr/>
          <a:lstStyle/>
          <a:p>
            <a:r>
              <a:rPr lang="en-US" dirty="0" smtClean="0"/>
              <a:t>What is Ring counter?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064" y="1226634"/>
            <a:ext cx="10010348" cy="4564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ring counter</a:t>
            </a:r>
            <a:r>
              <a:rPr lang="en-US" dirty="0"/>
              <a:t> is a type of counter composed of </a:t>
            </a:r>
            <a:r>
              <a:rPr lang="en-US" dirty="0" smtClean="0"/>
              <a:t>flip-flops</a:t>
            </a:r>
            <a:r>
              <a:rPr lang="en-US" dirty="0"/>
              <a:t> connected into a shift register, with the output of the last flip-flop fed to the input of the first, making a "circular" or "ring" structure. The output of the 1 </a:t>
            </a:r>
            <a:r>
              <a:rPr lang="en-US" dirty="0" smtClean="0"/>
              <a:t>flip-flop </a:t>
            </a:r>
            <a:r>
              <a:rPr lang="en-US" dirty="0"/>
              <a:t>acts as the input of the another </a:t>
            </a:r>
            <a:r>
              <a:rPr lang="en-US" dirty="0" smtClean="0"/>
              <a:t>flip-flop</a:t>
            </a:r>
            <a:r>
              <a:rPr lang="en-US" dirty="0"/>
              <a:t>. There are two types of ring </a:t>
            </a:r>
            <a:r>
              <a:rPr lang="en-US" dirty="0" smtClean="0"/>
              <a:t>counters:</a:t>
            </a:r>
            <a:br>
              <a:rPr lang="en-US" dirty="0" smtClean="0"/>
            </a:br>
            <a:r>
              <a:rPr lang="en-US" dirty="0" smtClean="0"/>
              <a:t>a)A</a:t>
            </a:r>
            <a:r>
              <a:rPr lang="en-US" dirty="0"/>
              <a:t> </a:t>
            </a:r>
            <a:r>
              <a:rPr lang="en-US" b="1" dirty="0"/>
              <a:t>straight ring </a:t>
            </a:r>
            <a:r>
              <a:rPr lang="en-US" b="1" dirty="0" smtClean="0"/>
              <a:t>counter</a:t>
            </a:r>
            <a:r>
              <a:rPr lang="en-US" dirty="0" smtClean="0"/>
              <a:t> </a:t>
            </a:r>
            <a:r>
              <a:rPr lang="en-US" dirty="0"/>
              <a:t>also known as a </a:t>
            </a:r>
            <a:r>
              <a:rPr lang="en-US" b="1" dirty="0" smtClean="0"/>
              <a:t>one-hot</a:t>
            </a:r>
            <a:r>
              <a:rPr lang="en-US" b="1" dirty="0"/>
              <a:t> </a:t>
            </a:r>
            <a:r>
              <a:rPr lang="en-US" b="1" dirty="0" smtClean="0"/>
              <a:t>counter</a:t>
            </a:r>
            <a:r>
              <a:rPr lang="en-US" dirty="0"/>
              <a:t>, connects the output of the last shift register to the first shift register input and circulates a single one (or zero) bit around the </a:t>
            </a:r>
            <a:r>
              <a:rPr lang="en-US" dirty="0" smtClean="0"/>
              <a:t>ring.</a:t>
            </a:r>
            <a:br>
              <a:rPr lang="en-US" dirty="0" smtClean="0"/>
            </a:br>
            <a:r>
              <a:rPr lang="en-US" dirty="0" smtClean="0"/>
              <a:t>B)A</a:t>
            </a:r>
            <a:r>
              <a:rPr lang="en-US" dirty="0"/>
              <a:t> </a:t>
            </a:r>
            <a:r>
              <a:rPr lang="en-US" b="1" dirty="0"/>
              <a:t>twisted ring counter</a:t>
            </a:r>
            <a:r>
              <a:rPr lang="en-US" dirty="0"/>
              <a:t>, also called </a:t>
            </a:r>
            <a:r>
              <a:rPr lang="en-US" b="1" dirty="0"/>
              <a:t>switch-tail ring counter</a:t>
            </a:r>
            <a:r>
              <a:rPr lang="en-US" dirty="0"/>
              <a:t>, </a:t>
            </a:r>
            <a:r>
              <a:rPr lang="en-US" b="1" dirty="0"/>
              <a:t>walking ring counter</a:t>
            </a:r>
            <a:r>
              <a:rPr lang="en-US" dirty="0"/>
              <a:t>, </a:t>
            </a:r>
            <a:r>
              <a:rPr lang="en-US" b="1" dirty="0"/>
              <a:t>Johnson counter</a:t>
            </a:r>
            <a:r>
              <a:rPr lang="en-US" dirty="0"/>
              <a:t>, or </a:t>
            </a:r>
            <a:r>
              <a:rPr lang="en-US" b="1" dirty="0" err="1" smtClean="0"/>
              <a:t>Möbius</a:t>
            </a:r>
            <a:r>
              <a:rPr lang="en-US" b="1" dirty="0"/>
              <a:t> counter</a:t>
            </a:r>
            <a:r>
              <a:rPr lang="en-US" dirty="0"/>
              <a:t>, connects the complement of the output of the last shift register to the input of the first register and circulates a stream of ones followed by zeros around the 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4233"/>
          </a:xfrm>
        </p:spPr>
        <p:txBody>
          <a:bodyPr/>
          <a:lstStyle/>
          <a:p>
            <a:r>
              <a:rPr lang="en-US" dirty="0" smtClean="0"/>
              <a:t>Johnson Schematic: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82751"/>
            <a:ext cx="8881326" cy="49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1931"/>
          </a:xfrm>
        </p:spPr>
        <p:txBody>
          <a:bodyPr/>
          <a:lstStyle/>
          <a:p>
            <a:r>
              <a:rPr lang="en-US" dirty="0" smtClean="0"/>
              <a:t>JK DRC: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25" y="1360449"/>
            <a:ext cx="9139044" cy="5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5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8838"/>
          </a:xfrm>
        </p:spPr>
        <p:txBody>
          <a:bodyPr/>
          <a:lstStyle/>
          <a:p>
            <a:r>
              <a:rPr lang="en-US" dirty="0" smtClean="0"/>
              <a:t>JK LVS: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72" y="1344384"/>
            <a:ext cx="9742177" cy="52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8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1502"/>
          </a:xfrm>
        </p:spPr>
        <p:txBody>
          <a:bodyPr/>
          <a:lstStyle/>
          <a:p>
            <a:r>
              <a:rPr lang="en-US" dirty="0" smtClean="0"/>
              <a:t>Applications of Jonson Counter: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0020"/>
            <a:ext cx="9905999" cy="42411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divide the frequency of the clock signal by varying their feedback. Typically used alongside function generators.</a:t>
            </a:r>
          </a:p>
          <a:p>
            <a:r>
              <a:rPr lang="en-US" dirty="0" smtClean="0"/>
              <a:t> </a:t>
            </a:r>
            <a:r>
              <a:rPr lang="en-US" dirty="0"/>
              <a:t>Used as a synchronous decade counter or divider circuit.</a:t>
            </a:r>
          </a:p>
          <a:p>
            <a:r>
              <a:rPr lang="en-US" dirty="0" smtClean="0"/>
              <a:t> </a:t>
            </a:r>
            <a:r>
              <a:rPr lang="en-US" dirty="0"/>
              <a:t>“Quadrature” (sine/cosine) Oscillator or Generator can be used to produce four individual outputs that are each 90 degrees “out-of-phase” with respect to each other to produce a 4-phase timing signal. This is basically the working principle of a 2 phase stepper motor. So you can say the Johnson counter more or less helps driving stepper motor in least connections.</a:t>
            </a:r>
          </a:p>
          <a:p>
            <a:r>
              <a:rPr lang="en-US" dirty="0" smtClean="0"/>
              <a:t> </a:t>
            </a:r>
            <a:r>
              <a:rPr lang="en-US" dirty="0"/>
              <a:t>The 3 stage Johnson counter is used as a 3 phase square wave generator which produces 1200 phase shift. This is used in real time systems where timer </a:t>
            </a:r>
            <a:r>
              <a:rPr lang="en-US" dirty="0" err="1"/>
              <a:t>ic’s</a:t>
            </a:r>
            <a:r>
              <a:rPr lang="en-US" dirty="0"/>
              <a:t>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1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9734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 object counters</a:t>
            </a:r>
          </a:p>
          <a:p>
            <a:r>
              <a:rPr lang="en-US" dirty="0"/>
              <a:t>Parallel to serial data conversion logic circuits</a:t>
            </a:r>
          </a:p>
          <a:p>
            <a:r>
              <a:rPr lang="en-US" dirty="0"/>
              <a:t>Analog to digital convertors.</a:t>
            </a:r>
          </a:p>
          <a:p>
            <a:r>
              <a:rPr lang="en-US" dirty="0"/>
              <a:t>Digital clocks</a:t>
            </a:r>
          </a:p>
          <a:p>
            <a:r>
              <a:rPr lang="en-US" dirty="0"/>
              <a:t>Digital triangular wave generator.</a:t>
            </a:r>
          </a:p>
          <a:p>
            <a:r>
              <a:rPr lang="en-US" dirty="0"/>
              <a:t>Generating staircase voltage</a:t>
            </a:r>
          </a:p>
          <a:p>
            <a:r>
              <a:rPr lang="en-US" dirty="0"/>
              <a:t>Frequency divider circuits of the clock signals. (Where the Input frequency divided by 2)</a:t>
            </a:r>
          </a:p>
          <a:p>
            <a:r>
              <a:rPr lang="en-US" dirty="0"/>
              <a:t>Synchronous decade counter or divider circuit</a:t>
            </a:r>
          </a:p>
          <a:p>
            <a:r>
              <a:rPr lang="en-US" dirty="0"/>
              <a:t>Timers and Rate measurement. (Time circuits, Washing machines, Alarm clock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As a 3 phase square wave generator which produces 120 phase shift (3 stage Johnson counter)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2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628"/>
          </a:xfrm>
        </p:spPr>
        <p:txBody>
          <a:bodyPr/>
          <a:lstStyle/>
          <a:p>
            <a:r>
              <a:rPr lang="en-US" b="1" dirty="0"/>
              <a:t>Working of Johnson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7356"/>
            <a:ext cx="9905999" cy="50626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default state of Johnson counter is 0000 thus before starting the clock input we need to clear the counter using clear input.</a:t>
            </a:r>
          </a:p>
          <a:p>
            <a:r>
              <a:rPr lang="en-US" dirty="0"/>
              <a:t>Whenever a clock edge hits the counter the output of each flip-flop will transfer to the next stage (flip-flop) but the inverted output of the last flip-flop will shift to the first stage making the state 1000.</a:t>
            </a:r>
          </a:p>
          <a:p>
            <a:r>
              <a:rPr lang="en-US" dirty="0"/>
              <a:t>Upon next clock cycle, another ‘1’ will stack in from the left side as the inverted output of the last stage will be shifted to the first stage.</a:t>
            </a:r>
          </a:p>
          <a:p>
            <a:r>
              <a:rPr lang="en-US" dirty="0"/>
              <a:t>On next clock cycle, another ‘1’ will add in from left until the state becomes 1111.</a:t>
            </a:r>
          </a:p>
          <a:p>
            <a:r>
              <a:rPr lang="en-US" dirty="0"/>
              <a:t>Now that the last flip-flop’s output is ‘1’, the next clock cycle will shift the invert of the last flip-flop which is ‘0’ into the first flip-flop. It will result in stacking ‘0’ from the left side. This stacking of the first 0 will make the state 1111 into 0111.</a:t>
            </a:r>
          </a:p>
          <a:p>
            <a:r>
              <a:rPr lang="en-US" dirty="0"/>
              <a:t>The next coming clock cycles will stack in 0’s from the left making the states 0011, 0001 &amp; 0000 with each clock cycle. Eventually, it reaches its default state and it starts from the beginning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41684"/>
          </a:xfrm>
        </p:spPr>
        <p:txBody>
          <a:bodyPr/>
          <a:lstStyle/>
          <a:p>
            <a:r>
              <a:rPr lang="en-US" dirty="0" smtClean="0"/>
              <a:t>Ring Counter: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1502355"/>
            <a:ext cx="4649783" cy="471411"/>
          </a:xfrm>
        </p:spPr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249485"/>
            <a:ext cx="4878391" cy="41178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outputs as compared to ring counter.</a:t>
            </a:r>
          </a:p>
          <a:p>
            <a:r>
              <a:rPr lang="en-US" dirty="0"/>
              <a:t>It has same number of flip flop but it can count twice the number of states the ring counter can count.</a:t>
            </a:r>
          </a:p>
          <a:p>
            <a:r>
              <a:rPr lang="en-US" dirty="0"/>
              <a:t>It count the data in a continuous loop</a:t>
            </a:r>
          </a:p>
          <a:p>
            <a:r>
              <a:rPr lang="en-US" dirty="0"/>
              <a:t>It only needs half the number of flip-flops compared to the standard ring counter for the same MOD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4" y="1411361"/>
            <a:ext cx="4646602" cy="562406"/>
          </a:xfrm>
        </p:spPr>
        <p:txBody>
          <a:bodyPr/>
          <a:lstStyle/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9485"/>
            <a:ext cx="4875210" cy="3541713"/>
          </a:xfrm>
        </p:spPr>
        <p:txBody>
          <a:bodyPr/>
          <a:lstStyle/>
          <a:p>
            <a:r>
              <a:rPr lang="en-US" dirty="0"/>
              <a:t>Only 8 of the 15 states are being used.</a:t>
            </a:r>
          </a:p>
          <a:p>
            <a:r>
              <a:rPr lang="en-US" dirty="0"/>
              <a:t>It doesn’t count in a binary sequence.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4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1502"/>
          </a:xfrm>
        </p:spPr>
        <p:txBody>
          <a:bodyPr/>
          <a:lstStyle/>
          <a:p>
            <a:r>
              <a:rPr lang="en-US" dirty="0" smtClean="0"/>
              <a:t>Working Principles of D flip-flops: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0449"/>
            <a:ext cx="9905999" cy="30219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Although the terminology varies somewhat in the literature, it is generally agreed </a:t>
            </a:r>
            <a:r>
              <a:rPr lang="en-US" dirty="0" smtClean="0"/>
              <a:t>that:</a:t>
            </a:r>
            <a:endParaRPr lang="en-US" dirty="0"/>
          </a:p>
          <a:p>
            <a:r>
              <a:rPr lang="en-US" dirty="0"/>
              <a:t>A latch uses a level based clock signal.</a:t>
            </a:r>
          </a:p>
          <a:p>
            <a:r>
              <a:rPr lang="en-US" dirty="0"/>
              <a:t>A ﬂip-ﬂop is triggered by a clock signal edge.</a:t>
            </a:r>
          </a:p>
          <a:p>
            <a:r>
              <a:rPr lang="en-US" dirty="0"/>
              <a:t>At each “tick” of the clock, there are four possible actions that might be taken on a single bit — store 0, store 1, complement the bit (also called </a:t>
            </a:r>
            <a:r>
              <a:rPr lang="en-US" i="1" dirty="0"/>
              <a:t>toggle</a:t>
            </a:r>
            <a:r>
              <a:rPr lang="en-US" dirty="0"/>
              <a:t>), or leave it as is.</a:t>
            </a:r>
          </a:p>
          <a:p>
            <a:r>
              <a:rPr lang="en-US" dirty="0"/>
              <a:t>A </a:t>
            </a:r>
            <a:r>
              <a:rPr lang="en-US" i="1" dirty="0"/>
              <a:t>D ﬂip-ﬂop </a:t>
            </a:r>
            <a:r>
              <a:rPr lang="en-US" dirty="0"/>
              <a:t>is a common device for storing a single bit. We can turn the D latch into a D ﬂip-ﬂop by using two D latches connected in a </a:t>
            </a:r>
            <a:r>
              <a:rPr lang="en-US" i="1" dirty="0"/>
              <a:t>master/slave</a:t>
            </a:r>
            <a:r>
              <a:rPr lang="en-US" dirty="0"/>
              <a:t> conﬁguration as shown in </a:t>
            </a:r>
            <a:r>
              <a:rPr lang="en-US" dirty="0" smtClean="0"/>
              <a:t>Figure.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67" y="4382429"/>
            <a:ext cx="6689021" cy="17061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0068" y="6288617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 ﬂip-ﬂop, positive-edge </a:t>
            </a:r>
            <a:r>
              <a:rPr lang="en-US" dirty="0" smtClean="0">
                <a:latin typeface="Times New Roman" panose="02020603050405020304" pitchFamily="18" charset="0"/>
              </a:rPr>
              <a:t>triggering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7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1" y="6411280"/>
            <a:ext cx="6242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 ﬂip-ﬂop, positive-edge triggering with asynchronous preset.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9697" y="233680"/>
            <a:ext cx="113593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bit to be stored, 0 or 1, is applied to the D input of the Master D latch. The clock signal is applied to the CK input. It is normally 0. When the clock signal makes a transition from 0 to 1, the Master D latch will either Reset or Set, following the D input of 0 or 1, respectively.</a:t>
            </a:r>
          </a:p>
          <a:p>
            <a:r>
              <a:rPr lang="en-US" dirty="0">
                <a:latin typeface="Times New Roman" panose="02020603050405020304" pitchFamily="18" charset="0"/>
              </a:rPr>
              <a:t>While the CK input is at the 1 level, the control signal to the Slave D latch is 1, which deactivates this latch. Meanwhile, the output of this ﬂip-ﬂop, the output of the Slave D latch, is probably connected to the input of another circuit, which is activated by the same CK. Since the state of the Slave does not change during this clock half-cycle, the second circuit has enough time to read the current state of the ﬂip-ﬂop connected to its input. Also during this clock half-cycle, the state of the Master D latch has ample time to settle.</a:t>
            </a:r>
          </a:p>
          <a:p>
            <a:r>
              <a:rPr lang="en-US" dirty="0">
                <a:latin typeface="Times New Roman" panose="02020603050405020304" pitchFamily="18" charset="0"/>
              </a:rPr>
              <a:t>When the CK input transitions back to the 0 level, the control signal to the Master D latch becomes 1, deactivating it. At the same time, the control input to the Slave D latch goes to 0, thus activating the Slave D latch to store the appropriate value, 0 or 1. The new input will be applied to the Slave D latch during the second clock half-cycle, after the circuit connected to its output has had suﬃcient time to read its previous state. Thus, signals travel along a path of logic circuits in lock step with a clock signal.</a:t>
            </a:r>
          </a:p>
          <a:p>
            <a:r>
              <a:rPr lang="en-US" dirty="0">
                <a:latin typeface="Times New Roman" panose="02020603050405020304" pitchFamily="18" charset="0"/>
              </a:rPr>
              <a:t>There are applications where a ﬂip-ﬂop must be set to a known value before the clocking begins. </a:t>
            </a:r>
            <a:r>
              <a:rPr lang="en-US" dirty="0" smtClean="0">
                <a:latin typeface="Times New Roman" panose="02020603050405020304" pitchFamily="18" charset="0"/>
              </a:rPr>
              <a:t>This figure</a:t>
            </a:r>
            <a:r>
              <a:rPr lang="en-US" dirty="0">
                <a:latin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</a:rPr>
              <a:t>shows </a:t>
            </a:r>
            <a:r>
              <a:rPr lang="en-US" dirty="0">
                <a:latin typeface="Times New Roman" panose="02020603050405020304" pitchFamily="18" charset="0"/>
              </a:rPr>
              <a:t>a D ﬂip-ﬂop with an asynchronous preset input added to it.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39" y="4309866"/>
            <a:ext cx="5185525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4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Data Table: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68" y="2097088"/>
            <a:ext cx="4157183" cy="3567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85" y="2238031"/>
            <a:ext cx="6046578" cy="23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47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90</TotalTime>
  <Words>704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Tw Cen MT</vt:lpstr>
      <vt:lpstr>Circuit</vt:lpstr>
      <vt:lpstr>Johnson Counter </vt:lpstr>
      <vt:lpstr>What is Ring counter?</vt:lpstr>
      <vt:lpstr>Applications of Jonson Counter:</vt:lpstr>
      <vt:lpstr>Applications:</vt:lpstr>
      <vt:lpstr>Working of Johnson Counter</vt:lpstr>
      <vt:lpstr>Ring Counter:</vt:lpstr>
      <vt:lpstr>Working Principles of D flip-flops:</vt:lpstr>
      <vt:lpstr>PowerPoint Presentation</vt:lpstr>
      <vt:lpstr>D Flip-flop Data Table:</vt:lpstr>
      <vt:lpstr>D flip-flop’s timing diagram:</vt:lpstr>
      <vt:lpstr>D flip-flop Data table with 8 states:</vt:lpstr>
      <vt:lpstr>D flip-flop Schematic diagram:</vt:lpstr>
      <vt:lpstr>JK flip-flop Circuit diagram:</vt:lpstr>
      <vt:lpstr>Schematic:</vt:lpstr>
      <vt:lpstr>Johnson jk Output: </vt:lpstr>
      <vt:lpstr>Johnson Jk flipflop Layout:</vt:lpstr>
      <vt:lpstr>Johnson jkff output: </vt:lpstr>
      <vt:lpstr>Johnson jk power graph:</vt:lpstr>
      <vt:lpstr>Power Johnson jk calculation:</vt:lpstr>
      <vt:lpstr>Johnson Schematic:</vt:lpstr>
      <vt:lpstr>JK DRC:</vt:lpstr>
      <vt:lpstr>JK LVS: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 Counter</dc:title>
  <dc:creator>User</dc:creator>
  <cp:lastModifiedBy>User</cp:lastModifiedBy>
  <cp:revision>7</cp:revision>
  <dcterms:created xsi:type="dcterms:W3CDTF">2019-10-15T18:10:51Z</dcterms:created>
  <dcterms:modified xsi:type="dcterms:W3CDTF">2019-10-15T19:41:26Z</dcterms:modified>
</cp:coreProperties>
</file>