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SemiBold"/>
      <p:regular r:id="rId14"/>
      <p:bold r:id="rId15"/>
      <p:italic r:id="rId16"/>
      <p:boldItalic r:id="rId17"/>
    </p:embeddedFont>
    <p:embeddedFont>
      <p:font typeface="Josefin Sans"/>
      <p:regular r:id="rId18"/>
      <p:bold r:id="rId19"/>
      <p:italic r:id="rId20"/>
      <p:boldItalic r:id="rId21"/>
    </p:embeddedFont>
    <p:embeddedFont>
      <p:font typeface="Fira Sans Condensed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JosefinSans-italic.fntdata"/><Relationship Id="rId22" Type="http://schemas.openxmlformats.org/officeDocument/2006/relationships/font" Target="fonts/FiraSansCondensed-regular.fntdata"/><Relationship Id="rId21" Type="http://schemas.openxmlformats.org/officeDocument/2006/relationships/font" Target="fonts/JosefinSans-boldItalic.fntdata"/><Relationship Id="rId24" Type="http://schemas.openxmlformats.org/officeDocument/2006/relationships/font" Target="fonts/FiraSansCondensed-italic.fntdata"/><Relationship Id="rId23" Type="http://schemas.openxmlformats.org/officeDocument/2006/relationships/font" Target="fonts/FiraSansCondensed-bold.fntdata"/><Relationship Id="rId26" Type="http://schemas.openxmlformats.org/officeDocument/2006/relationships/font" Target="fonts/OpenSans-regular.fntdata"/><Relationship Id="rId25" Type="http://schemas.openxmlformats.org/officeDocument/2006/relationships/font" Target="fonts/FiraSansCondensed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29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bold.fntdata"/><Relationship Id="rId14" Type="http://schemas.openxmlformats.org/officeDocument/2006/relationships/font" Target="fonts/OpenSansSemiBold-regular.fntdata"/><Relationship Id="rId17" Type="http://schemas.openxmlformats.org/officeDocument/2006/relationships/font" Target="fonts/OpenSansSemiBold-boldItalic.fntdata"/><Relationship Id="rId16" Type="http://schemas.openxmlformats.org/officeDocument/2006/relationships/font" Target="fonts/OpenSansSemiBold-italic.fntdata"/><Relationship Id="rId19" Type="http://schemas.openxmlformats.org/officeDocument/2006/relationships/font" Target="fonts/JosefinSans-bold.fntdata"/><Relationship Id="rId18" Type="http://schemas.openxmlformats.org/officeDocument/2006/relationships/font" Target="fonts/Josefi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1e87cec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1e87cec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347e33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347e33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d1e87cec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d1e87cec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a7f3c6eb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a7f3c6eb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7f3c6eb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a7f3c6eb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a7f3c6eb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a7f3c6eb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a7f3c6eb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a7f3c6eb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1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hasCustomPrompt="1" idx="2" type="title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0" name="Google Shape;200;p14"/>
          <p:cNvSpPr txBox="1"/>
          <p:nvPr>
            <p:ph idx="5" type="subTitle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7" type="subTitle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9" type="subTitle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14" type="subTitle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"/>
          <p:cNvSpPr txBox="1"/>
          <p:nvPr>
            <p:ph hasCustomPrompt="1" idx="15" type="title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flipH="1" rot="10800000">
            <a:off x="37927" y="43748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 flipH="1" rot="10800000">
            <a:off x="6632383" y="4238575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>
            <p:ph idx="18"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6" name="Google Shape;226;p15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flipH="1" rot="10800000">
            <a:off x="-34948" y="4374909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 flipH="1" rot="9281215">
            <a:off x="6963797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 flipH="1" rot="9280772">
            <a:off x="6019538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7"/>
          <p:cNvSpPr txBox="1"/>
          <p:nvPr>
            <p:ph hasCustomPrompt="1" idx="2" type="title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/>
          <p:nvPr>
            <p:ph idx="1" type="subTitle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 flipH="1" rot="-5400000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 flipH="1" rot="-5400000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9" name="Google Shape;289;p18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hasCustomPrompt="1" type="title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hasCustomPrompt="1" idx="3" type="title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hasCustomPrompt="1" idx="5" type="title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 flipH="1" rot="10800000">
            <a:off x="1272707" y="4105046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10800000">
            <a:off x="5013468" y="40"/>
            <a:ext cx="4130832" cy="178819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flipH="1" rot="10800000">
            <a:off x="-10490" y="3895966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 flipH="1" rot="1518617">
            <a:off x="6004813" y="-50311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Google Shape;349;p22"/>
          <p:cNvSpPr/>
          <p:nvPr/>
        </p:nvSpPr>
        <p:spPr>
          <a:xfrm>
            <a:off x="59995" y="104"/>
            <a:ext cx="3198939" cy="98175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1674" y="-160"/>
            <a:ext cx="2577485" cy="1116125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 flipH="1" rot="10800000">
            <a:off x="11556" y="278"/>
            <a:ext cx="2193727" cy="1115769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 flipH="1" rot="5400000">
            <a:off x="3258931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flipH="1" rot="5400000">
            <a:off x="1272669" y="444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 flipH="1" rot="5400000">
            <a:off x="376506" y="135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710525" y="1974875"/>
            <a:ext cx="2073600" cy="11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400000">
            <a:off x="6103527" y="2087160"/>
            <a:ext cx="5127422" cy="9535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400000">
            <a:off x="6173920" y="2173333"/>
            <a:ext cx="5143202" cy="79695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5400000">
            <a:off x="6143644" y="2143144"/>
            <a:ext cx="5143337" cy="85737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8190469" y="29254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8438581" y="18091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8223019" y="4506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8093069" y="3575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24"/>
          <p:cNvSpPr/>
          <p:nvPr/>
        </p:nvSpPr>
        <p:spPr>
          <a:xfrm flipH="1" rot="-3280717">
            <a:off x="7781743" y="3792720"/>
            <a:ext cx="2443146" cy="939983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 flipH="1" rot="-4136030">
            <a:off x="7516847" y="3617988"/>
            <a:ext cx="3605675" cy="119468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7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25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 rot="5400000">
            <a:off x="8826706" y="1533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 rot="5400000">
            <a:off x="6850244" y="1118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8001331" y="71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Google Shape;382;p26"/>
          <p:cNvSpPr/>
          <p:nvPr/>
        </p:nvSpPr>
        <p:spPr>
          <a:xfrm flipH="1" rot="10800000">
            <a:off x="-1381510" y="2985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1662691" y="-41184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flipH="1" rot="10173584">
            <a:off x="-2452873" y="-34456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 flipH="1" rot="5400000">
            <a:off x="2728806" y="59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 flipH="1" rot="5400000">
            <a:off x="1104144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 rot="5400000">
            <a:off x="306356" y="1001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28128" y="4556975"/>
            <a:ext cx="9115826" cy="630425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264" y="4660381"/>
            <a:ext cx="9143690" cy="527019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 flipH="1" rot="10800000">
            <a:off x="0" y="4620366"/>
            <a:ext cx="9144078" cy="56703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27"/>
          <p:cNvSpPr/>
          <p:nvPr/>
        </p:nvSpPr>
        <p:spPr>
          <a:xfrm rot="5400000">
            <a:off x="5105631" y="4538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2614144" y="4570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8149681" y="44399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 rot="5400000">
            <a:off x="171556" y="4654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3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28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 rot="3639566">
            <a:off x="8848749" y="3810222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 rot="3637394">
            <a:off x="7609045" y="4405221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8189482" y="4018840"/>
            <a:ext cx="98461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 rot="3639566">
            <a:off x="6737804" y="4153075"/>
            <a:ext cx="163469" cy="16346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8" name="Google Shape;408;p29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 rot="5400000">
            <a:off x="2548406" y="46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196219" y="45750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1891581" y="4522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0"/>
          <p:cNvSpPr/>
          <p:nvPr/>
        </p:nvSpPr>
        <p:spPr>
          <a:xfrm flipH="1" rot="-5911893">
            <a:off x="-8708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 flipH="1" rot="-515846">
            <a:off x="-2829770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 flipH="1">
            <a:off x="-2852836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7544677" y="63541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 flipH="1" rot="-9732937">
            <a:off x="6592039" y="-378158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7084740" y="-310873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 rot="5400000">
            <a:off x="8509906" y="1003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 rot="5400000">
            <a:off x="6823844" y="121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365881" y="600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 rot="5400000">
            <a:off x="1715256" y="1801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3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Google Shape;427;p31"/>
          <p:cNvSpPr/>
          <p:nvPr/>
        </p:nvSpPr>
        <p:spPr>
          <a:xfrm flipH="1" rot="10800000">
            <a:off x="-614789" y="7941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881240" y="-32226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 flipH="1" rot="9944222">
            <a:off x="-1417570" y="-278867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088106" y="691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 rot="5400000">
            <a:off x="7730244" y="438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400881" y="724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 rot="5400000">
            <a:off x="6958806" y="199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39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2"/>
          <p:cNvSpPr/>
          <p:nvPr/>
        </p:nvSpPr>
        <p:spPr>
          <a:xfrm rot="5772639">
            <a:off x="8598824" y="-560579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 rot="706905">
            <a:off x="7020027" y="-33567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7020070" y="-335758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693662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 flipH="1" rot="5399497">
            <a:off x="-191814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21906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1089719" y="363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78769" y="31162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625181" y="1410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812319" y="4651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 rot="5400000">
            <a:off x="8776881" y="382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rot="5400000">
            <a:off x="6958944" y="1889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7277406" y="4337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 rot="5400000">
            <a:off x="8513881" y="8568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4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3"/>
          <p:cNvSpPr/>
          <p:nvPr/>
        </p:nvSpPr>
        <p:spPr>
          <a:xfrm rot="10800000">
            <a:off x="4827336" y="4320028"/>
            <a:ext cx="3936983" cy="1153922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 flipH="1" rot="10800000">
            <a:off x="5609830" y="3895999"/>
            <a:ext cx="5735030" cy="157795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6110409" y="4087929"/>
            <a:ext cx="3937105" cy="1386022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 rot="3210522">
            <a:off x="8828071" y="3601255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 rot="3212945">
            <a:off x="7223745" y="4593605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7969056" y="4201692"/>
            <a:ext cx="98463" cy="98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rot="3210522">
            <a:off x="5603511" y="4603257"/>
            <a:ext cx="163444" cy="16344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45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Google Shape;467;p34"/>
          <p:cNvSpPr/>
          <p:nvPr/>
        </p:nvSpPr>
        <p:spPr>
          <a:xfrm>
            <a:off x="-175093" y="-11"/>
            <a:ext cx="3936983" cy="103860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 flipH="1">
            <a:off x="-2755633" y="-11"/>
            <a:ext cx="5735030" cy="1420156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-1458290" y="-11"/>
            <a:ext cx="3937105" cy="1247680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 flipH="1" rot="5400000">
            <a:off x="4202856" y="124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 rot="5400000">
            <a:off x="902469" y="801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 flipH="1" rot="-5400000">
            <a:off x="1597831" y="8545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flipH="1" rot="5400000">
            <a:off x="246256" y="1371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47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Google Shape;476;p35"/>
          <p:cNvSpPr/>
          <p:nvPr/>
        </p:nvSpPr>
        <p:spPr>
          <a:xfrm flipH="1">
            <a:off x="6742285" y="4150269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6298030" y="4370786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 flipH="1" rot="-855778">
            <a:off x="6382945" y="4253784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 rot="3043967">
            <a:off x="8461110" y="3707189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 rot="3041162">
            <a:off x="7337669" y="4513351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7842708" y="4032580"/>
            <a:ext cx="98490" cy="9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 rot="3043967">
            <a:off x="6441045" y="4409310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4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6"/>
          <p:cNvSpPr/>
          <p:nvPr/>
        </p:nvSpPr>
        <p:spPr>
          <a:xfrm rot="10800000">
            <a:off x="-1079229" y="4069511"/>
            <a:ext cx="4337666" cy="1074138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 flipH="1" rot="10800000">
            <a:off x="-97988" y="4199995"/>
            <a:ext cx="2978019" cy="943653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5400000">
            <a:off x="3391556" y="48975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1730281" y="43403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5400000">
            <a:off x="628131" y="3448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7575354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 flipH="1" rot="-9367883">
            <a:off x="713109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7216014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718675" y="365815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5" name="Google Shape;495;p37"/>
          <p:cNvSpPr/>
          <p:nvPr/>
        </p:nvSpPr>
        <p:spPr>
          <a:xfrm rot="5400000">
            <a:off x="8853656" y="8192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 rot="5400000">
            <a:off x="7501469" y="7192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8196831" y="66660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 rot="5400000">
            <a:off x="6845256" y="844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40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flipH="1" rot="10800000">
            <a:off x="-913868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180318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 flipH="1" rot="9944222">
            <a:off x="-1716649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18675" y="1076025"/>
            <a:ext cx="37827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-1041647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 flipH="1" rot="1067063">
            <a:off x="-1322829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113010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 rot="5400000">
            <a:off x="393556" y="39452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 rot="5400000">
            <a:off x="827744" y="435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266956" y="43673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10881" y="805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43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39"/>
          <p:cNvSpPr txBox="1"/>
          <p:nvPr>
            <p:ph hasCustomPrompt="1" type="title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 flipH="1" rot="-9281383">
            <a:off x="-1125488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 flipH="1" rot="10800000">
            <a:off x="-874529" y="6363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 flipH="1" rot="9944222">
            <a:off x="-1677309" y="-294645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Google Shape;526;p40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7" name="Google Shape;527;p40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9" name="Google Shape;529;p40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idx="1" type="subTitle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2" type="subTitle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41"/>
          <p:cNvSpPr txBox="1"/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8" name="Google Shape;548;p41"/>
          <p:cNvSpPr txBox="1"/>
          <p:nvPr>
            <p:ph idx="3" type="title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b="1" sz="27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 flipH="1" rot="1432232">
            <a:off x="-470789" y="4165605"/>
            <a:ext cx="4306753" cy="1531081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5" name="Google Shape;565;p42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43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5" name="Google Shape;585;p43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43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7" name="Google Shape;587;p43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9" name="Google Shape;589;p43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43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1" name="Google Shape;591;p43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43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93" name="Google Shape;593;p43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3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3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3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0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flipH="1" rot="-5400000">
            <a:off x="7394663" y="2761041"/>
            <a:ext cx="2443246" cy="56873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6547057" y="1922604"/>
            <a:ext cx="4515337" cy="678344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4"/>
          <p:cNvSpPr/>
          <p:nvPr/>
        </p:nvSpPr>
        <p:spPr>
          <a:xfrm flipH="1" rot="-5400440">
            <a:off x="6201606" y="2210242"/>
            <a:ext cx="5161707" cy="72292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>
            <a:off x="8120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5" name="Google Shape;615;p44"/>
          <p:cNvSpPr txBox="1"/>
          <p:nvPr>
            <p:ph idx="4" type="subTitle"/>
          </p:nvPr>
        </p:nvSpPr>
        <p:spPr>
          <a:xfrm>
            <a:off x="10940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4"/>
          <p:cNvSpPr txBox="1"/>
          <p:nvPr>
            <p:ph idx="5" type="subTitle"/>
          </p:nvPr>
        </p:nvSpPr>
        <p:spPr>
          <a:xfrm>
            <a:off x="3328941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7" name="Google Shape;617;p44"/>
          <p:cNvSpPr txBox="1"/>
          <p:nvPr>
            <p:ph idx="6" type="subTitle"/>
          </p:nvPr>
        </p:nvSpPr>
        <p:spPr>
          <a:xfrm>
            <a:off x="3610941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4"/>
          <p:cNvSpPr txBox="1"/>
          <p:nvPr>
            <p:ph idx="7" type="subTitle"/>
          </p:nvPr>
        </p:nvSpPr>
        <p:spPr>
          <a:xfrm>
            <a:off x="812063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9" name="Google Shape;619;p44"/>
          <p:cNvSpPr txBox="1"/>
          <p:nvPr>
            <p:ph idx="8" type="subTitle"/>
          </p:nvPr>
        </p:nvSpPr>
        <p:spPr>
          <a:xfrm>
            <a:off x="1094063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4"/>
          <p:cNvSpPr txBox="1"/>
          <p:nvPr>
            <p:ph idx="9" type="subTitle"/>
          </p:nvPr>
        </p:nvSpPr>
        <p:spPr>
          <a:xfrm>
            <a:off x="58458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1" name="Google Shape;621;p44"/>
          <p:cNvSpPr txBox="1"/>
          <p:nvPr>
            <p:ph idx="13" type="subTitle"/>
          </p:nvPr>
        </p:nvSpPr>
        <p:spPr>
          <a:xfrm>
            <a:off x="61278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4"/>
          <p:cNvSpPr txBox="1"/>
          <p:nvPr>
            <p:ph idx="14" type="subTitle"/>
          </p:nvPr>
        </p:nvSpPr>
        <p:spPr>
          <a:xfrm>
            <a:off x="5845816" y="35097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3" name="Google Shape;623;p44"/>
          <p:cNvSpPr txBox="1"/>
          <p:nvPr>
            <p:ph idx="15" type="subTitle"/>
          </p:nvPr>
        </p:nvSpPr>
        <p:spPr>
          <a:xfrm>
            <a:off x="6127816" y="38288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8351719" y="1688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8364481" y="48082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8515231" y="14905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4"/>
          <p:cNvSpPr/>
          <p:nvPr/>
        </p:nvSpPr>
        <p:spPr>
          <a:xfrm>
            <a:off x="7940944" y="299724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1539825" y="1069929"/>
            <a:ext cx="3336529" cy="605972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4"/>
          <p:cNvSpPr/>
          <p:nvPr/>
        </p:nvSpPr>
        <p:spPr>
          <a:xfrm flipH="1" rot="6392579">
            <a:off x="-2086596" y="339210"/>
            <a:ext cx="4108425" cy="112552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2375690" y="502831"/>
            <a:ext cx="4840630" cy="113463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15388" y="209797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361275" y="42206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4"/>
          <p:cNvSpPr/>
          <p:nvPr/>
        </p:nvSpPr>
        <p:spPr>
          <a:xfrm>
            <a:off x="333025" y="144100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1593613" y="-33062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9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/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38" name="Google Shape;638;p45"/>
          <p:cNvSpPr txBox="1"/>
          <p:nvPr>
            <p:ph idx="1" type="subTitle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9" name="Google Shape;639;p45"/>
          <p:cNvSpPr txBox="1"/>
          <p:nvPr>
            <p:ph idx="2" type="title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0" name="Google Shape;640;p45"/>
          <p:cNvSpPr txBox="1"/>
          <p:nvPr>
            <p:ph idx="3" type="subTitle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45"/>
          <p:cNvSpPr txBox="1"/>
          <p:nvPr>
            <p:ph idx="4" type="title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2" name="Google Shape;642;p45"/>
          <p:cNvSpPr txBox="1"/>
          <p:nvPr>
            <p:ph idx="5" type="subTitle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3" name="Google Shape;643;p45"/>
          <p:cNvSpPr txBox="1"/>
          <p:nvPr>
            <p:ph idx="6" type="title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4" name="Google Shape;644;p45"/>
          <p:cNvSpPr txBox="1"/>
          <p:nvPr>
            <p:ph idx="7" type="subTitle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45"/>
          <p:cNvSpPr txBox="1"/>
          <p:nvPr>
            <p:ph idx="8" type="title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46" name="Google Shape;646;p45"/>
          <p:cNvSpPr txBox="1"/>
          <p:nvPr>
            <p:ph idx="9" type="subTitle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45"/>
          <p:cNvSpPr/>
          <p:nvPr/>
        </p:nvSpPr>
        <p:spPr>
          <a:xfrm flipH="1" rot="-1518785">
            <a:off x="108221" y="-13636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5"/>
          <p:cNvSpPr/>
          <p:nvPr/>
        </p:nvSpPr>
        <p:spPr>
          <a:xfrm flipH="1" rot="-1519228">
            <a:off x="-502377" y="-7163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5"/>
          <p:cNvSpPr/>
          <p:nvPr/>
        </p:nvSpPr>
        <p:spPr>
          <a:xfrm flipH="1" rot="1432117">
            <a:off x="-994133" y="4325918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"/>
          <p:cNvSpPr txBox="1"/>
          <p:nvPr>
            <p:ph idx="13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46"/>
          <p:cNvSpPr txBox="1"/>
          <p:nvPr>
            <p:ph idx="2" type="title"/>
          </p:nvPr>
        </p:nvSpPr>
        <p:spPr>
          <a:xfrm>
            <a:off x="9908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1" name="Google Shape;661;p46"/>
          <p:cNvSpPr txBox="1"/>
          <p:nvPr>
            <p:ph idx="1" type="subTitle"/>
          </p:nvPr>
        </p:nvSpPr>
        <p:spPr>
          <a:xfrm>
            <a:off x="9908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6"/>
          <p:cNvSpPr txBox="1"/>
          <p:nvPr>
            <p:ph idx="3" type="title"/>
          </p:nvPr>
        </p:nvSpPr>
        <p:spPr>
          <a:xfrm>
            <a:off x="2272775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3" name="Google Shape;663;p46"/>
          <p:cNvSpPr txBox="1"/>
          <p:nvPr>
            <p:ph idx="4" type="subTitle"/>
          </p:nvPr>
        </p:nvSpPr>
        <p:spPr>
          <a:xfrm>
            <a:off x="2272775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46"/>
          <p:cNvSpPr txBox="1"/>
          <p:nvPr>
            <p:ph idx="5" type="title"/>
          </p:nvPr>
        </p:nvSpPr>
        <p:spPr>
          <a:xfrm>
            <a:off x="611852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5" name="Google Shape;665;p46"/>
          <p:cNvSpPr txBox="1"/>
          <p:nvPr>
            <p:ph idx="6" type="subTitle"/>
          </p:nvPr>
        </p:nvSpPr>
        <p:spPr>
          <a:xfrm>
            <a:off x="611852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46"/>
          <p:cNvSpPr txBox="1"/>
          <p:nvPr>
            <p:ph idx="7" type="title"/>
          </p:nvPr>
        </p:nvSpPr>
        <p:spPr>
          <a:xfrm>
            <a:off x="4836600" y="29638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7" name="Google Shape;667;p46"/>
          <p:cNvSpPr txBox="1"/>
          <p:nvPr>
            <p:ph idx="8" type="subTitle"/>
          </p:nvPr>
        </p:nvSpPr>
        <p:spPr>
          <a:xfrm>
            <a:off x="4836600" y="34174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46"/>
          <p:cNvSpPr txBox="1"/>
          <p:nvPr>
            <p:ph idx="9" type="title"/>
          </p:nvPr>
        </p:nvSpPr>
        <p:spPr>
          <a:xfrm>
            <a:off x="3554675" y="1530450"/>
            <a:ext cx="2034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669" name="Google Shape;669;p46"/>
          <p:cNvSpPr txBox="1"/>
          <p:nvPr>
            <p:ph idx="13" type="subTitle"/>
          </p:nvPr>
        </p:nvSpPr>
        <p:spPr>
          <a:xfrm>
            <a:off x="3554675" y="1984050"/>
            <a:ext cx="2034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6"/>
          <p:cNvSpPr/>
          <p:nvPr/>
        </p:nvSpPr>
        <p:spPr>
          <a:xfrm>
            <a:off x="-614789" y="4059903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 flipH="1" rot="1432117">
            <a:off x="-881240" y="4280420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417570" y="4163418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5027361">
            <a:off x="8598824" y="4042096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 rot="10093095">
            <a:off x="7020027" y="4448297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 flipH="1" rot="10800000">
            <a:off x="7020070" y="4354984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 rot="5400000">
            <a:off x="8594081" y="4247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 rot="5400000">
            <a:off x="810844" y="4323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7937256" y="4095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 rot="5400000">
            <a:off x="154631" y="36889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47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3" name="Google Shape;683;p47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47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5" name="Google Shape;685;p47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47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7" name="Google Shape;687;p47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47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9" name="Google Shape;689;p47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7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7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7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7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06" name="Google Shape;706;p48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48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8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8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8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8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8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8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>
            <p:ph type="title"/>
          </p:nvPr>
        </p:nvSpPr>
        <p:spPr>
          <a:xfrm flipH="1">
            <a:off x="1031425" y="1334306"/>
            <a:ext cx="32010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 flipH="1">
            <a:off x="1212018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444900" cy="4449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165301" y="4203731"/>
            <a:ext cx="2228124" cy="918929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445297" y="4396562"/>
            <a:ext cx="3782980" cy="1428824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 flipH="1" rot="-9281383">
            <a:off x="-921562" y="3898835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9"/>
          <p:cNvSpPr/>
          <p:nvPr/>
        </p:nvSpPr>
        <p:spPr>
          <a:xfrm flipH="1" rot="10800000">
            <a:off x="-670603" y="7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937053" y="-338044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992817" y="-870267"/>
            <a:ext cx="4264746" cy="1843807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221931" y="975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202194" y="4596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565106" y="822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9"/>
          <p:cNvSpPr/>
          <p:nvPr/>
        </p:nvSpPr>
        <p:spPr>
          <a:xfrm rot="5400000">
            <a:off x="1545981" y="3961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>
            <p:ph type="title"/>
          </p:nvPr>
        </p:nvSpPr>
        <p:spPr>
          <a:xfrm>
            <a:off x="4253800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37" name="Google Shape;737;p50"/>
          <p:cNvSpPr txBox="1"/>
          <p:nvPr>
            <p:ph idx="1" type="subTitle"/>
          </p:nvPr>
        </p:nvSpPr>
        <p:spPr>
          <a:xfrm>
            <a:off x="5186112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50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0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0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0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51"/>
          <p:cNvSpPr/>
          <p:nvPr/>
        </p:nvSpPr>
        <p:spPr>
          <a:xfrm flipH="1" rot="-5911893">
            <a:off x="31252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 flipH="1" rot="-515846">
            <a:off x="-399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 flipH="1" rot="1067063">
            <a:off x="-556554" y="4319279"/>
            <a:ext cx="4178350" cy="1201199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2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3" name="Google Shape;763;p52"/>
          <p:cNvSpPr txBox="1"/>
          <p:nvPr>
            <p:ph idx="1" type="subTitle"/>
          </p:nvPr>
        </p:nvSpPr>
        <p:spPr>
          <a:xfrm>
            <a:off x="5134925" y="1772525"/>
            <a:ext cx="32250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764" name="Google Shape;764;p52"/>
          <p:cNvSpPr/>
          <p:nvPr/>
        </p:nvSpPr>
        <p:spPr>
          <a:xfrm flipH="1" rot="10800000">
            <a:off x="-394184" y="-47562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660634" y="-44923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2"/>
          <p:cNvSpPr/>
          <p:nvPr/>
        </p:nvSpPr>
        <p:spPr>
          <a:xfrm flipH="1" rot="9944222">
            <a:off x="-1196964" y="-40583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"/>
          <p:cNvSpPr/>
          <p:nvPr/>
        </p:nvSpPr>
        <p:spPr>
          <a:xfrm rot="3327864">
            <a:off x="2723221" y="251912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/>
          <p:nvPr/>
        </p:nvSpPr>
        <p:spPr>
          <a:xfrm rot="3326249">
            <a:off x="1540673" y="961357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083361" y="523229"/>
            <a:ext cx="98360" cy="9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2"/>
          <p:cNvSpPr/>
          <p:nvPr/>
        </p:nvSpPr>
        <p:spPr>
          <a:xfrm rot="3327864">
            <a:off x="652661" y="787093"/>
            <a:ext cx="163516" cy="16351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5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773" name="Google Shape;773;p53"/>
          <p:cNvSpPr txBox="1"/>
          <p:nvPr>
            <p:ph idx="1" type="body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7300975" y="6354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4"/>
          <p:cNvSpPr/>
          <p:nvPr/>
        </p:nvSpPr>
        <p:spPr>
          <a:xfrm flipH="1" rot="-9367883">
            <a:off x="6856721" y="-33812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6941636" y="-29472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 flipH="1" rot="5027361">
            <a:off x="7738224" y="4014283"/>
            <a:ext cx="1671004" cy="1597787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4"/>
          <p:cNvSpPr/>
          <p:nvPr/>
        </p:nvSpPr>
        <p:spPr>
          <a:xfrm flipH="1" rot="10093095">
            <a:off x="6159427" y="4420485"/>
            <a:ext cx="3557278" cy="966682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4"/>
          <p:cNvSpPr/>
          <p:nvPr/>
        </p:nvSpPr>
        <p:spPr>
          <a:xfrm flipH="1" rot="10800000">
            <a:off x="6159470" y="4327171"/>
            <a:ext cx="3556654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4"/>
          <p:cNvSpPr txBox="1"/>
          <p:nvPr>
            <p:ph type="title"/>
          </p:nvPr>
        </p:nvSpPr>
        <p:spPr>
          <a:xfrm>
            <a:off x="4911600" y="1334300"/>
            <a:ext cx="32010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5" name="Google Shape;795;p54"/>
          <p:cNvSpPr txBox="1"/>
          <p:nvPr>
            <p:ph idx="1" type="subTitle"/>
          </p:nvPr>
        </p:nvSpPr>
        <p:spPr>
          <a:xfrm>
            <a:off x="4911607" y="2794294"/>
            <a:ext cx="30204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/>
          <p:nvPr/>
        </p:nvSpPr>
        <p:spPr>
          <a:xfrm rot="5400000">
            <a:off x="7721131" y="4324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4"/>
          <p:cNvSpPr/>
          <p:nvPr/>
        </p:nvSpPr>
        <p:spPr>
          <a:xfrm rot="5400000">
            <a:off x="7319469" y="8016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7064306" y="4171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"/>
          <p:cNvSpPr/>
          <p:nvPr/>
        </p:nvSpPr>
        <p:spPr>
          <a:xfrm rot="5400000">
            <a:off x="6663256" y="1668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5"/>
          <p:cNvSpPr txBox="1"/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05" name="Google Shape;805;p55"/>
          <p:cNvSpPr txBox="1"/>
          <p:nvPr>
            <p:ph idx="1" type="subTitle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/>
          <p:nvPr/>
        </p:nvSpPr>
        <p:spPr>
          <a:xfrm flipH="1" rot="-9367883">
            <a:off x="6298030" y="-379289"/>
            <a:ext cx="3153951" cy="112115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56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6" name="Google Shape;816;p56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56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8" name="Google Shape;818;p56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56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0" name="Google Shape;820;p56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6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22" name="Google Shape;822;p56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56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6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6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6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6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6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6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6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6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6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6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6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6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9" name="Google Shape;839;p57"/>
          <p:cNvSpPr txBox="1"/>
          <p:nvPr>
            <p:ph idx="2" type="title"/>
          </p:nvPr>
        </p:nvSpPr>
        <p:spPr>
          <a:xfrm>
            <a:off x="595875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0" name="Google Shape;840;p57"/>
          <p:cNvSpPr txBox="1"/>
          <p:nvPr>
            <p:ph idx="1" type="subTitle"/>
          </p:nvPr>
        </p:nvSpPr>
        <p:spPr>
          <a:xfrm>
            <a:off x="816075" y="22822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57"/>
          <p:cNvSpPr txBox="1"/>
          <p:nvPr>
            <p:ph idx="3" type="title"/>
          </p:nvPr>
        </p:nvSpPr>
        <p:spPr>
          <a:xfrm>
            <a:off x="5994850" y="18144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2" name="Google Shape;842;p57"/>
          <p:cNvSpPr txBox="1"/>
          <p:nvPr>
            <p:ph idx="4" type="subTitle"/>
          </p:nvPr>
        </p:nvSpPr>
        <p:spPr>
          <a:xfrm>
            <a:off x="5994850" y="2282229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3" name="Google Shape;843;p57"/>
          <p:cNvSpPr txBox="1"/>
          <p:nvPr>
            <p:ph idx="5" type="title"/>
          </p:nvPr>
        </p:nvSpPr>
        <p:spPr>
          <a:xfrm>
            <a:off x="595875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4" name="Google Shape;844;p57"/>
          <p:cNvSpPr txBox="1"/>
          <p:nvPr>
            <p:ph idx="6" type="subTitle"/>
          </p:nvPr>
        </p:nvSpPr>
        <p:spPr>
          <a:xfrm>
            <a:off x="816075" y="3673128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57"/>
          <p:cNvSpPr txBox="1"/>
          <p:nvPr>
            <p:ph idx="7" type="title"/>
          </p:nvPr>
        </p:nvSpPr>
        <p:spPr>
          <a:xfrm>
            <a:off x="5994850" y="3205300"/>
            <a:ext cx="2543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46" name="Google Shape;846;p57"/>
          <p:cNvSpPr txBox="1"/>
          <p:nvPr>
            <p:ph idx="8" type="subTitle"/>
          </p:nvPr>
        </p:nvSpPr>
        <p:spPr>
          <a:xfrm>
            <a:off x="5994850" y="3673127"/>
            <a:ext cx="2322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57"/>
          <p:cNvSpPr/>
          <p:nvPr/>
        </p:nvSpPr>
        <p:spPr>
          <a:xfrm flipH="1" rot="10800000">
            <a:off x="37927" y="4374634"/>
            <a:ext cx="2505013" cy="768740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 flipH="1">
            <a:off x="6142736" y="0"/>
            <a:ext cx="2594745" cy="684511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6632383" y="0"/>
            <a:ext cx="3779755" cy="936000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57"/>
          <p:cNvSpPr/>
          <p:nvPr/>
        </p:nvSpPr>
        <p:spPr>
          <a:xfrm flipH="1">
            <a:off x="-5" y="4269850"/>
            <a:ext cx="2018280" cy="873809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7"/>
          <p:cNvSpPr/>
          <p:nvPr/>
        </p:nvSpPr>
        <p:spPr>
          <a:xfrm>
            <a:off x="-1" y="4269786"/>
            <a:ext cx="1717924" cy="873594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7"/>
          <p:cNvSpPr/>
          <p:nvPr/>
        </p:nvSpPr>
        <p:spPr>
          <a:xfrm flipH="1">
            <a:off x="6962402" y="0"/>
            <a:ext cx="2594826" cy="822238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7"/>
          <p:cNvSpPr/>
          <p:nvPr/>
        </p:nvSpPr>
        <p:spPr>
          <a:xfrm rot="5400000">
            <a:off x="8873931" y="10286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8183406" y="80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9" name="Google Shape;859;p58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58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8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8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8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8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8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8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9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9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9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9"/>
          <p:cNvSpPr txBox="1"/>
          <p:nvPr>
            <p:ph type="title"/>
          </p:nvPr>
        </p:nvSpPr>
        <p:spPr>
          <a:xfrm flipH="1">
            <a:off x="1393306" y="2025275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79" name="Google Shape;879;p59"/>
          <p:cNvSpPr txBox="1"/>
          <p:nvPr>
            <p:ph idx="1" type="subTitle"/>
          </p:nvPr>
        </p:nvSpPr>
        <p:spPr>
          <a:xfrm flipH="1">
            <a:off x="1393306" y="2342448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59"/>
          <p:cNvSpPr txBox="1"/>
          <p:nvPr>
            <p:ph idx="2" type="title"/>
          </p:nvPr>
        </p:nvSpPr>
        <p:spPr>
          <a:xfrm flipH="1">
            <a:off x="3560862" y="3479400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1" name="Google Shape;881;p59"/>
          <p:cNvSpPr txBox="1"/>
          <p:nvPr>
            <p:ph idx="3" type="subTitle"/>
          </p:nvPr>
        </p:nvSpPr>
        <p:spPr>
          <a:xfrm flipH="1">
            <a:off x="3560862" y="3796573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59"/>
          <p:cNvSpPr txBox="1"/>
          <p:nvPr>
            <p:ph idx="4" type="title"/>
          </p:nvPr>
        </p:nvSpPr>
        <p:spPr>
          <a:xfrm flipH="1">
            <a:off x="5728394" y="2025263"/>
            <a:ext cx="2022300" cy="3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883" name="Google Shape;883;p59"/>
          <p:cNvSpPr txBox="1"/>
          <p:nvPr>
            <p:ph idx="5" type="subTitle"/>
          </p:nvPr>
        </p:nvSpPr>
        <p:spPr>
          <a:xfrm flipH="1">
            <a:off x="5728394" y="2342435"/>
            <a:ext cx="20223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4" name="Google Shape;884;p59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9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9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9"/>
          <p:cNvSpPr txBox="1"/>
          <p:nvPr>
            <p:ph idx="6"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8" name="Google Shape;888;p59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9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4" name="Google Shape;894;p60"/>
          <p:cNvSpPr txBox="1"/>
          <p:nvPr>
            <p:ph idx="1" type="subTitle"/>
          </p:nvPr>
        </p:nvSpPr>
        <p:spPr>
          <a:xfrm>
            <a:off x="4881606" y="35661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5" name="Google Shape;895;p60"/>
          <p:cNvSpPr txBox="1"/>
          <p:nvPr>
            <p:ph idx="2" type="subTitle"/>
          </p:nvPr>
        </p:nvSpPr>
        <p:spPr>
          <a:xfrm>
            <a:off x="4740306" y="38611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0"/>
          <p:cNvSpPr txBox="1"/>
          <p:nvPr>
            <p:ph idx="3" type="subTitle"/>
          </p:nvPr>
        </p:nvSpPr>
        <p:spPr>
          <a:xfrm>
            <a:off x="2014344" y="35661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7" name="Google Shape;897;p60"/>
          <p:cNvSpPr txBox="1"/>
          <p:nvPr>
            <p:ph idx="4" type="subTitle"/>
          </p:nvPr>
        </p:nvSpPr>
        <p:spPr>
          <a:xfrm>
            <a:off x="1915494" y="38611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0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0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0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0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0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0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0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4" name="Google Shape;914;p61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61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1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1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1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1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6" name="Google Shape;936;p62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7" name="Google Shape;937;p62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8" name="Google Shape;938;p62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6" name="Google Shape;946;p63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7" name="Google Shape;947;p63"/>
          <p:cNvSpPr txBox="1"/>
          <p:nvPr>
            <p:ph idx="2" type="subTitle"/>
          </p:nvPr>
        </p:nvSpPr>
        <p:spPr>
          <a:xfrm>
            <a:off x="5400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8" name="Google Shape;948;p63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49" name="Google Shape;949;p63"/>
          <p:cNvSpPr txBox="1"/>
          <p:nvPr>
            <p:ph idx="4" type="subTitle"/>
          </p:nvPr>
        </p:nvSpPr>
        <p:spPr>
          <a:xfrm>
            <a:off x="4440600" y="2145400"/>
            <a:ext cx="3834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0" name="Google Shape;950;p63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3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9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4"/>
          <p:cNvSpPr/>
          <p:nvPr/>
        </p:nvSpPr>
        <p:spPr>
          <a:xfrm flipH="1" rot="10799504">
            <a:off x="-6750" y="531"/>
            <a:ext cx="9154265" cy="812300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 flipH="1" rot="-4555973">
            <a:off x="4908829" y="2657012"/>
            <a:ext cx="1457076" cy="4557441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 flipH="1" rot="10800000">
            <a:off x="1" y="4443074"/>
            <a:ext cx="9154264" cy="836745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 flipH="1" rot="10800000">
            <a:off x="-6750" y="4366693"/>
            <a:ext cx="9161260" cy="9175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0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flipH="1" rot="10800000">
            <a:off x="1206036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5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5"/>
          <p:cNvSpPr/>
          <p:nvPr/>
        </p:nvSpPr>
        <p:spPr>
          <a:xfrm flipH="1" rot="10800000">
            <a:off x="-77156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5"/>
          <p:cNvSpPr/>
          <p:nvPr/>
        </p:nvSpPr>
        <p:spPr>
          <a:xfrm flipH="1" rot="10800000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5"/>
          <p:cNvSpPr/>
          <p:nvPr/>
        </p:nvSpPr>
        <p:spPr>
          <a:xfrm flipH="1" rot="10800000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5"/>
          <p:cNvSpPr/>
          <p:nvPr/>
        </p:nvSpPr>
        <p:spPr>
          <a:xfrm flipH="1" rot="10800000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1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flipH="1" rot="-5400000">
            <a:off x="7050252" y="2575411"/>
            <a:ext cx="2443246" cy="939991"/>
          </a:xfrm>
          <a:custGeom>
            <a:rect b="b" l="l" r="r" t="t"/>
            <a:pathLst>
              <a:path extrusionOk="0" h="76391" w="283357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rect b="b" l="l" r="r" t="t"/>
            <a:pathLst>
              <a:path extrusionOk="0" h="43920" w="264364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6"/>
          <p:cNvSpPr/>
          <p:nvPr/>
        </p:nvSpPr>
        <p:spPr>
          <a:xfrm flipH="1" rot="-5400440">
            <a:off x="5965428" y="1974301"/>
            <a:ext cx="5161707" cy="1194801"/>
          </a:xfrm>
          <a:custGeom>
            <a:rect b="b" l="l" r="r" t="t"/>
            <a:pathLst>
              <a:path extrusionOk="0" h="40820" w="264364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rect b="b" l="l" r="r" t="t"/>
            <a:pathLst>
              <a:path extrusionOk="0" h="61867" w="246008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rect b="b" l="l" r="r" t="t"/>
            <a:pathLst>
              <a:path extrusionOk="0" h="61984" w="26436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6"/>
          <p:cNvSpPr/>
          <p:nvPr/>
        </p:nvSpPr>
        <p:spPr>
          <a:xfrm flipH="1" rot="-5400000">
            <a:off x="-1877527" y="1881640"/>
            <a:ext cx="5143337" cy="1388283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6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6"/>
          <p:cNvSpPr/>
          <p:nvPr/>
        </p:nvSpPr>
        <p:spPr>
          <a:xfrm flipH="1" rot="10800000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6"/>
          <p:cNvSpPr/>
          <p:nvPr/>
        </p:nvSpPr>
        <p:spPr>
          <a:xfrm flipH="1" rot="10800000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2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flipH="1" rot="-5911893">
            <a:off x="-358275" y="-757650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7"/>
          <p:cNvSpPr/>
          <p:nvPr/>
        </p:nvSpPr>
        <p:spPr>
          <a:xfrm flipH="1" rot="-515846">
            <a:off x="-1764995" y="-321140"/>
            <a:ext cx="4858752" cy="984749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7"/>
          <p:cNvSpPr/>
          <p:nvPr/>
        </p:nvSpPr>
        <p:spPr>
          <a:xfrm flipH="1" rot="4888107">
            <a:off x="1137128" y="4138487"/>
            <a:ext cx="1679785" cy="2039064"/>
          </a:xfrm>
          <a:custGeom>
            <a:rect b="b" l="l" r="r" t="t"/>
            <a:pathLst>
              <a:path extrusionOk="0" h="139852" w="184937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7"/>
          <p:cNvSpPr/>
          <p:nvPr/>
        </p:nvSpPr>
        <p:spPr>
          <a:xfrm flipH="1" rot="-9922098">
            <a:off x="-1214868" y="4347472"/>
            <a:ext cx="4858620" cy="984751"/>
          </a:xfrm>
          <a:custGeom>
            <a:rect b="b" l="l" r="r" t="t"/>
            <a:pathLst>
              <a:path extrusionOk="0" h="48804" w="26436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 flipH="1" rot="-10346708">
            <a:off x="-752392" y="4478612"/>
            <a:ext cx="4905724" cy="1060054"/>
          </a:xfrm>
          <a:custGeom>
            <a:rect b="b" l="l" r="r" t="t"/>
            <a:pathLst>
              <a:path extrusionOk="0" h="53519" w="264337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rect b="b" l="l" r="r" t="t"/>
            <a:pathLst>
              <a:path extrusionOk="0" h="92815" w="299106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8"/>
          <p:cNvSpPr/>
          <p:nvPr/>
        </p:nvSpPr>
        <p:spPr>
          <a:xfrm flipH="1" rot="10800000">
            <a:off x="4720014" y="4141676"/>
            <a:ext cx="5735030" cy="1001972"/>
          </a:xfrm>
          <a:custGeom>
            <a:rect b="b" l="l" r="r" t="t"/>
            <a:pathLst>
              <a:path extrusionOk="0" h="107710" w="295582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8"/>
          <p:cNvSpPr/>
          <p:nvPr/>
        </p:nvSpPr>
        <p:spPr>
          <a:xfrm flipH="1" rot="10800000">
            <a:off x="5013459" y="204"/>
            <a:ext cx="4130832" cy="1472837"/>
          </a:xfrm>
          <a:custGeom>
            <a:rect b="b" l="l" r="r" t="t"/>
            <a:pathLst>
              <a:path extrusionOk="0" h="154588" w="285673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rect b="b" l="l" r="r" t="t"/>
            <a:pathLst>
              <a:path extrusionOk="0" h="196093" w="305002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rect b="b" l="l" r="r" t="t"/>
            <a:pathLst>
              <a:path extrusionOk="0" h="130204" w="294198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718675" y="540000"/>
            <a:ext cx="34116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/>
          <p:nvPr>
            <p:ph type="ctrTitle"/>
          </p:nvPr>
        </p:nvSpPr>
        <p:spPr>
          <a:xfrm>
            <a:off x="1199675" y="1070350"/>
            <a:ext cx="7097400" cy="35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CSE424: Pattern Recognition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complete printed Bangla OCR system</a:t>
            </a:r>
            <a:br>
              <a:rPr lang="en" sz="3500"/>
            </a:br>
            <a:r>
              <a:rPr lang="en" sz="3500">
                <a:highlight>
                  <a:srgbClr val="FFFFFF"/>
                </a:highlight>
              </a:rPr>
              <a:t>Author: B. B. CHAUDHURI* and U. PAL</a:t>
            </a:r>
            <a:endParaRPr sz="3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25" name="Google Shape;1025;p69"/>
          <p:cNvSpPr txBox="1"/>
          <p:nvPr/>
        </p:nvSpPr>
        <p:spPr>
          <a:xfrm>
            <a:off x="5711000" y="3814525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Presented by </a:t>
            </a:r>
            <a:endParaRPr b="1" sz="25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Rubayet Mahjabin</a:t>
            </a:r>
            <a:endParaRPr b="1" sz="25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ID - 20101011</a:t>
            </a:r>
            <a:endParaRPr b="1" sz="250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0"/>
          <p:cNvSpPr txBox="1"/>
          <p:nvPr>
            <p:ph type="title"/>
          </p:nvPr>
        </p:nvSpPr>
        <p:spPr>
          <a:xfrm flipH="1">
            <a:off x="1792050" y="93751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31" name="Google Shape;1031;p70"/>
          <p:cNvSpPr txBox="1"/>
          <p:nvPr>
            <p:ph idx="1" type="body"/>
          </p:nvPr>
        </p:nvSpPr>
        <p:spPr>
          <a:xfrm flipH="1">
            <a:off x="1321700" y="2068900"/>
            <a:ext cx="68964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Problem: Lack of OCR systems for complex Bangla script</a:t>
            </a:r>
            <a:endParaRPr b="1" sz="2100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Need: Addressing the gap in script recognition technology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1"/>
          <p:cNvSpPr txBox="1"/>
          <p:nvPr>
            <p:ph type="title"/>
          </p:nvPr>
        </p:nvSpPr>
        <p:spPr>
          <a:xfrm>
            <a:off x="1657200" y="754350"/>
            <a:ext cx="5579100" cy="15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1"/>
                </a:solidFill>
              </a:rPr>
              <a:t>Contributions</a:t>
            </a:r>
            <a:endParaRPr sz="6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1"/>
          <p:cNvSpPr txBox="1"/>
          <p:nvPr>
            <p:ph idx="1" type="subTitle"/>
          </p:nvPr>
        </p:nvSpPr>
        <p:spPr>
          <a:xfrm>
            <a:off x="1321800" y="2219750"/>
            <a:ext cx="6529800" cy="14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Significance: First OCR system tailored for the Bangla script</a:t>
            </a:r>
            <a:endParaRPr b="1" sz="2100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Approach: Utilizes robust scanning and recognition techniques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72"/>
          <p:cNvSpPr txBox="1"/>
          <p:nvPr>
            <p:ph type="title"/>
          </p:nvPr>
        </p:nvSpPr>
        <p:spPr>
          <a:xfrm>
            <a:off x="566325" y="330459"/>
            <a:ext cx="5319000" cy="14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2"/>
          <p:cNvSpPr txBox="1"/>
          <p:nvPr>
            <p:ph idx="1" type="subTitle"/>
          </p:nvPr>
        </p:nvSpPr>
        <p:spPr>
          <a:xfrm>
            <a:off x="710000" y="1939625"/>
            <a:ext cx="4670700" cy="20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Key Steps:</a:t>
            </a:r>
            <a:endParaRPr b="1" sz="2100">
              <a:solidFill>
                <a:schemeClr val="accent4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Scanning</a:t>
            </a:r>
            <a:endParaRPr b="1" sz="2100">
              <a:solidFill>
                <a:schemeClr val="accent4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Skew correction</a:t>
            </a:r>
            <a:endParaRPr b="1" sz="2100">
              <a:solidFill>
                <a:schemeClr val="accent4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Segmentation</a:t>
            </a:r>
            <a:endParaRPr b="1" sz="2100">
              <a:solidFill>
                <a:schemeClr val="accent4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Classification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3"/>
          <p:cNvSpPr txBox="1"/>
          <p:nvPr>
            <p:ph type="title"/>
          </p:nvPr>
        </p:nvSpPr>
        <p:spPr>
          <a:xfrm flipH="1">
            <a:off x="1792050" y="93751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3"/>
          <p:cNvSpPr txBox="1"/>
          <p:nvPr>
            <p:ph idx="1" type="body"/>
          </p:nvPr>
        </p:nvSpPr>
        <p:spPr>
          <a:xfrm flipH="1">
            <a:off x="1709575" y="1961150"/>
            <a:ext cx="6393600" cy="22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Performance:</a:t>
            </a:r>
            <a:endParaRPr b="1" sz="2100">
              <a:solidFill>
                <a:schemeClr val="accent4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Word accuracy: 95.5%</a:t>
            </a:r>
            <a:endParaRPr b="1" sz="2100">
              <a:solidFill>
                <a:schemeClr val="accent4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Character accuracy: 99.1%</a:t>
            </a:r>
            <a:endParaRPr b="1" sz="2100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Achievement: Robust OCR system for the Bangla script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4"/>
          <p:cNvSpPr txBox="1"/>
          <p:nvPr>
            <p:ph type="title"/>
          </p:nvPr>
        </p:nvSpPr>
        <p:spPr>
          <a:xfrm>
            <a:off x="1700300" y="1372075"/>
            <a:ext cx="5579100" cy="9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1"/>
                </a:solidFill>
              </a:rPr>
              <a:t> Limitations</a:t>
            </a:r>
            <a:endParaRPr sz="6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1111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4"/>
          <p:cNvSpPr txBox="1"/>
          <p:nvPr>
            <p:ph idx="1" type="subTitle"/>
          </p:nvPr>
        </p:nvSpPr>
        <p:spPr>
          <a:xfrm>
            <a:off x="1321800" y="1601950"/>
            <a:ext cx="6802800" cy="28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</a:rPr>
              <a:t>L</a:t>
            </a:r>
            <a:r>
              <a:rPr b="1" lang="en" sz="2000">
                <a:solidFill>
                  <a:schemeClr val="accent4"/>
                </a:solidFill>
              </a:rPr>
              <a:t>imited Noisy Document Evaluation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accent4"/>
                </a:solidFill>
              </a:rPr>
              <a:t>Challenge: How well does the system handle noisy documents?</a:t>
            </a:r>
            <a:endParaRPr b="1" sz="20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</a:rPr>
              <a:t>Tested on Linotype Font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accent4"/>
                </a:solidFill>
              </a:rPr>
              <a:t>Scope: Applicability to other fonts and styles?</a:t>
            </a:r>
            <a:endParaRPr b="1" sz="2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5"/>
          <p:cNvSpPr txBox="1"/>
          <p:nvPr>
            <p:ph type="title"/>
          </p:nvPr>
        </p:nvSpPr>
        <p:spPr>
          <a:xfrm flipH="1">
            <a:off x="1993200" y="959063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Synthesis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5"/>
          <p:cNvSpPr txBox="1"/>
          <p:nvPr>
            <p:ph idx="1" type="body"/>
          </p:nvPr>
        </p:nvSpPr>
        <p:spPr>
          <a:xfrm flipH="1">
            <a:off x="1831950" y="2229975"/>
            <a:ext cx="64149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Applicability: Techniques extendable to scripts like Devnagari</a:t>
            </a:r>
            <a:endParaRPr b="1" sz="2100">
              <a:solidFill>
                <a:schemeClr val="accent4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Open Sans"/>
              <a:buChar char="●"/>
            </a:pPr>
            <a:r>
              <a:rPr b="1" lang="en" sz="2100">
                <a:solidFill>
                  <a:schemeClr val="accent4"/>
                </a:solidFill>
              </a:rPr>
              <a:t>Utility: Error correction methods beneficial for inflectional languages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 flipH="1">
            <a:off x="2036300" y="2041338"/>
            <a:ext cx="5157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