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38e3db4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38e3db4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38e3db4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38e3db4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b02a447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b02a447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b0b9aa0a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b0b9aa0a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b02a447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b02a447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b02a447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b02a447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b02a447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b02a447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b02a447e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b02a447e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b02a447e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b02a447e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38e3db4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c38e3db4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/>
              <a:t>A research using NLP with a microscopic </a:t>
            </a:r>
            <a:r>
              <a:rPr b="1" lang="en" sz="2800"/>
              <a:t>viewpoint to identify human activities for </a:t>
            </a:r>
            <a:r>
              <a:rPr b="1" lang="en" sz="2800"/>
              <a:t>visually impaired people</a:t>
            </a:r>
            <a:endParaRPr sz="6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CSE431 Task 4</a:t>
            </a:r>
            <a:br>
              <a:rPr lang="en"/>
            </a:br>
            <a:endParaRPr sz="16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32"/>
              <a:t>Contributors: Rubayet Mahjabin (ID: 20101011), Nishat Zerin (ID: 20101136), Sameer Sadman Chowdhury (ID: 21101105)</a:t>
            </a:r>
            <a:endParaRPr sz="16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32"/>
              <a:t>Group: 19</a:t>
            </a:r>
            <a:endParaRPr sz="16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32"/>
              <a:t>Department: CSE </a:t>
            </a:r>
            <a:endParaRPr sz="163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   Limitations</a:t>
            </a:r>
            <a:endParaRPr sz="300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522150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On incredibly small samples, the present model in our work has a lower accuracy.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V</a:t>
            </a:r>
            <a:r>
              <a:rPr lang="en" sz="2000">
                <a:solidFill>
                  <a:schemeClr val="dk1"/>
                </a:solidFill>
              </a:rPr>
              <a:t>arious activities have varied timeframes.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Short samples may not have the same density of activity-units and activity combinations as the existing corpus.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Smaller sample size might not include enough information.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702900"/>
          </a:xfrm>
          <a:prstGeom prst="rect">
            <a:avLst/>
          </a:prstGeom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  Conclusion and Future Work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227175" y="1510075"/>
            <a:ext cx="85206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focus of the research is on activities from a microscopic perspective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 IL+Vote lacks universality due to its strict requirements for manually-set parameters.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 Original Long Short-Term Memory functions poorly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Experimental Findings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Outcome of NLP-based human activity recognition will be significantly improved by the use of more scientific algorithms.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the purpose of this paper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aid visually impaired people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242725" y="527800"/>
            <a:ext cx="8520600" cy="9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3311"/>
              <a:t>INTRODUCTION</a:t>
            </a:r>
            <a:endParaRPr sz="3311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694800"/>
            <a:ext cx="8520600" cy="3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</a:t>
            </a:r>
            <a:r>
              <a:rPr lang="en"/>
              <a:t>ain goal is to assist people who are blind or visually impaired in detecting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activity by capturing and transmitting a series of events that occur in front of them.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used in this paper: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1. </a:t>
            </a:r>
            <a:r>
              <a:rPr lang="en"/>
              <a:t>Dictionary building</a:t>
            </a:r>
            <a:r>
              <a:rPr lang="en"/>
              <a:t> approach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2. Corpus-building algorithm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3. Activity recognition algorithm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Radio-frequency identification (RFID).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symbolization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Activity-TF-IDF is used for data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42725" y="689750"/>
            <a:ext cx="8520600" cy="7686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75225" y="443400"/>
            <a:ext cx="8520600" cy="10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3200"/>
              <a:t> Problem Statement</a:t>
            </a:r>
            <a:endParaRPr sz="3200"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847400" y="1779150"/>
            <a:ext cx="7853100" cy="22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</a:t>
            </a:r>
            <a:r>
              <a:rPr lang="en" sz="1800"/>
              <a:t>eural networks present tough challenges in real-world application scenarios.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 has had multiple research achievements, but it is still challenging to choose an appropriate data segment length.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16"/>
          <p:cNvSpPr/>
          <p:nvPr/>
        </p:nvSpPr>
        <p:spPr>
          <a:xfrm>
            <a:off x="768600" y="827400"/>
            <a:ext cx="7606800" cy="7095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195600" y="721325"/>
            <a:ext cx="685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Related Work</a:t>
            </a:r>
            <a:endParaRPr sz="3600"/>
          </a:p>
        </p:txBody>
      </p:sp>
      <p:sp>
        <p:nvSpPr>
          <p:cNvPr id="81" name="Google Shape;81;p17"/>
          <p:cNvSpPr txBox="1"/>
          <p:nvPr/>
        </p:nvSpPr>
        <p:spPr>
          <a:xfrm>
            <a:off x="1195600" y="1805700"/>
            <a:ext cx="55038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300">
                <a:solidFill>
                  <a:schemeClr val="dk1"/>
                </a:solidFill>
              </a:rPr>
              <a:t>SVM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ELM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HMM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CRF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Bayesian Models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1054325" y="721325"/>
            <a:ext cx="6818700" cy="6681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0" y="744575"/>
            <a:ext cx="8520600" cy="754800"/>
          </a:xfrm>
          <a:prstGeom prst="rect">
            <a:avLst/>
          </a:prstGeom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TF-IDF</a:t>
            </a:r>
            <a:endParaRPr sz="3500"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1773075"/>
            <a:ext cx="85206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2000"/>
              <a:buChar char="●"/>
            </a:pPr>
            <a:r>
              <a:rPr lang="en" sz="2000">
                <a:solidFill>
                  <a:srgbClr val="1C1E21"/>
                </a:solidFill>
              </a:rPr>
              <a:t>A language data analysis technique for NLP keyword extraction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0" y="3112975"/>
            <a:ext cx="8520600" cy="754800"/>
          </a:xfrm>
          <a:prstGeom prst="rect">
            <a:avLst/>
          </a:prstGeom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Overview of Mitar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311700" y="744575"/>
            <a:ext cx="8520600" cy="625200"/>
          </a:xfrm>
          <a:prstGeom prst="rect">
            <a:avLst/>
          </a:prstGeom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Algorithm</a:t>
            </a:r>
            <a:endParaRPr sz="3500"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311700" y="1672225"/>
            <a:ext cx="85206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rgbClr val="1C1E21"/>
                </a:solidFill>
              </a:rPr>
              <a:t>Activity dictionary building algorithm</a:t>
            </a:r>
            <a:endParaRPr sz="2400">
              <a:solidFill>
                <a:srgbClr val="1C1E2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rgbClr val="1C1E21"/>
                </a:solidFill>
              </a:rPr>
              <a:t>Activity corpus building algorithm</a:t>
            </a:r>
            <a:endParaRPr sz="2400">
              <a:solidFill>
                <a:srgbClr val="1C1E2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rgbClr val="1C1E21"/>
                </a:solidFill>
              </a:rPr>
              <a:t>Activity recognition algorithm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1C1E21"/>
                </a:solidFill>
              </a:rPr>
              <a:t>Activity Recognition With RFID Signal Strength</a:t>
            </a:r>
            <a:endParaRPr sz="3000"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11700" y="1998475"/>
            <a:ext cx="85206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Sensor devices placed in the environment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Radio signal changes caused by subject’s movements are recorded and analyzed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Experimental data and findings</a:t>
            </a:r>
            <a:endParaRPr sz="30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50" y="1208225"/>
            <a:ext cx="7715250" cy="32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