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21945600" cx="32918400"/>
  <p:notesSz cx="6858000" cy="9144000"/>
  <p:embeddedFontLst>
    <p:embeddedFont>
      <p:font typeface="Helvetica Neue"/>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12" orient="horz"/>
        <p:guide pos="10368"/>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font" Target="fonts/HelveticaNeue-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HelveticaNeue-regular.fntdata"/><Relationship Id="rId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857551"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BlHCPf9aAXk&amp;ab_channel=WanderingtheInternetwithNickWinchester" TargetMode="External"/><Relationship Id="rId3" Type="http://schemas.openxmlformats.org/officeDocument/2006/relationships/hyperlink" Target="https://waterquality.saskatchewan.ca/PrimaryStation"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0d5f9d9f9_0_86:notes"/>
          <p:cNvSpPr/>
          <p:nvPr>
            <p:ph idx="2" type="sldImg"/>
          </p:nvPr>
        </p:nvSpPr>
        <p:spPr>
          <a:xfrm>
            <a:off x="857551"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0d5f9d9f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u="sng">
                <a:solidFill>
                  <a:schemeClr val="hlink"/>
                </a:solidFill>
                <a:hlinkClick r:id="rId2"/>
              </a:rPr>
              <a:t>https://www.youtube.com/watch?v=BlHCPf9aAXk&amp;ab_channel=WanderingtheInternetwithNickWinchester</a:t>
            </a:r>
            <a:endParaRPr/>
          </a:p>
          <a:p>
            <a:pPr indent="-298450" lvl="0" marL="457200" rtl="0" algn="l">
              <a:spcBef>
                <a:spcPts val="0"/>
              </a:spcBef>
              <a:spcAft>
                <a:spcPts val="0"/>
              </a:spcAft>
              <a:buSzPts val="1100"/>
              <a:buChar char="●"/>
            </a:pPr>
            <a:r>
              <a:rPr lang="en" sz="1400" u="sng">
                <a:solidFill>
                  <a:srgbClr val="0097A7"/>
                </a:solidFill>
                <a:hlinkClick r:id="rId3">
                  <a:extLst>
                    <a:ext uri="{A12FA001-AC4F-418D-AE19-62706E023703}">
                      <ahyp:hlinkClr val="tx"/>
                    </a:ext>
                  </a:extLst>
                </a:hlinkClick>
              </a:rPr>
              <a:t>https://waterquality.saskatchewan.ca/PrimaryStation</a:t>
            </a:r>
            <a:endParaRPr/>
          </a:p>
          <a:p>
            <a:pPr indent="-298450" lvl="0" marL="457200" rtl="0" algn="l">
              <a:spcBef>
                <a:spcPts val="0"/>
              </a:spcBef>
              <a:spcAft>
                <a:spcPts val="0"/>
              </a:spcAft>
              <a:buSzPts val="1100"/>
              <a:buChar char="●"/>
            </a:pPr>
            <a:r>
              <a:rPr lang="en"/>
              <a:t>Could potentially split materials used up into Materials used &amp; Software Used</a:t>
            </a:r>
            <a:endParaRPr/>
          </a:p>
          <a:p>
            <a:pPr indent="-298450" lvl="0" marL="457200" rtl="0" algn="l">
              <a:spcBef>
                <a:spcPts val="0"/>
              </a:spcBef>
              <a:spcAft>
                <a:spcPts val="0"/>
              </a:spcAft>
              <a:buSzPts val="1100"/>
              <a:buChar char="●"/>
            </a:pPr>
            <a:r>
              <a:rPr lang="en"/>
              <a:t>Literature cited might need some work</a:t>
            </a:r>
            <a:endParaRPr/>
          </a:p>
          <a:p>
            <a:pPr indent="-298450" lvl="0" marL="457200" rtl="0" algn="l">
              <a:spcBef>
                <a:spcPts val="0"/>
              </a:spcBef>
              <a:spcAft>
                <a:spcPts val="0"/>
              </a:spcAft>
              <a:buSzPts val="1100"/>
              <a:buChar char="●"/>
            </a:pPr>
            <a:r>
              <a:rPr lang="en"/>
              <a:t>Dylan Rush is a graduated software engineer who has helped model and 3D print the schematics for the boat, I’d say he deserves a thanks even if this thing doesn’t get sent out into the water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22150" y="3176853"/>
            <a:ext cx="30673800" cy="8757900"/>
          </a:xfrm>
          <a:prstGeom prst="rect">
            <a:avLst/>
          </a:prstGeom>
        </p:spPr>
        <p:txBody>
          <a:bodyPr anchorCtr="0" anchor="b" bIns="340425" lIns="340425" spcFirstLastPara="1" rIns="340425" wrap="square" tIns="340425">
            <a:normAutofit/>
          </a:bodyPr>
          <a:lstStyle>
            <a:lvl1pPr lvl="0" algn="ctr">
              <a:spcBef>
                <a:spcPts val="0"/>
              </a:spcBef>
              <a:spcAft>
                <a:spcPts val="0"/>
              </a:spcAft>
              <a:buSzPts val="19500"/>
              <a:buNone/>
              <a:defRPr sz="19500"/>
            </a:lvl1pPr>
            <a:lvl2pPr lvl="1" algn="ctr">
              <a:spcBef>
                <a:spcPts val="0"/>
              </a:spcBef>
              <a:spcAft>
                <a:spcPts val="0"/>
              </a:spcAft>
              <a:buSzPts val="19500"/>
              <a:buNone/>
              <a:defRPr sz="19500"/>
            </a:lvl2pPr>
            <a:lvl3pPr lvl="2" algn="ctr">
              <a:spcBef>
                <a:spcPts val="0"/>
              </a:spcBef>
              <a:spcAft>
                <a:spcPts val="0"/>
              </a:spcAft>
              <a:buSzPts val="19500"/>
              <a:buNone/>
              <a:defRPr sz="19500"/>
            </a:lvl3pPr>
            <a:lvl4pPr lvl="3" algn="ctr">
              <a:spcBef>
                <a:spcPts val="0"/>
              </a:spcBef>
              <a:spcAft>
                <a:spcPts val="0"/>
              </a:spcAft>
              <a:buSzPts val="19500"/>
              <a:buNone/>
              <a:defRPr sz="19500"/>
            </a:lvl4pPr>
            <a:lvl5pPr lvl="4" algn="ctr">
              <a:spcBef>
                <a:spcPts val="0"/>
              </a:spcBef>
              <a:spcAft>
                <a:spcPts val="0"/>
              </a:spcAft>
              <a:buSzPts val="19500"/>
              <a:buNone/>
              <a:defRPr sz="19500"/>
            </a:lvl5pPr>
            <a:lvl6pPr lvl="5" algn="ctr">
              <a:spcBef>
                <a:spcPts val="0"/>
              </a:spcBef>
              <a:spcAft>
                <a:spcPts val="0"/>
              </a:spcAft>
              <a:buSzPts val="19500"/>
              <a:buNone/>
              <a:defRPr sz="19500"/>
            </a:lvl6pPr>
            <a:lvl7pPr lvl="6" algn="ctr">
              <a:spcBef>
                <a:spcPts val="0"/>
              </a:spcBef>
              <a:spcAft>
                <a:spcPts val="0"/>
              </a:spcAft>
              <a:buSzPts val="19500"/>
              <a:buNone/>
              <a:defRPr sz="19500"/>
            </a:lvl7pPr>
            <a:lvl8pPr lvl="7" algn="ctr">
              <a:spcBef>
                <a:spcPts val="0"/>
              </a:spcBef>
              <a:spcAft>
                <a:spcPts val="0"/>
              </a:spcAft>
              <a:buSzPts val="19500"/>
              <a:buNone/>
              <a:defRPr sz="19500"/>
            </a:lvl8pPr>
            <a:lvl9pPr lvl="8" algn="ctr">
              <a:spcBef>
                <a:spcPts val="0"/>
              </a:spcBef>
              <a:spcAft>
                <a:spcPts val="0"/>
              </a:spcAft>
              <a:buSzPts val="19500"/>
              <a:buNone/>
              <a:defRPr sz="19500"/>
            </a:lvl9pPr>
          </a:lstStyle>
          <a:p/>
        </p:txBody>
      </p:sp>
      <p:sp>
        <p:nvSpPr>
          <p:cNvPr id="11" name="Google Shape;11;p2"/>
          <p:cNvSpPr txBox="1"/>
          <p:nvPr>
            <p:ph idx="1" type="subTitle"/>
          </p:nvPr>
        </p:nvSpPr>
        <p:spPr>
          <a:xfrm>
            <a:off x="1122120" y="12092267"/>
            <a:ext cx="30673800" cy="3381900"/>
          </a:xfrm>
          <a:prstGeom prst="rect">
            <a:avLst/>
          </a:prstGeom>
        </p:spPr>
        <p:txBody>
          <a:bodyPr anchorCtr="0" anchor="t" bIns="340425" lIns="340425" spcFirstLastPara="1" rIns="340425" wrap="square" tIns="340425">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p:txBody>
      </p:sp>
      <p:sp>
        <p:nvSpPr>
          <p:cNvPr id="12" name="Google Shape;12;p2"/>
          <p:cNvSpPr txBox="1"/>
          <p:nvPr>
            <p:ph idx="12" type="sldNum"/>
          </p:nvPr>
        </p:nvSpPr>
        <p:spPr>
          <a:xfrm>
            <a:off x="30500848" y="19896392"/>
            <a:ext cx="1975200" cy="1679700"/>
          </a:xfrm>
          <a:prstGeom prst="rect">
            <a:avLst/>
          </a:prstGeom>
        </p:spPr>
        <p:txBody>
          <a:bodyPr anchorCtr="0" anchor="ctr" bIns="340425" lIns="340425" spcFirstLastPara="1" rIns="340425" wrap="square" tIns="340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122120" y="4719467"/>
            <a:ext cx="30673800" cy="8377500"/>
          </a:xfrm>
          <a:prstGeom prst="rect">
            <a:avLst/>
          </a:prstGeom>
        </p:spPr>
        <p:txBody>
          <a:bodyPr anchorCtr="0" anchor="b" bIns="340425" lIns="340425" spcFirstLastPara="1" rIns="340425" wrap="square" tIns="340425">
            <a:normAutofit/>
          </a:bodyPr>
          <a:lstStyle>
            <a:lvl1pPr lvl="0" algn="ctr">
              <a:spcBef>
                <a:spcPts val="0"/>
              </a:spcBef>
              <a:spcAft>
                <a:spcPts val="0"/>
              </a:spcAft>
              <a:buSzPts val="44700"/>
              <a:buNone/>
              <a:defRPr sz="44700"/>
            </a:lvl1pPr>
            <a:lvl2pPr lvl="1" algn="ctr">
              <a:spcBef>
                <a:spcPts val="0"/>
              </a:spcBef>
              <a:spcAft>
                <a:spcPts val="0"/>
              </a:spcAft>
              <a:buSzPts val="44700"/>
              <a:buNone/>
              <a:defRPr sz="44700"/>
            </a:lvl2pPr>
            <a:lvl3pPr lvl="2" algn="ctr">
              <a:spcBef>
                <a:spcPts val="0"/>
              </a:spcBef>
              <a:spcAft>
                <a:spcPts val="0"/>
              </a:spcAft>
              <a:buSzPts val="44700"/>
              <a:buNone/>
              <a:defRPr sz="44700"/>
            </a:lvl3pPr>
            <a:lvl4pPr lvl="3" algn="ctr">
              <a:spcBef>
                <a:spcPts val="0"/>
              </a:spcBef>
              <a:spcAft>
                <a:spcPts val="0"/>
              </a:spcAft>
              <a:buSzPts val="44700"/>
              <a:buNone/>
              <a:defRPr sz="44700"/>
            </a:lvl4pPr>
            <a:lvl5pPr lvl="4" algn="ctr">
              <a:spcBef>
                <a:spcPts val="0"/>
              </a:spcBef>
              <a:spcAft>
                <a:spcPts val="0"/>
              </a:spcAft>
              <a:buSzPts val="44700"/>
              <a:buNone/>
              <a:defRPr sz="44700"/>
            </a:lvl5pPr>
            <a:lvl6pPr lvl="5" algn="ctr">
              <a:spcBef>
                <a:spcPts val="0"/>
              </a:spcBef>
              <a:spcAft>
                <a:spcPts val="0"/>
              </a:spcAft>
              <a:buSzPts val="44700"/>
              <a:buNone/>
              <a:defRPr sz="44700"/>
            </a:lvl6pPr>
            <a:lvl7pPr lvl="6" algn="ctr">
              <a:spcBef>
                <a:spcPts val="0"/>
              </a:spcBef>
              <a:spcAft>
                <a:spcPts val="0"/>
              </a:spcAft>
              <a:buSzPts val="44700"/>
              <a:buNone/>
              <a:defRPr sz="44700"/>
            </a:lvl7pPr>
            <a:lvl8pPr lvl="7" algn="ctr">
              <a:spcBef>
                <a:spcPts val="0"/>
              </a:spcBef>
              <a:spcAft>
                <a:spcPts val="0"/>
              </a:spcAft>
              <a:buSzPts val="44700"/>
              <a:buNone/>
              <a:defRPr sz="44700"/>
            </a:lvl8pPr>
            <a:lvl9pPr lvl="8" algn="ctr">
              <a:spcBef>
                <a:spcPts val="0"/>
              </a:spcBef>
              <a:spcAft>
                <a:spcPts val="0"/>
              </a:spcAft>
              <a:buSzPts val="44700"/>
              <a:buNone/>
              <a:defRPr sz="44700"/>
            </a:lvl9pPr>
          </a:lstStyle>
          <a:p>
            <a:r>
              <a:t>xx%</a:t>
            </a:r>
          </a:p>
        </p:txBody>
      </p:sp>
      <p:sp>
        <p:nvSpPr>
          <p:cNvPr id="46" name="Google Shape;46;p11"/>
          <p:cNvSpPr txBox="1"/>
          <p:nvPr>
            <p:ph idx="1" type="body"/>
          </p:nvPr>
        </p:nvSpPr>
        <p:spPr>
          <a:xfrm>
            <a:off x="1122120" y="13449493"/>
            <a:ext cx="30673800" cy="5550000"/>
          </a:xfrm>
          <a:prstGeom prst="rect">
            <a:avLst/>
          </a:prstGeom>
        </p:spPr>
        <p:txBody>
          <a:bodyPr anchorCtr="0" anchor="t" bIns="340425" lIns="340425" spcFirstLastPara="1" rIns="340425" wrap="square" tIns="340425">
            <a:normAutofit/>
          </a:bodyPr>
          <a:lstStyle>
            <a:lvl1pPr indent="-647700" lvl="0" marL="457200" algn="ctr">
              <a:spcBef>
                <a:spcPts val="0"/>
              </a:spcBef>
              <a:spcAft>
                <a:spcPts val="0"/>
              </a:spcAft>
              <a:buSzPts val="6600"/>
              <a:buChar char="●"/>
              <a:defRPr/>
            </a:lvl1pPr>
            <a:lvl2pPr indent="-552450" lvl="1" marL="914400" algn="ctr">
              <a:spcBef>
                <a:spcPts val="0"/>
              </a:spcBef>
              <a:spcAft>
                <a:spcPts val="0"/>
              </a:spcAft>
              <a:buSzPts val="5100"/>
              <a:buChar char="○"/>
              <a:defRPr/>
            </a:lvl2pPr>
            <a:lvl3pPr indent="-552450" lvl="2" marL="1371600" algn="ctr">
              <a:spcBef>
                <a:spcPts val="0"/>
              </a:spcBef>
              <a:spcAft>
                <a:spcPts val="0"/>
              </a:spcAft>
              <a:buSzPts val="5100"/>
              <a:buChar char="■"/>
              <a:defRPr/>
            </a:lvl3pPr>
            <a:lvl4pPr indent="-552450" lvl="3" marL="1828800" algn="ctr">
              <a:spcBef>
                <a:spcPts val="0"/>
              </a:spcBef>
              <a:spcAft>
                <a:spcPts val="0"/>
              </a:spcAft>
              <a:buSzPts val="5100"/>
              <a:buChar char="●"/>
              <a:defRPr/>
            </a:lvl4pPr>
            <a:lvl5pPr indent="-552450" lvl="4" marL="2286000" algn="ctr">
              <a:spcBef>
                <a:spcPts val="0"/>
              </a:spcBef>
              <a:spcAft>
                <a:spcPts val="0"/>
              </a:spcAft>
              <a:buSzPts val="5100"/>
              <a:buChar char="○"/>
              <a:defRPr/>
            </a:lvl5pPr>
            <a:lvl6pPr indent="-552450" lvl="5" marL="2743200" algn="ctr">
              <a:spcBef>
                <a:spcPts val="0"/>
              </a:spcBef>
              <a:spcAft>
                <a:spcPts val="0"/>
              </a:spcAft>
              <a:buSzPts val="5100"/>
              <a:buChar char="■"/>
              <a:defRPr/>
            </a:lvl6pPr>
            <a:lvl7pPr indent="-552450" lvl="6" marL="3200400" algn="ctr">
              <a:spcBef>
                <a:spcPts val="0"/>
              </a:spcBef>
              <a:spcAft>
                <a:spcPts val="0"/>
              </a:spcAft>
              <a:buSzPts val="5100"/>
              <a:buChar char="●"/>
              <a:defRPr/>
            </a:lvl7pPr>
            <a:lvl8pPr indent="-552450" lvl="7" marL="3657600" algn="ctr">
              <a:spcBef>
                <a:spcPts val="0"/>
              </a:spcBef>
              <a:spcAft>
                <a:spcPts val="0"/>
              </a:spcAft>
              <a:buSzPts val="5100"/>
              <a:buChar char="○"/>
              <a:defRPr/>
            </a:lvl8pPr>
            <a:lvl9pPr indent="-552450" lvl="8" marL="4114800" algn="ctr">
              <a:spcBef>
                <a:spcPts val="0"/>
              </a:spcBef>
              <a:spcAft>
                <a:spcPts val="0"/>
              </a:spcAft>
              <a:buSzPts val="5100"/>
              <a:buChar char="■"/>
              <a:defRPr/>
            </a:lvl9pPr>
          </a:lstStyle>
          <a:p/>
        </p:txBody>
      </p:sp>
      <p:sp>
        <p:nvSpPr>
          <p:cNvPr id="47" name="Google Shape;47;p11"/>
          <p:cNvSpPr txBox="1"/>
          <p:nvPr>
            <p:ph idx="12" type="sldNum"/>
          </p:nvPr>
        </p:nvSpPr>
        <p:spPr>
          <a:xfrm>
            <a:off x="30500848" y="19896392"/>
            <a:ext cx="1975200" cy="1679700"/>
          </a:xfrm>
          <a:prstGeom prst="rect">
            <a:avLst/>
          </a:prstGeom>
        </p:spPr>
        <p:txBody>
          <a:bodyPr anchorCtr="0" anchor="ctr" bIns="340425" lIns="340425" spcFirstLastPara="1" rIns="340425" wrap="square" tIns="340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0500848" y="19896392"/>
            <a:ext cx="1975200" cy="1679700"/>
          </a:xfrm>
          <a:prstGeom prst="rect">
            <a:avLst/>
          </a:prstGeom>
        </p:spPr>
        <p:txBody>
          <a:bodyPr anchorCtr="0" anchor="ctr" bIns="340425" lIns="340425" spcFirstLastPara="1" rIns="340425" wrap="square" tIns="340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22120" y="9176960"/>
            <a:ext cx="30673800" cy="3591600"/>
          </a:xfrm>
          <a:prstGeom prst="rect">
            <a:avLst/>
          </a:prstGeom>
        </p:spPr>
        <p:txBody>
          <a:bodyPr anchorCtr="0" anchor="ctr" bIns="340425" lIns="340425" spcFirstLastPara="1" rIns="340425" wrap="square" tIns="340425">
            <a:normAutofit/>
          </a:bodyPr>
          <a:lstStyle>
            <a:lvl1pPr lvl="0" algn="ctr">
              <a:spcBef>
                <a:spcPts val="0"/>
              </a:spcBef>
              <a:spcAft>
                <a:spcPts val="0"/>
              </a:spcAft>
              <a:buSzPts val="13500"/>
              <a:buNone/>
              <a:defRPr sz="13500"/>
            </a:lvl1pPr>
            <a:lvl2pPr lvl="1" algn="ctr">
              <a:spcBef>
                <a:spcPts val="0"/>
              </a:spcBef>
              <a:spcAft>
                <a:spcPts val="0"/>
              </a:spcAft>
              <a:buSzPts val="13500"/>
              <a:buNone/>
              <a:defRPr sz="13500"/>
            </a:lvl2pPr>
            <a:lvl3pPr lvl="2" algn="ctr">
              <a:spcBef>
                <a:spcPts val="0"/>
              </a:spcBef>
              <a:spcAft>
                <a:spcPts val="0"/>
              </a:spcAft>
              <a:buSzPts val="13500"/>
              <a:buNone/>
              <a:defRPr sz="13500"/>
            </a:lvl3pPr>
            <a:lvl4pPr lvl="3" algn="ctr">
              <a:spcBef>
                <a:spcPts val="0"/>
              </a:spcBef>
              <a:spcAft>
                <a:spcPts val="0"/>
              </a:spcAft>
              <a:buSzPts val="13500"/>
              <a:buNone/>
              <a:defRPr sz="13500"/>
            </a:lvl4pPr>
            <a:lvl5pPr lvl="4" algn="ctr">
              <a:spcBef>
                <a:spcPts val="0"/>
              </a:spcBef>
              <a:spcAft>
                <a:spcPts val="0"/>
              </a:spcAft>
              <a:buSzPts val="13500"/>
              <a:buNone/>
              <a:defRPr sz="13500"/>
            </a:lvl5pPr>
            <a:lvl6pPr lvl="5" algn="ctr">
              <a:spcBef>
                <a:spcPts val="0"/>
              </a:spcBef>
              <a:spcAft>
                <a:spcPts val="0"/>
              </a:spcAft>
              <a:buSzPts val="13500"/>
              <a:buNone/>
              <a:defRPr sz="13500"/>
            </a:lvl6pPr>
            <a:lvl7pPr lvl="6" algn="ctr">
              <a:spcBef>
                <a:spcPts val="0"/>
              </a:spcBef>
              <a:spcAft>
                <a:spcPts val="0"/>
              </a:spcAft>
              <a:buSzPts val="13500"/>
              <a:buNone/>
              <a:defRPr sz="13500"/>
            </a:lvl7pPr>
            <a:lvl8pPr lvl="7" algn="ctr">
              <a:spcBef>
                <a:spcPts val="0"/>
              </a:spcBef>
              <a:spcAft>
                <a:spcPts val="0"/>
              </a:spcAft>
              <a:buSzPts val="13500"/>
              <a:buNone/>
              <a:defRPr sz="13500"/>
            </a:lvl8pPr>
            <a:lvl9pPr lvl="8" algn="ctr">
              <a:spcBef>
                <a:spcPts val="0"/>
              </a:spcBef>
              <a:spcAft>
                <a:spcPts val="0"/>
              </a:spcAft>
              <a:buSzPts val="13500"/>
              <a:buNone/>
              <a:defRPr sz="13500"/>
            </a:lvl9pPr>
          </a:lstStyle>
          <a:p/>
        </p:txBody>
      </p:sp>
      <p:sp>
        <p:nvSpPr>
          <p:cNvPr id="15" name="Google Shape;15;p3"/>
          <p:cNvSpPr txBox="1"/>
          <p:nvPr>
            <p:ph idx="12" type="sldNum"/>
          </p:nvPr>
        </p:nvSpPr>
        <p:spPr>
          <a:xfrm>
            <a:off x="30500848" y="19896392"/>
            <a:ext cx="1975200" cy="1679700"/>
          </a:xfrm>
          <a:prstGeom prst="rect">
            <a:avLst/>
          </a:prstGeom>
        </p:spPr>
        <p:txBody>
          <a:bodyPr anchorCtr="0" anchor="ctr" bIns="340425" lIns="340425" spcFirstLastPara="1" rIns="340425" wrap="square" tIns="340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122120" y="1898773"/>
            <a:ext cx="30673800" cy="2443500"/>
          </a:xfrm>
          <a:prstGeom prst="rect">
            <a:avLst/>
          </a:prstGeom>
        </p:spPr>
        <p:txBody>
          <a:bodyPr anchorCtr="0" anchor="t" bIns="340425" lIns="340425" spcFirstLastPara="1" rIns="340425" wrap="square" tIns="340425">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18" name="Google Shape;18;p4"/>
          <p:cNvSpPr txBox="1"/>
          <p:nvPr>
            <p:ph idx="1" type="body"/>
          </p:nvPr>
        </p:nvSpPr>
        <p:spPr>
          <a:xfrm>
            <a:off x="1122120" y="4917227"/>
            <a:ext cx="30673800" cy="14576700"/>
          </a:xfrm>
          <a:prstGeom prst="rect">
            <a:avLst/>
          </a:prstGeom>
        </p:spPr>
        <p:txBody>
          <a:bodyPr anchorCtr="0" anchor="t" bIns="340425" lIns="340425" spcFirstLastPara="1" rIns="340425" wrap="square" tIns="340425">
            <a:normAutofit/>
          </a:bodyPr>
          <a:lstStyle>
            <a:lvl1pPr indent="-647700" lvl="0" marL="457200">
              <a:spcBef>
                <a:spcPts val="0"/>
              </a:spcBef>
              <a:spcAft>
                <a:spcPts val="0"/>
              </a:spcAft>
              <a:buSzPts val="6600"/>
              <a:buChar char="●"/>
              <a:defRPr/>
            </a:lvl1pPr>
            <a:lvl2pPr indent="-552450" lvl="1" marL="914400">
              <a:spcBef>
                <a:spcPts val="0"/>
              </a:spcBef>
              <a:spcAft>
                <a:spcPts val="0"/>
              </a:spcAft>
              <a:buSzPts val="5100"/>
              <a:buChar char="○"/>
              <a:defRPr/>
            </a:lvl2pPr>
            <a:lvl3pPr indent="-552450" lvl="2" marL="1371600">
              <a:spcBef>
                <a:spcPts val="0"/>
              </a:spcBef>
              <a:spcAft>
                <a:spcPts val="0"/>
              </a:spcAft>
              <a:buSzPts val="5100"/>
              <a:buChar char="■"/>
              <a:defRPr/>
            </a:lvl3pPr>
            <a:lvl4pPr indent="-552450" lvl="3" marL="1828800">
              <a:spcBef>
                <a:spcPts val="0"/>
              </a:spcBef>
              <a:spcAft>
                <a:spcPts val="0"/>
              </a:spcAft>
              <a:buSzPts val="5100"/>
              <a:buChar char="●"/>
              <a:defRPr/>
            </a:lvl4pPr>
            <a:lvl5pPr indent="-552450" lvl="4" marL="2286000">
              <a:spcBef>
                <a:spcPts val="0"/>
              </a:spcBef>
              <a:spcAft>
                <a:spcPts val="0"/>
              </a:spcAft>
              <a:buSzPts val="5100"/>
              <a:buChar char="○"/>
              <a:defRPr/>
            </a:lvl5pPr>
            <a:lvl6pPr indent="-552450" lvl="5" marL="2743200">
              <a:spcBef>
                <a:spcPts val="0"/>
              </a:spcBef>
              <a:spcAft>
                <a:spcPts val="0"/>
              </a:spcAft>
              <a:buSzPts val="5100"/>
              <a:buChar char="■"/>
              <a:defRPr/>
            </a:lvl6pPr>
            <a:lvl7pPr indent="-552450" lvl="6" marL="3200400">
              <a:spcBef>
                <a:spcPts val="0"/>
              </a:spcBef>
              <a:spcAft>
                <a:spcPts val="0"/>
              </a:spcAft>
              <a:buSzPts val="5100"/>
              <a:buChar char="●"/>
              <a:defRPr/>
            </a:lvl7pPr>
            <a:lvl8pPr indent="-552450" lvl="7" marL="3657600">
              <a:spcBef>
                <a:spcPts val="0"/>
              </a:spcBef>
              <a:spcAft>
                <a:spcPts val="0"/>
              </a:spcAft>
              <a:buSzPts val="5100"/>
              <a:buChar char="○"/>
              <a:defRPr/>
            </a:lvl8pPr>
            <a:lvl9pPr indent="-552450" lvl="8" marL="4114800">
              <a:spcBef>
                <a:spcPts val="0"/>
              </a:spcBef>
              <a:spcAft>
                <a:spcPts val="0"/>
              </a:spcAft>
              <a:buSzPts val="5100"/>
              <a:buChar char="■"/>
              <a:defRPr/>
            </a:lvl9pPr>
          </a:lstStyle>
          <a:p/>
        </p:txBody>
      </p:sp>
      <p:sp>
        <p:nvSpPr>
          <p:cNvPr id="19" name="Google Shape;19;p4"/>
          <p:cNvSpPr txBox="1"/>
          <p:nvPr>
            <p:ph idx="12" type="sldNum"/>
          </p:nvPr>
        </p:nvSpPr>
        <p:spPr>
          <a:xfrm>
            <a:off x="30500848" y="19896392"/>
            <a:ext cx="1975200" cy="1679700"/>
          </a:xfrm>
          <a:prstGeom prst="rect">
            <a:avLst/>
          </a:prstGeom>
        </p:spPr>
        <p:txBody>
          <a:bodyPr anchorCtr="0" anchor="ctr" bIns="340425" lIns="340425" spcFirstLastPara="1" rIns="340425" wrap="square" tIns="340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22120" y="1898773"/>
            <a:ext cx="30673800" cy="2443500"/>
          </a:xfrm>
          <a:prstGeom prst="rect">
            <a:avLst/>
          </a:prstGeom>
        </p:spPr>
        <p:txBody>
          <a:bodyPr anchorCtr="0" anchor="t" bIns="340425" lIns="340425" spcFirstLastPara="1" rIns="340425" wrap="square" tIns="340425">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22" name="Google Shape;22;p5"/>
          <p:cNvSpPr txBox="1"/>
          <p:nvPr>
            <p:ph idx="1" type="body"/>
          </p:nvPr>
        </p:nvSpPr>
        <p:spPr>
          <a:xfrm>
            <a:off x="1122120" y="4917227"/>
            <a:ext cx="14399700" cy="14576700"/>
          </a:xfrm>
          <a:prstGeom prst="rect">
            <a:avLst/>
          </a:prstGeom>
        </p:spPr>
        <p:txBody>
          <a:bodyPr anchorCtr="0" anchor="t" bIns="340425" lIns="340425" spcFirstLastPara="1" rIns="340425" wrap="square" tIns="340425">
            <a:normAutofit/>
          </a:bodyPr>
          <a:lstStyle>
            <a:lvl1pPr indent="-552450" lvl="0" marL="457200">
              <a:spcBef>
                <a:spcPts val="0"/>
              </a:spcBef>
              <a:spcAft>
                <a:spcPts val="0"/>
              </a:spcAft>
              <a:buSzPts val="5100"/>
              <a:buChar char="●"/>
              <a:defRPr sz="5100"/>
            </a:lvl1pPr>
            <a:lvl2pPr indent="-514350" lvl="1" marL="914400">
              <a:spcBef>
                <a:spcPts val="0"/>
              </a:spcBef>
              <a:spcAft>
                <a:spcPts val="0"/>
              </a:spcAft>
              <a:buSzPts val="4500"/>
              <a:buChar char="○"/>
              <a:defRPr sz="4500"/>
            </a:lvl2pPr>
            <a:lvl3pPr indent="-514350" lvl="2" marL="1371600">
              <a:spcBef>
                <a:spcPts val="0"/>
              </a:spcBef>
              <a:spcAft>
                <a:spcPts val="0"/>
              </a:spcAft>
              <a:buSzPts val="4500"/>
              <a:buChar char="■"/>
              <a:defRPr sz="4500"/>
            </a:lvl3pPr>
            <a:lvl4pPr indent="-514350" lvl="3" marL="1828800">
              <a:spcBef>
                <a:spcPts val="0"/>
              </a:spcBef>
              <a:spcAft>
                <a:spcPts val="0"/>
              </a:spcAft>
              <a:buSzPts val="4500"/>
              <a:buChar char="●"/>
              <a:defRPr sz="4500"/>
            </a:lvl4pPr>
            <a:lvl5pPr indent="-514350" lvl="4" marL="2286000">
              <a:spcBef>
                <a:spcPts val="0"/>
              </a:spcBef>
              <a:spcAft>
                <a:spcPts val="0"/>
              </a:spcAft>
              <a:buSzPts val="4500"/>
              <a:buChar char="○"/>
              <a:defRPr sz="4500"/>
            </a:lvl5pPr>
            <a:lvl6pPr indent="-514350" lvl="5" marL="2743200">
              <a:spcBef>
                <a:spcPts val="0"/>
              </a:spcBef>
              <a:spcAft>
                <a:spcPts val="0"/>
              </a:spcAft>
              <a:buSzPts val="4500"/>
              <a:buChar char="■"/>
              <a:defRPr sz="4500"/>
            </a:lvl6pPr>
            <a:lvl7pPr indent="-514350" lvl="6" marL="3200400">
              <a:spcBef>
                <a:spcPts val="0"/>
              </a:spcBef>
              <a:spcAft>
                <a:spcPts val="0"/>
              </a:spcAft>
              <a:buSzPts val="4500"/>
              <a:buChar char="●"/>
              <a:defRPr sz="4500"/>
            </a:lvl7pPr>
            <a:lvl8pPr indent="-514350" lvl="7" marL="3657600">
              <a:spcBef>
                <a:spcPts val="0"/>
              </a:spcBef>
              <a:spcAft>
                <a:spcPts val="0"/>
              </a:spcAft>
              <a:buSzPts val="4500"/>
              <a:buChar char="○"/>
              <a:defRPr sz="4500"/>
            </a:lvl8pPr>
            <a:lvl9pPr indent="-514350" lvl="8" marL="4114800">
              <a:spcBef>
                <a:spcPts val="0"/>
              </a:spcBef>
              <a:spcAft>
                <a:spcPts val="0"/>
              </a:spcAft>
              <a:buSzPts val="4500"/>
              <a:buChar char="■"/>
              <a:defRPr sz="4500"/>
            </a:lvl9pPr>
          </a:lstStyle>
          <a:p/>
        </p:txBody>
      </p:sp>
      <p:sp>
        <p:nvSpPr>
          <p:cNvPr id="23" name="Google Shape;23;p5"/>
          <p:cNvSpPr txBox="1"/>
          <p:nvPr>
            <p:ph idx="2" type="body"/>
          </p:nvPr>
        </p:nvSpPr>
        <p:spPr>
          <a:xfrm>
            <a:off x="17396640" y="4917227"/>
            <a:ext cx="14399700" cy="14576700"/>
          </a:xfrm>
          <a:prstGeom prst="rect">
            <a:avLst/>
          </a:prstGeom>
        </p:spPr>
        <p:txBody>
          <a:bodyPr anchorCtr="0" anchor="t" bIns="340425" lIns="340425" spcFirstLastPara="1" rIns="340425" wrap="square" tIns="340425">
            <a:normAutofit/>
          </a:bodyPr>
          <a:lstStyle>
            <a:lvl1pPr indent="-552450" lvl="0" marL="457200">
              <a:spcBef>
                <a:spcPts val="0"/>
              </a:spcBef>
              <a:spcAft>
                <a:spcPts val="0"/>
              </a:spcAft>
              <a:buSzPts val="5100"/>
              <a:buChar char="●"/>
              <a:defRPr sz="5100"/>
            </a:lvl1pPr>
            <a:lvl2pPr indent="-514350" lvl="1" marL="914400">
              <a:spcBef>
                <a:spcPts val="0"/>
              </a:spcBef>
              <a:spcAft>
                <a:spcPts val="0"/>
              </a:spcAft>
              <a:buSzPts val="4500"/>
              <a:buChar char="○"/>
              <a:defRPr sz="4500"/>
            </a:lvl2pPr>
            <a:lvl3pPr indent="-514350" lvl="2" marL="1371600">
              <a:spcBef>
                <a:spcPts val="0"/>
              </a:spcBef>
              <a:spcAft>
                <a:spcPts val="0"/>
              </a:spcAft>
              <a:buSzPts val="4500"/>
              <a:buChar char="■"/>
              <a:defRPr sz="4500"/>
            </a:lvl3pPr>
            <a:lvl4pPr indent="-514350" lvl="3" marL="1828800">
              <a:spcBef>
                <a:spcPts val="0"/>
              </a:spcBef>
              <a:spcAft>
                <a:spcPts val="0"/>
              </a:spcAft>
              <a:buSzPts val="4500"/>
              <a:buChar char="●"/>
              <a:defRPr sz="4500"/>
            </a:lvl4pPr>
            <a:lvl5pPr indent="-514350" lvl="4" marL="2286000">
              <a:spcBef>
                <a:spcPts val="0"/>
              </a:spcBef>
              <a:spcAft>
                <a:spcPts val="0"/>
              </a:spcAft>
              <a:buSzPts val="4500"/>
              <a:buChar char="○"/>
              <a:defRPr sz="4500"/>
            </a:lvl5pPr>
            <a:lvl6pPr indent="-514350" lvl="5" marL="2743200">
              <a:spcBef>
                <a:spcPts val="0"/>
              </a:spcBef>
              <a:spcAft>
                <a:spcPts val="0"/>
              </a:spcAft>
              <a:buSzPts val="4500"/>
              <a:buChar char="■"/>
              <a:defRPr sz="4500"/>
            </a:lvl6pPr>
            <a:lvl7pPr indent="-514350" lvl="6" marL="3200400">
              <a:spcBef>
                <a:spcPts val="0"/>
              </a:spcBef>
              <a:spcAft>
                <a:spcPts val="0"/>
              </a:spcAft>
              <a:buSzPts val="4500"/>
              <a:buChar char="●"/>
              <a:defRPr sz="4500"/>
            </a:lvl7pPr>
            <a:lvl8pPr indent="-514350" lvl="7" marL="3657600">
              <a:spcBef>
                <a:spcPts val="0"/>
              </a:spcBef>
              <a:spcAft>
                <a:spcPts val="0"/>
              </a:spcAft>
              <a:buSzPts val="4500"/>
              <a:buChar char="○"/>
              <a:defRPr sz="4500"/>
            </a:lvl8pPr>
            <a:lvl9pPr indent="-514350" lvl="8" marL="4114800">
              <a:spcBef>
                <a:spcPts val="0"/>
              </a:spcBef>
              <a:spcAft>
                <a:spcPts val="0"/>
              </a:spcAft>
              <a:buSzPts val="4500"/>
              <a:buChar char="■"/>
              <a:defRPr sz="4500"/>
            </a:lvl9pPr>
          </a:lstStyle>
          <a:p/>
        </p:txBody>
      </p:sp>
      <p:sp>
        <p:nvSpPr>
          <p:cNvPr id="24" name="Google Shape;24;p5"/>
          <p:cNvSpPr txBox="1"/>
          <p:nvPr>
            <p:ph idx="12" type="sldNum"/>
          </p:nvPr>
        </p:nvSpPr>
        <p:spPr>
          <a:xfrm>
            <a:off x="30500848" y="19896392"/>
            <a:ext cx="1975200" cy="1679700"/>
          </a:xfrm>
          <a:prstGeom prst="rect">
            <a:avLst/>
          </a:prstGeom>
        </p:spPr>
        <p:txBody>
          <a:bodyPr anchorCtr="0" anchor="ctr" bIns="340425" lIns="340425" spcFirstLastPara="1" rIns="340425" wrap="square" tIns="340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22120" y="1898773"/>
            <a:ext cx="30673800" cy="2443500"/>
          </a:xfrm>
          <a:prstGeom prst="rect">
            <a:avLst/>
          </a:prstGeom>
        </p:spPr>
        <p:txBody>
          <a:bodyPr anchorCtr="0" anchor="t" bIns="340425" lIns="340425" spcFirstLastPara="1" rIns="340425" wrap="square" tIns="340425">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27" name="Google Shape;27;p6"/>
          <p:cNvSpPr txBox="1"/>
          <p:nvPr>
            <p:ph idx="12" type="sldNum"/>
          </p:nvPr>
        </p:nvSpPr>
        <p:spPr>
          <a:xfrm>
            <a:off x="30500848" y="19896392"/>
            <a:ext cx="1975200" cy="1679700"/>
          </a:xfrm>
          <a:prstGeom prst="rect">
            <a:avLst/>
          </a:prstGeom>
        </p:spPr>
        <p:txBody>
          <a:bodyPr anchorCtr="0" anchor="ctr" bIns="340425" lIns="340425" spcFirstLastPara="1" rIns="340425" wrap="square" tIns="340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122120" y="2370560"/>
            <a:ext cx="10108800" cy="3224400"/>
          </a:xfrm>
          <a:prstGeom prst="rect">
            <a:avLst/>
          </a:prstGeom>
        </p:spPr>
        <p:txBody>
          <a:bodyPr anchorCtr="0" anchor="b" bIns="340425" lIns="340425" spcFirstLastPara="1" rIns="340425" wrap="square" tIns="340425">
            <a:normAutofit/>
          </a:bodyPr>
          <a:lstStyle>
            <a:lvl1pPr lvl="0">
              <a:spcBef>
                <a:spcPts val="0"/>
              </a:spcBef>
              <a:spcAft>
                <a:spcPts val="0"/>
              </a:spcAft>
              <a:buSzPts val="9000"/>
              <a:buNone/>
              <a:defRPr sz="9000"/>
            </a:lvl1pPr>
            <a:lvl2pPr lvl="1">
              <a:spcBef>
                <a:spcPts val="0"/>
              </a:spcBef>
              <a:spcAft>
                <a:spcPts val="0"/>
              </a:spcAft>
              <a:buSzPts val="9000"/>
              <a:buNone/>
              <a:defRPr sz="9000"/>
            </a:lvl2pPr>
            <a:lvl3pPr lvl="2">
              <a:spcBef>
                <a:spcPts val="0"/>
              </a:spcBef>
              <a:spcAft>
                <a:spcPts val="0"/>
              </a:spcAft>
              <a:buSzPts val="9000"/>
              <a:buNone/>
              <a:defRPr sz="9000"/>
            </a:lvl3pPr>
            <a:lvl4pPr lvl="3">
              <a:spcBef>
                <a:spcPts val="0"/>
              </a:spcBef>
              <a:spcAft>
                <a:spcPts val="0"/>
              </a:spcAft>
              <a:buSzPts val="9000"/>
              <a:buNone/>
              <a:defRPr sz="9000"/>
            </a:lvl4pPr>
            <a:lvl5pPr lvl="4">
              <a:spcBef>
                <a:spcPts val="0"/>
              </a:spcBef>
              <a:spcAft>
                <a:spcPts val="0"/>
              </a:spcAft>
              <a:buSzPts val="9000"/>
              <a:buNone/>
              <a:defRPr sz="9000"/>
            </a:lvl5pPr>
            <a:lvl6pPr lvl="5">
              <a:spcBef>
                <a:spcPts val="0"/>
              </a:spcBef>
              <a:spcAft>
                <a:spcPts val="0"/>
              </a:spcAft>
              <a:buSzPts val="9000"/>
              <a:buNone/>
              <a:defRPr sz="9000"/>
            </a:lvl6pPr>
            <a:lvl7pPr lvl="6">
              <a:spcBef>
                <a:spcPts val="0"/>
              </a:spcBef>
              <a:spcAft>
                <a:spcPts val="0"/>
              </a:spcAft>
              <a:buSzPts val="9000"/>
              <a:buNone/>
              <a:defRPr sz="9000"/>
            </a:lvl7pPr>
            <a:lvl8pPr lvl="7">
              <a:spcBef>
                <a:spcPts val="0"/>
              </a:spcBef>
              <a:spcAft>
                <a:spcPts val="0"/>
              </a:spcAft>
              <a:buSzPts val="9000"/>
              <a:buNone/>
              <a:defRPr sz="9000"/>
            </a:lvl8pPr>
            <a:lvl9pPr lvl="8">
              <a:spcBef>
                <a:spcPts val="0"/>
              </a:spcBef>
              <a:spcAft>
                <a:spcPts val="0"/>
              </a:spcAft>
              <a:buSzPts val="9000"/>
              <a:buNone/>
              <a:defRPr sz="9000"/>
            </a:lvl9pPr>
          </a:lstStyle>
          <a:p/>
        </p:txBody>
      </p:sp>
      <p:sp>
        <p:nvSpPr>
          <p:cNvPr id="30" name="Google Shape;30;p7"/>
          <p:cNvSpPr txBox="1"/>
          <p:nvPr>
            <p:ph idx="1" type="body"/>
          </p:nvPr>
        </p:nvSpPr>
        <p:spPr>
          <a:xfrm>
            <a:off x="1122120" y="5928960"/>
            <a:ext cx="10108800" cy="13565400"/>
          </a:xfrm>
          <a:prstGeom prst="rect">
            <a:avLst/>
          </a:prstGeom>
        </p:spPr>
        <p:txBody>
          <a:bodyPr anchorCtr="0" anchor="t" bIns="340425" lIns="340425" spcFirstLastPara="1" rIns="340425" wrap="square" tIns="340425">
            <a:normAutofit/>
          </a:bodyPr>
          <a:lstStyle>
            <a:lvl1pPr indent="-514350" lvl="0" marL="457200">
              <a:spcBef>
                <a:spcPts val="0"/>
              </a:spcBef>
              <a:spcAft>
                <a:spcPts val="0"/>
              </a:spcAft>
              <a:buSzPts val="4500"/>
              <a:buChar char="●"/>
              <a:defRPr sz="4500"/>
            </a:lvl1pPr>
            <a:lvl2pPr indent="-514350" lvl="1" marL="914400">
              <a:spcBef>
                <a:spcPts val="0"/>
              </a:spcBef>
              <a:spcAft>
                <a:spcPts val="0"/>
              </a:spcAft>
              <a:buSzPts val="4500"/>
              <a:buChar char="○"/>
              <a:defRPr sz="4500"/>
            </a:lvl2pPr>
            <a:lvl3pPr indent="-514350" lvl="2" marL="1371600">
              <a:spcBef>
                <a:spcPts val="0"/>
              </a:spcBef>
              <a:spcAft>
                <a:spcPts val="0"/>
              </a:spcAft>
              <a:buSzPts val="4500"/>
              <a:buChar char="■"/>
              <a:defRPr sz="4500"/>
            </a:lvl3pPr>
            <a:lvl4pPr indent="-514350" lvl="3" marL="1828800">
              <a:spcBef>
                <a:spcPts val="0"/>
              </a:spcBef>
              <a:spcAft>
                <a:spcPts val="0"/>
              </a:spcAft>
              <a:buSzPts val="4500"/>
              <a:buChar char="●"/>
              <a:defRPr sz="4500"/>
            </a:lvl4pPr>
            <a:lvl5pPr indent="-514350" lvl="4" marL="2286000">
              <a:spcBef>
                <a:spcPts val="0"/>
              </a:spcBef>
              <a:spcAft>
                <a:spcPts val="0"/>
              </a:spcAft>
              <a:buSzPts val="4500"/>
              <a:buChar char="○"/>
              <a:defRPr sz="4500"/>
            </a:lvl5pPr>
            <a:lvl6pPr indent="-514350" lvl="5" marL="2743200">
              <a:spcBef>
                <a:spcPts val="0"/>
              </a:spcBef>
              <a:spcAft>
                <a:spcPts val="0"/>
              </a:spcAft>
              <a:buSzPts val="4500"/>
              <a:buChar char="■"/>
              <a:defRPr sz="4500"/>
            </a:lvl6pPr>
            <a:lvl7pPr indent="-514350" lvl="6" marL="3200400">
              <a:spcBef>
                <a:spcPts val="0"/>
              </a:spcBef>
              <a:spcAft>
                <a:spcPts val="0"/>
              </a:spcAft>
              <a:buSzPts val="4500"/>
              <a:buChar char="●"/>
              <a:defRPr sz="4500"/>
            </a:lvl7pPr>
            <a:lvl8pPr indent="-514350" lvl="7" marL="3657600">
              <a:spcBef>
                <a:spcPts val="0"/>
              </a:spcBef>
              <a:spcAft>
                <a:spcPts val="0"/>
              </a:spcAft>
              <a:buSzPts val="4500"/>
              <a:buChar char="○"/>
              <a:defRPr sz="4500"/>
            </a:lvl8pPr>
            <a:lvl9pPr indent="-514350" lvl="8" marL="4114800">
              <a:spcBef>
                <a:spcPts val="0"/>
              </a:spcBef>
              <a:spcAft>
                <a:spcPts val="0"/>
              </a:spcAft>
              <a:buSzPts val="4500"/>
              <a:buChar char="■"/>
              <a:defRPr sz="4500"/>
            </a:lvl9pPr>
          </a:lstStyle>
          <a:p/>
        </p:txBody>
      </p:sp>
      <p:sp>
        <p:nvSpPr>
          <p:cNvPr id="31" name="Google Shape;31;p7"/>
          <p:cNvSpPr txBox="1"/>
          <p:nvPr>
            <p:ph idx="12" type="sldNum"/>
          </p:nvPr>
        </p:nvSpPr>
        <p:spPr>
          <a:xfrm>
            <a:off x="30500848" y="19896392"/>
            <a:ext cx="1975200" cy="1679700"/>
          </a:xfrm>
          <a:prstGeom prst="rect">
            <a:avLst/>
          </a:prstGeom>
        </p:spPr>
        <p:txBody>
          <a:bodyPr anchorCtr="0" anchor="ctr" bIns="340425" lIns="340425" spcFirstLastPara="1" rIns="340425" wrap="square" tIns="340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64900" y="1920640"/>
            <a:ext cx="22924500" cy="17454000"/>
          </a:xfrm>
          <a:prstGeom prst="rect">
            <a:avLst/>
          </a:prstGeom>
        </p:spPr>
        <p:txBody>
          <a:bodyPr anchorCtr="0" anchor="ctr" bIns="340425" lIns="340425" spcFirstLastPara="1" rIns="340425" wrap="square" tIns="340425">
            <a:normAutofit/>
          </a:bodyPr>
          <a:lstStyle>
            <a:lvl1pPr lvl="0">
              <a:spcBef>
                <a:spcPts val="0"/>
              </a:spcBef>
              <a:spcAft>
                <a:spcPts val="0"/>
              </a:spcAft>
              <a:buSzPts val="18000"/>
              <a:buNone/>
              <a:defRPr sz="18000"/>
            </a:lvl1pPr>
            <a:lvl2pPr lvl="1">
              <a:spcBef>
                <a:spcPts val="0"/>
              </a:spcBef>
              <a:spcAft>
                <a:spcPts val="0"/>
              </a:spcAft>
              <a:buSzPts val="18000"/>
              <a:buNone/>
              <a:defRPr sz="18000"/>
            </a:lvl2pPr>
            <a:lvl3pPr lvl="2">
              <a:spcBef>
                <a:spcPts val="0"/>
              </a:spcBef>
              <a:spcAft>
                <a:spcPts val="0"/>
              </a:spcAft>
              <a:buSzPts val="18000"/>
              <a:buNone/>
              <a:defRPr sz="18000"/>
            </a:lvl3pPr>
            <a:lvl4pPr lvl="3">
              <a:spcBef>
                <a:spcPts val="0"/>
              </a:spcBef>
              <a:spcAft>
                <a:spcPts val="0"/>
              </a:spcAft>
              <a:buSzPts val="18000"/>
              <a:buNone/>
              <a:defRPr sz="18000"/>
            </a:lvl4pPr>
            <a:lvl5pPr lvl="4">
              <a:spcBef>
                <a:spcPts val="0"/>
              </a:spcBef>
              <a:spcAft>
                <a:spcPts val="0"/>
              </a:spcAft>
              <a:buSzPts val="18000"/>
              <a:buNone/>
              <a:defRPr sz="18000"/>
            </a:lvl5pPr>
            <a:lvl6pPr lvl="5">
              <a:spcBef>
                <a:spcPts val="0"/>
              </a:spcBef>
              <a:spcAft>
                <a:spcPts val="0"/>
              </a:spcAft>
              <a:buSzPts val="18000"/>
              <a:buNone/>
              <a:defRPr sz="18000"/>
            </a:lvl6pPr>
            <a:lvl7pPr lvl="6">
              <a:spcBef>
                <a:spcPts val="0"/>
              </a:spcBef>
              <a:spcAft>
                <a:spcPts val="0"/>
              </a:spcAft>
              <a:buSzPts val="18000"/>
              <a:buNone/>
              <a:defRPr sz="18000"/>
            </a:lvl7pPr>
            <a:lvl8pPr lvl="7">
              <a:spcBef>
                <a:spcPts val="0"/>
              </a:spcBef>
              <a:spcAft>
                <a:spcPts val="0"/>
              </a:spcAft>
              <a:buSzPts val="18000"/>
              <a:buNone/>
              <a:defRPr sz="18000"/>
            </a:lvl8pPr>
            <a:lvl9pPr lvl="8">
              <a:spcBef>
                <a:spcPts val="0"/>
              </a:spcBef>
              <a:spcAft>
                <a:spcPts val="0"/>
              </a:spcAft>
              <a:buSzPts val="18000"/>
              <a:buNone/>
              <a:defRPr sz="18000"/>
            </a:lvl9pPr>
          </a:lstStyle>
          <a:p/>
        </p:txBody>
      </p:sp>
      <p:sp>
        <p:nvSpPr>
          <p:cNvPr id="34" name="Google Shape;34;p8"/>
          <p:cNvSpPr txBox="1"/>
          <p:nvPr>
            <p:ph idx="12" type="sldNum"/>
          </p:nvPr>
        </p:nvSpPr>
        <p:spPr>
          <a:xfrm>
            <a:off x="30500848" y="19896392"/>
            <a:ext cx="1975200" cy="1679700"/>
          </a:xfrm>
          <a:prstGeom prst="rect">
            <a:avLst/>
          </a:prstGeom>
        </p:spPr>
        <p:txBody>
          <a:bodyPr anchorCtr="0" anchor="ctr" bIns="340425" lIns="340425" spcFirstLastPara="1" rIns="340425" wrap="square" tIns="340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6459200" y="-533"/>
            <a:ext cx="16459200" cy="21945600"/>
          </a:xfrm>
          <a:prstGeom prst="rect">
            <a:avLst/>
          </a:prstGeom>
          <a:solidFill>
            <a:schemeClr val="lt2"/>
          </a:solidFill>
          <a:ln>
            <a:noFill/>
          </a:ln>
        </p:spPr>
        <p:txBody>
          <a:bodyPr anchorCtr="0" anchor="ctr" bIns="340425" lIns="340425" spcFirstLastPara="1" rIns="340425" wrap="square" tIns="340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955800" y="5261547"/>
            <a:ext cx="14562300" cy="6324900"/>
          </a:xfrm>
          <a:prstGeom prst="rect">
            <a:avLst/>
          </a:prstGeom>
        </p:spPr>
        <p:txBody>
          <a:bodyPr anchorCtr="0" anchor="b" bIns="340425" lIns="340425" spcFirstLastPara="1" rIns="340425" wrap="square" tIns="340425">
            <a:normAutofit/>
          </a:bodyPr>
          <a:lstStyle>
            <a:lvl1pPr lvl="0" algn="ctr">
              <a:spcBef>
                <a:spcPts val="0"/>
              </a:spcBef>
              <a:spcAft>
                <a:spcPts val="0"/>
              </a:spcAft>
              <a:buSzPts val="15600"/>
              <a:buNone/>
              <a:defRPr sz="15600"/>
            </a:lvl1pPr>
            <a:lvl2pPr lvl="1" algn="ctr">
              <a:spcBef>
                <a:spcPts val="0"/>
              </a:spcBef>
              <a:spcAft>
                <a:spcPts val="0"/>
              </a:spcAft>
              <a:buSzPts val="15600"/>
              <a:buNone/>
              <a:defRPr sz="15600"/>
            </a:lvl2pPr>
            <a:lvl3pPr lvl="2" algn="ctr">
              <a:spcBef>
                <a:spcPts val="0"/>
              </a:spcBef>
              <a:spcAft>
                <a:spcPts val="0"/>
              </a:spcAft>
              <a:buSzPts val="15600"/>
              <a:buNone/>
              <a:defRPr sz="15600"/>
            </a:lvl3pPr>
            <a:lvl4pPr lvl="3" algn="ctr">
              <a:spcBef>
                <a:spcPts val="0"/>
              </a:spcBef>
              <a:spcAft>
                <a:spcPts val="0"/>
              </a:spcAft>
              <a:buSzPts val="15600"/>
              <a:buNone/>
              <a:defRPr sz="15600"/>
            </a:lvl4pPr>
            <a:lvl5pPr lvl="4" algn="ctr">
              <a:spcBef>
                <a:spcPts val="0"/>
              </a:spcBef>
              <a:spcAft>
                <a:spcPts val="0"/>
              </a:spcAft>
              <a:buSzPts val="15600"/>
              <a:buNone/>
              <a:defRPr sz="15600"/>
            </a:lvl5pPr>
            <a:lvl6pPr lvl="5" algn="ctr">
              <a:spcBef>
                <a:spcPts val="0"/>
              </a:spcBef>
              <a:spcAft>
                <a:spcPts val="0"/>
              </a:spcAft>
              <a:buSzPts val="15600"/>
              <a:buNone/>
              <a:defRPr sz="15600"/>
            </a:lvl6pPr>
            <a:lvl7pPr lvl="6" algn="ctr">
              <a:spcBef>
                <a:spcPts val="0"/>
              </a:spcBef>
              <a:spcAft>
                <a:spcPts val="0"/>
              </a:spcAft>
              <a:buSzPts val="15600"/>
              <a:buNone/>
              <a:defRPr sz="15600"/>
            </a:lvl7pPr>
            <a:lvl8pPr lvl="7" algn="ctr">
              <a:spcBef>
                <a:spcPts val="0"/>
              </a:spcBef>
              <a:spcAft>
                <a:spcPts val="0"/>
              </a:spcAft>
              <a:buSzPts val="15600"/>
              <a:buNone/>
              <a:defRPr sz="15600"/>
            </a:lvl8pPr>
            <a:lvl9pPr lvl="8" algn="ctr">
              <a:spcBef>
                <a:spcPts val="0"/>
              </a:spcBef>
              <a:spcAft>
                <a:spcPts val="0"/>
              </a:spcAft>
              <a:buSzPts val="15600"/>
              <a:buNone/>
              <a:defRPr sz="15600"/>
            </a:lvl9pPr>
          </a:lstStyle>
          <a:p/>
        </p:txBody>
      </p:sp>
      <p:sp>
        <p:nvSpPr>
          <p:cNvPr id="38" name="Google Shape;38;p9"/>
          <p:cNvSpPr txBox="1"/>
          <p:nvPr>
            <p:ph idx="1" type="subTitle"/>
          </p:nvPr>
        </p:nvSpPr>
        <p:spPr>
          <a:xfrm>
            <a:off x="955800" y="11959787"/>
            <a:ext cx="14562300" cy="5269800"/>
          </a:xfrm>
          <a:prstGeom prst="rect">
            <a:avLst/>
          </a:prstGeom>
        </p:spPr>
        <p:txBody>
          <a:bodyPr anchorCtr="0" anchor="t" bIns="340425" lIns="340425" spcFirstLastPara="1" rIns="340425" wrap="square" tIns="340425">
            <a:normAutofit/>
          </a:bodyPr>
          <a:lstStyle>
            <a:lvl1pPr lvl="0" algn="ctr">
              <a:lnSpc>
                <a:spcPct val="100000"/>
              </a:lnSpc>
              <a:spcBef>
                <a:spcPts val="0"/>
              </a:spcBef>
              <a:spcAft>
                <a:spcPts val="0"/>
              </a:spcAft>
              <a:buSzPts val="7900"/>
              <a:buNone/>
              <a:defRPr sz="7900"/>
            </a:lvl1pPr>
            <a:lvl2pPr lvl="1" algn="ctr">
              <a:lnSpc>
                <a:spcPct val="100000"/>
              </a:lnSpc>
              <a:spcBef>
                <a:spcPts val="0"/>
              </a:spcBef>
              <a:spcAft>
                <a:spcPts val="0"/>
              </a:spcAft>
              <a:buSzPts val="7900"/>
              <a:buNone/>
              <a:defRPr sz="7900"/>
            </a:lvl2pPr>
            <a:lvl3pPr lvl="2" algn="ctr">
              <a:lnSpc>
                <a:spcPct val="100000"/>
              </a:lnSpc>
              <a:spcBef>
                <a:spcPts val="0"/>
              </a:spcBef>
              <a:spcAft>
                <a:spcPts val="0"/>
              </a:spcAft>
              <a:buSzPts val="7900"/>
              <a:buNone/>
              <a:defRPr sz="7900"/>
            </a:lvl3pPr>
            <a:lvl4pPr lvl="3" algn="ctr">
              <a:lnSpc>
                <a:spcPct val="100000"/>
              </a:lnSpc>
              <a:spcBef>
                <a:spcPts val="0"/>
              </a:spcBef>
              <a:spcAft>
                <a:spcPts val="0"/>
              </a:spcAft>
              <a:buSzPts val="7900"/>
              <a:buNone/>
              <a:defRPr sz="7900"/>
            </a:lvl4pPr>
            <a:lvl5pPr lvl="4" algn="ctr">
              <a:lnSpc>
                <a:spcPct val="100000"/>
              </a:lnSpc>
              <a:spcBef>
                <a:spcPts val="0"/>
              </a:spcBef>
              <a:spcAft>
                <a:spcPts val="0"/>
              </a:spcAft>
              <a:buSzPts val="7900"/>
              <a:buNone/>
              <a:defRPr sz="7900"/>
            </a:lvl5pPr>
            <a:lvl6pPr lvl="5" algn="ctr">
              <a:lnSpc>
                <a:spcPct val="100000"/>
              </a:lnSpc>
              <a:spcBef>
                <a:spcPts val="0"/>
              </a:spcBef>
              <a:spcAft>
                <a:spcPts val="0"/>
              </a:spcAft>
              <a:buSzPts val="7900"/>
              <a:buNone/>
              <a:defRPr sz="7900"/>
            </a:lvl6pPr>
            <a:lvl7pPr lvl="6" algn="ctr">
              <a:lnSpc>
                <a:spcPct val="100000"/>
              </a:lnSpc>
              <a:spcBef>
                <a:spcPts val="0"/>
              </a:spcBef>
              <a:spcAft>
                <a:spcPts val="0"/>
              </a:spcAft>
              <a:buSzPts val="7900"/>
              <a:buNone/>
              <a:defRPr sz="7900"/>
            </a:lvl7pPr>
            <a:lvl8pPr lvl="7" algn="ctr">
              <a:lnSpc>
                <a:spcPct val="100000"/>
              </a:lnSpc>
              <a:spcBef>
                <a:spcPts val="0"/>
              </a:spcBef>
              <a:spcAft>
                <a:spcPts val="0"/>
              </a:spcAft>
              <a:buSzPts val="7900"/>
              <a:buNone/>
              <a:defRPr sz="7900"/>
            </a:lvl8pPr>
            <a:lvl9pPr lvl="8" algn="ctr">
              <a:lnSpc>
                <a:spcPct val="100000"/>
              </a:lnSpc>
              <a:spcBef>
                <a:spcPts val="0"/>
              </a:spcBef>
              <a:spcAft>
                <a:spcPts val="0"/>
              </a:spcAft>
              <a:buSzPts val="7900"/>
              <a:buNone/>
              <a:defRPr sz="7900"/>
            </a:lvl9pPr>
          </a:lstStyle>
          <a:p/>
        </p:txBody>
      </p:sp>
      <p:sp>
        <p:nvSpPr>
          <p:cNvPr id="39" name="Google Shape;39;p9"/>
          <p:cNvSpPr txBox="1"/>
          <p:nvPr>
            <p:ph idx="2" type="body"/>
          </p:nvPr>
        </p:nvSpPr>
        <p:spPr>
          <a:xfrm>
            <a:off x="17782200" y="3089387"/>
            <a:ext cx="13813200" cy="15765900"/>
          </a:xfrm>
          <a:prstGeom prst="rect">
            <a:avLst/>
          </a:prstGeom>
        </p:spPr>
        <p:txBody>
          <a:bodyPr anchorCtr="0" anchor="ctr" bIns="340425" lIns="340425" spcFirstLastPara="1" rIns="340425" wrap="square" tIns="340425">
            <a:normAutofit/>
          </a:bodyPr>
          <a:lstStyle>
            <a:lvl1pPr indent="-647700" lvl="0" marL="457200">
              <a:spcBef>
                <a:spcPts val="0"/>
              </a:spcBef>
              <a:spcAft>
                <a:spcPts val="0"/>
              </a:spcAft>
              <a:buSzPts val="6600"/>
              <a:buChar char="●"/>
              <a:defRPr/>
            </a:lvl1pPr>
            <a:lvl2pPr indent="-552450" lvl="1" marL="914400">
              <a:spcBef>
                <a:spcPts val="0"/>
              </a:spcBef>
              <a:spcAft>
                <a:spcPts val="0"/>
              </a:spcAft>
              <a:buSzPts val="5100"/>
              <a:buChar char="○"/>
              <a:defRPr/>
            </a:lvl2pPr>
            <a:lvl3pPr indent="-552450" lvl="2" marL="1371600">
              <a:spcBef>
                <a:spcPts val="0"/>
              </a:spcBef>
              <a:spcAft>
                <a:spcPts val="0"/>
              </a:spcAft>
              <a:buSzPts val="5100"/>
              <a:buChar char="■"/>
              <a:defRPr/>
            </a:lvl3pPr>
            <a:lvl4pPr indent="-552450" lvl="3" marL="1828800">
              <a:spcBef>
                <a:spcPts val="0"/>
              </a:spcBef>
              <a:spcAft>
                <a:spcPts val="0"/>
              </a:spcAft>
              <a:buSzPts val="5100"/>
              <a:buChar char="●"/>
              <a:defRPr/>
            </a:lvl4pPr>
            <a:lvl5pPr indent="-552450" lvl="4" marL="2286000">
              <a:spcBef>
                <a:spcPts val="0"/>
              </a:spcBef>
              <a:spcAft>
                <a:spcPts val="0"/>
              </a:spcAft>
              <a:buSzPts val="5100"/>
              <a:buChar char="○"/>
              <a:defRPr/>
            </a:lvl5pPr>
            <a:lvl6pPr indent="-552450" lvl="5" marL="2743200">
              <a:spcBef>
                <a:spcPts val="0"/>
              </a:spcBef>
              <a:spcAft>
                <a:spcPts val="0"/>
              </a:spcAft>
              <a:buSzPts val="5100"/>
              <a:buChar char="■"/>
              <a:defRPr/>
            </a:lvl6pPr>
            <a:lvl7pPr indent="-552450" lvl="6" marL="3200400">
              <a:spcBef>
                <a:spcPts val="0"/>
              </a:spcBef>
              <a:spcAft>
                <a:spcPts val="0"/>
              </a:spcAft>
              <a:buSzPts val="5100"/>
              <a:buChar char="●"/>
              <a:defRPr/>
            </a:lvl7pPr>
            <a:lvl8pPr indent="-552450" lvl="7" marL="3657600">
              <a:spcBef>
                <a:spcPts val="0"/>
              </a:spcBef>
              <a:spcAft>
                <a:spcPts val="0"/>
              </a:spcAft>
              <a:buSzPts val="5100"/>
              <a:buChar char="○"/>
              <a:defRPr/>
            </a:lvl8pPr>
            <a:lvl9pPr indent="-552450" lvl="8" marL="4114800">
              <a:spcBef>
                <a:spcPts val="0"/>
              </a:spcBef>
              <a:spcAft>
                <a:spcPts val="0"/>
              </a:spcAft>
              <a:buSzPts val="5100"/>
              <a:buChar char="■"/>
              <a:defRPr/>
            </a:lvl9pPr>
          </a:lstStyle>
          <a:p/>
        </p:txBody>
      </p:sp>
      <p:sp>
        <p:nvSpPr>
          <p:cNvPr id="40" name="Google Shape;40;p9"/>
          <p:cNvSpPr txBox="1"/>
          <p:nvPr>
            <p:ph idx="12" type="sldNum"/>
          </p:nvPr>
        </p:nvSpPr>
        <p:spPr>
          <a:xfrm>
            <a:off x="30500848" y="19896392"/>
            <a:ext cx="1975200" cy="1679700"/>
          </a:xfrm>
          <a:prstGeom prst="rect">
            <a:avLst/>
          </a:prstGeom>
        </p:spPr>
        <p:txBody>
          <a:bodyPr anchorCtr="0" anchor="ctr" bIns="340425" lIns="340425" spcFirstLastPara="1" rIns="340425" wrap="square" tIns="340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122120" y="18050453"/>
            <a:ext cx="21596100" cy="2581500"/>
          </a:xfrm>
          <a:prstGeom prst="rect">
            <a:avLst/>
          </a:prstGeom>
        </p:spPr>
        <p:txBody>
          <a:bodyPr anchorCtr="0" anchor="ctr" bIns="340425" lIns="340425" spcFirstLastPara="1" rIns="340425" wrap="square" tIns="340425">
            <a:normAutofit/>
          </a:bodyPr>
          <a:lstStyle>
            <a:lvl1pPr indent="-228600" lvl="0" marL="457200">
              <a:lnSpc>
                <a:spcPct val="100000"/>
              </a:lnSpc>
              <a:spcBef>
                <a:spcPts val="0"/>
              </a:spcBef>
              <a:spcAft>
                <a:spcPts val="0"/>
              </a:spcAft>
              <a:buSzPts val="6600"/>
              <a:buNone/>
              <a:defRPr/>
            </a:lvl1pPr>
          </a:lstStyle>
          <a:p/>
        </p:txBody>
      </p:sp>
      <p:sp>
        <p:nvSpPr>
          <p:cNvPr id="43" name="Google Shape;43;p10"/>
          <p:cNvSpPr txBox="1"/>
          <p:nvPr>
            <p:ph idx="12" type="sldNum"/>
          </p:nvPr>
        </p:nvSpPr>
        <p:spPr>
          <a:xfrm>
            <a:off x="30500848" y="19896392"/>
            <a:ext cx="1975200" cy="1679700"/>
          </a:xfrm>
          <a:prstGeom prst="rect">
            <a:avLst/>
          </a:prstGeom>
        </p:spPr>
        <p:txBody>
          <a:bodyPr anchorCtr="0" anchor="ctr" bIns="340425" lIns="340425" spcFirstLastPara="1" rIns="340425" wrap="square" tIns="340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22120" y="1898773"/>
            <a:ext cx="30673800" cy="2443500"/>
          </a:xfrm>
          <a:prstGeom prst="rect">
            <a:avLst/>
          </a:prstGeom>
          <a:noFill/>
          <a:ln>
            <a:noFill/>
          </a:ln>
        </p:spPr>
        <p:txBody>
          <a:bodyPr anchorCtr="0" anchor="t" bIns="340425" lIns="340425" spcFirstLastPara="1" rIns="340425" wrap="square" tIns="340425">
            <a:normAutofit/>
          </a:bodyPr>
          <a:lstStyle>
            <a:lvl1pPr lvl="0">
              <a:spcBef>
                <a:spcPts val="0"/>
              </a:spcBef>
              <a:spcAft>
                <a:spcPts val="0"/>
              </a:spcAft>
              <a:buClr>
                <a:schemeClr val="dk1"/>
              </a:buClr>
              <a:buSzPts val="10500"/>
              <a:buNone/>
              <a:defRPr sz="10500">
                <a:solidFill>
                  <a:schemeClr val="dk1"/>
                </a:solidFill>
              </a:defRPr>
            </a:lvl1pPr>
            <a:lvl2pPr lvl="1">
              <a:spcBef>
                <a:spcPts val="0"/>
              </a:spcBef>
              <a:spcAft>
                <a:spcPts val="0"/>
              </a:spcAft>
              <a:buClr>
                <a:schemeClr val="dk1"/>
              </a:buClr>
              <a:buSzPts val="10500"/>
              <a:buNone/>
              <a:defRPr sz="10500">
                <a:solidFill>
                  <a:schemeClr val="dk1"/>
                </a:solidFill>
              </a:defRPr>
            </a:lvl2pPr>
            <a:lvl3pPr lvl="2">
              <a:spcBef>
                <a:spcPts val="0"/>
              </a:spcBef>
              <a:spcAft>
                <a:spcPts val="0"/>
              </a:spcAft>
              <a:buClr>
                <a:schemeClr val="dk1"/>
              </a:buClr>
              <a:buSzPts val="10500"/>
              <a:buNone/>
              <a:defRPr sz="10500">
                <a:solidFill>
                  <a:schemeClr val="dk1"/>
                </a:solidFill>
              </a:defRPr>
            </a:lvl3pPr>
            <a:lvl4pPr lvl="3">
              <a:spcBef>
                <a:spcPts val="0"/>
              </a:spcBef>
              <a:spcAft>
                <a:spcPts val="0"/>
              </a:spcAft>
              <a:buClr>
                <a:schemeClr val="dk1"/>
              </a:buClr>
              <a:buSzPts val="10500"/>
              <a:buNone/>
              <a:defRPr sz="10500">
                <a:solidFill>
                  <a:schemeClr val="dk1"/>
                </a:solidFill>
              </a:defRPr>
            </a:lvl4pPr>
            <a:lvl5pPr lvl="4">
              <a:spcBef>
                <a:spcPts val="0"/>
              </a:spcBef>
              <a:spcAft>
                <a:spcPts val="0"/>
              </a:spcAft>
              <a:buClr>
                <a:schemeClr val="dk1"/>
              </a:buClr>
              <a:buSzPts val="10500"/>
              <a:buNone/>
              <a:defRPr sz="10500">
                <a:solidFill>
                  <a:schemeClr val="dk1"/>
                </a:solidFill>
              </a:defRPr>
            </a:lvl5pPr>
            <a:lvl6pPr lvl="5">
              <a:spcBef>
                <a:spcPts val="0"/>
              </a:spcBef>
              <a:spcAft>
                <a:spcPts val="0"/>
              </a:spcAft>
              <a:buClr>
                <a:schemeClr val="dk1"/>
              </a:buClr>
              <a:buSzPts val="10500"/>
              <a:buNone/>
              <a:defRPr sz="10500">
                <a:solidFill>
                  <a:schemeClr val="dk1"/>
                </a:solidFill>
              </a:defRPr>
            </a:lvl6pPr>
            <a:lvl7pPr lvl="6">
              <a:spcBef>
                <a:spcPts val="0"/>
              </a:spcBef>
              <a:spcAft>
                <a:spcPts val="0"/>
              </a:spcAft>
              <a:buClr>
                <a:schemeClr val="dk1"/>
              </a:buClr>
              <a:buSzPts val="10500"/>
              <a:buNone/>
              <a:defRPr sz="10500">
                <a:solidFill>
                  <a:schemeClr val="dk1"/>
                </a:solidFill>
              </a:defRPr>
            </a:lvl7pPr>
            <a:lvl8pPr lvl="7">
              <a:spcBef>
                <a:spcPts val="0"/>
              </a:spcBef>
              <a:spcAft>
                <a:spcPts val="0"/>
              </a:spcAft>
              <a:buClr>
                <a:schemeClr val="dk1"/>
              </a:buClr>
              <a:buSzPts val="10500"/>
              <a:buNone/>
              <a:defRPr sz="10500">
                <a:solidFill>
                  <a:schemeClr val="dk1"/>
                </a:solidFill>
              </a:defRPr>
            </a:lvl8pPr>
            <a:lvl9pPr lvl="8">
              <a:spcBef>
                <a:spcPts val="0"/>
              </a:spcBef>
              <a:spcAft>
                <a:spcPts val="0"/>
              </a:spcAft>
              <a:buClr>
                <a:schemeClr val="dk1"/>
              </a:buClr>
              <a:buSzPts val="10500"/>
              <a:buNone/>
              <a:defRPr sz="10500">
                <a:solidFill>
                  <a:schemeClr val="dk1"/>
                </a:solidFill>
              </a:defRPr>
            </a:lvl9pPr>
          </a:lstStyle>
          <a:p/>
        </p:txBody>
      </p:sp>
      <p:sp>
        <p:nvSpPr>
          <p:cNvPr id="7" name="Google Shape;7;p1"/>
          <p:cNvSpPr txBox="1"/>
          <p:nvPr>
            <p:ph idx="1" type="body"/>
          </p:nvPr>
        </p:nvSpPr>
        <p:spPr>
          <a:xfrm>
            <a:off x="1122120" y="4917227"/>
            <a:ext cx="30673800" cy="14576700"/>
          </a:xfrm>
          <a:prstGeom prst="rect">
            <a:avLst/>
          </a:prstGeom>
          <a:noFill/>
          <a:ln>
            <a:noFill/>
          </a:ln>
        </p:spPr>
        <p:txBody>
          <a:bodyPr anchorCtr="0" anchor="t" bIns="340425" lIns="340425" spcFirstLastPara="1" rIns="340425" wrap="square" tIns="340425">
            <a:normAutofit/>
          </a:bodyPr>
          <a:lstStyle>
            <a:lvl1pPr indent="-647700" lvl="0" marL="457200">
              <a:lnSpc>
                <a:spcPct val="115000"/>
              </a:lnSpc>
              <a:spcBef>
                <a:spcPts val="0"/>
              </a:spcBef>
              <a:spcAft>
                <a:spcPts val="0"/>
              </a:spcAft>
              <a:buClr>
                <a:schemeClr val="dk2"/>
              </a:buClr>
              <a:buSzPts val="6600"/>
              <a:buChar char="●"/>
              <a:defRPr sz="6600">
                <a:solidFill>
                  <a:schemeClr val="dk2"/>
                </a:solidFill>
              </a:defRPr>
            </a:lvl1pPr>
            <a:lvl2pPr indent="-552450" lvl="1" marL="914400">
              <a:lnSpc>
                <a:spcPct val="115000"/>
              </a:lnSpc>
              <a:spcBef>
                <a:spcPts val="0"/>
              </a:spcBef>
              <a:spcAft>
                <a:spcPts val="0"/>
              </a:spcAft>
              <a:buClr>
                <a:schemeClr val="dk2"/>
              </a:buClr>
              <a:buSzPts val="5100"/>
              <a:buChar char="○"/>
              <a:defRPr sz="5100">
                <a:solidFill>
                  <a:schemeClr val="dk2"/>
                </a:solidFill>
              </a:defRPr>
            </a:lvl2pPr>
            <a:lvl3pPr indent="-552450" lvl="2" marL="1371600">
              <a:lnSpc>
                <a:spcPct val="115000"/>
              </a:lnSpc>
              <a:spcBef>
                <a:spcPts val="0"/>
              </a:spcBef>
              <a:spcAft>
                <a:spcPts val="0"/>
              </a:spcAft>
              <a:buClr>
                <a:schemeClr val="dk2"/>
              </a:buClr>
              <a:buSzPts val="5100"/>
              <a:buChar char="■"/>
              <a:defRPr sz="5100">
                <a:solidFill>
                  <a:schemeClr val="dk2"/>
                </a:solidFill>
              </a:defRPr>
            </a:lvl3pPr>
            <a:lvl4pPr indent="-552450" lvl="3" marL="1828800">
              <a:lnSpc>
                <a:spcPct val="115000"/>
              </a:lnSpc>
              <a:spcBef>
                <a:spcPts val="0"/>
              </a:spcBef>
              <a:spcAft>
                <a:spcPts val="0"/>
              </a:spcAft>
              <a:buClr>
                <a:schemeClr val="dk2"/>
              </a:buClr>
              <a:buSzPts val="5100"/>
              <a:buChar char="●"/>
              <a:defRPr sz="5100">
                <a:solidFill>
                  <a:schemeClr val="dk2"/>
                </a:solidFill>
              </a:defRPr>
            </a:lvl4pPr>
            <a:lvl5pPr indent="-552450" lvl="4" marL="2286000">
              <a:lnSpc>
                <a:spcPct val="115000"/>
              </a:lnSpc>
              <a:spcBef>
                <a:spcPts val="0"/>
              </a:spcBef>
              <a:spcAft>
                <a:spcPts val="0"/>
              </a:spcAft>
              <a:buClr>
                <a:schemeClr val="dk2"/>
              </a:buClr>
              <a:buSzPts val="5100"/>
              <a:buChar char="○"/>
              <a:defRPr sz="5100">
                <a:solidFill>
                  <a:schemeClr val="dk2"/>
                </a:solidFill>
              </a:defRPr>
            </a:lvl5pPr>
            <a:lvl6pPr indent="-552450" lvl="5" marL="2743200">
              <a:lnSpc>
                <a:spcPct val="115000"/>
              </a:lnSpc>
              <a:spcBef>
                <a:spcPts val="0"/>
              </a:spcBef>
              <a:spcAft>
                <a:spcPts val="0"/>
              </a:spcAft>
              <a:buClr>
                <a:schemeClr val="dk2"/>
              </a:buClr>
              <a:buSzPts val="5100"/>
              <a:buChar char="■"/>
              <a:defRPr sz="5100">
                <a:solidFill>
                  <a:schemeClr val="dk2"/>
                </a:solidFill>
              </a:defRPr>
            </a:lvl6pPr>
            <a:lvl7pPr indent="-552450" lvl="6" marL="3200400">
              <a:lnSpc>
                <a:spcPct val="115000"/>
              </a:lnSpc>
              <a:spcBef>
                <a:spcPts val="0"/>
              </a:spcBef>
              <a:spcAft>
                <a:spcPts val="0"/>
              </a:spcAft>
              <a:buClr>
                <a:schemeClr val="dk2"/>
              </a:buClr>
              <a:buSzPts val="5100"/>
              <a:buChar char="●"/>
              <a:defRPr sz="5100">
                <a:solidFill>
                  <a:schemeClr val="dk2"/>
                </a:solidFill>
              </a:defRPr>
            </a:lvl7pPr>
            <a:lvl8pPr indent="-552450" lvl="7" marL="3657600">
              <a:lnSpc>
                <a:spcPct val="115000"/>
              </a:lnSpc>
              <a:spcBef>
                <a:spcPts val="0"/>
              </a:spcBef>
              <a:spcAft>
                <a:spcPts val="0"/>
              </a:spcAft>
              <a:buClr>
                <a:schemeClr val="dk2"/>
              </a:buClr>
              <a:buSzPts val="5100"/>
              <a:buChar char="○"/>
              <a:defRPr sz="5100">
                <a:solidFill>
                  <a:schemeClr val="dk2"/>
                </a:solidFill>
              </a:defRPr>
            </a:lvl8pPr>
            <a:lvl9pPr indent="-552450" lvl="8" marL="4114800">
              <a:lnSpc>
                <a:spcPct val="115000"/>
              </a:lnSpc>
              <a:spcBef>
                <a:spcPts val="0"/>
              </a:spcBef>
              <a:spcAft>
                <a:spcPts val="0"/>
              </a:spcAft>
              <a:buClr>
                <a:schemeClr val="dk2"/>
              </a:buClr>
              <a:buSzPts val="5100"/>
              <a:buChar char="■"/>
              <a:defRPr sz="5100">
                <a:solidFill>
                  <a:schemeClr val="dk2"/>
                </a:solidFill>
              </a:defRPr>
            </a:lvl9pPr>
          </a:lstStyle>
          <a:p/>
        </p:txBody>
      </p:sp>
      <p:sp>
        <p:nvSpPr>
          <p:cNvPr id="8" name="Google Shape;8;p1"/>
          <p:cNvSpPr txBox="1"/>
          <p:nvPr>
            <p:ph idx="12" type="sldNum"/>
          </p:nvPr>
        </p:nvSpPr>
        <p:spPr>
          <a:xfrm>
            <a:off x="30500848" y="19896392"/>
            <a:ext cx="1975200" cy="1679700"/>
          </a:xfrm>
          <a:prstGeom prst="rect">
            <a:avLst/>
          </a:prstGeom>
          <a:noFill/>
          <a:ln>
            <a:noFill/>
          </a:ln>
        </p:spPr>
        <p:txBody>
          <a:bodyPr anchorCtr="0" anchor="ctr" bIns="340425" lIns="340425" spcFirstLastPara="1" rIns="340425" wrap="square" tIns="340425">
            <a:normAutofit/>
          </a:bodyPr>
          <a:lstStyle>
            <a:lvl1pPr lvl="0" algn="r">
              <a:buNone/>
              <a:defRPr sz="3600">
                <a:solidFill>
                  <a:schemeClr val="dk2"/>
                </a:solidFill>
              </a:defRPr>
            </a:lvl1pPr>
            <a:lvl2pPr lvl="1" algn="r">
              <a:buNone/>
              <a:defRPr sz="3600">
                <a:solidFill>
                  <a:schemeClr val="dk2"/>
                </a:solidFill>
              </a:defRPr>
            </a:lvl2pPr>
            <a:lvl3pPr lvl="2" algn="r">
              <a:buNone/>
              <a:defRPr sz="3600">
                <a:solidFill>
                  <a:schemeClr val="dk2"/>
                </a:solidFill>
              </a:defRPr>
            </a:lvl3pPr>
            <a:lvl4pPr lvl="3" algn="r">
              <a:buNone/>
              <a:defRPr sz="3600">
                <a:solidFill>
                  <a:schemeClr val="dk2"/>
                </a:solidFill>
              </a:defRPr>
            </a:lvl4pPr>
            <a:lvl5pPr lvl="4" algn="r">
              <a:buNone/>
              <a:defRPr sz="3600">
                <a:solidFill>
                  <a:schemeClr val="dk2"/>
                </a:solidFill>
              </a:defRPr>
            </a:lvl5pPr>
            <a:lvl6pPr lvl="5" algn="r">
              <a:buNone/>
              <a:defRPr sz="3600">
                <a:solidFill>
                  <a:schemeClr val="dk2"/>
                </a:solidFill>
              </a:defRPr>
            </a:lvl6pPr>
            <a:lvl7pPr lvl="6" algn="r">
              <a:buNone/>
              <a:defRPr sz="3600">
                <a:solidFill>
                  <a:schemeClr val="dk2"/>
                </a:solidFill>
              </a:defRPr>
            </a:lvl7pPr>
            <a:lvl8pPr lvl="7" algn="r">
              <a:buNone/>
              <a:defRPr sz="3600">
                <a:solidFill>
                  <a:schemeClr val="dk2"/>
                </a:solidFill>
              </a:defRPr>
            </a:lvl8pPr>
            <a:lvl9pPr lvl="8" algn="r">
              <a:buNone/>
              <a:defRPr sz="36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3.png"/><Relationship Id="rId13" Type="http://schemas.openxmlformats.org/officeDocument/2006/relationships/image" Target="../media/image4.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bv071@uregina.ca" TargetMode="External"/><Relationship Id="rId4" Type="http://schemas.openxmlformats.org/officeDocument/2006/relationships/hyperlink" Target="https://github.com/" TargetMode="External"/><Relationship Id="rId9" Type="http://schemas.openxmlformats.org/officeDocument/2006/relationships/image" Target="../media/image5.png"/><Relationship Id="rId15" Type="http://schemas.openxmlformats.org/officeDocument/2006/relationships/image" Target="../media/image7.png"/><Relationship Id="rId14" Type="http://schemas.openxmlformats.org/officeDocument/2006/relationships/image" Target="../media/image2.png"/><Relationship Id="rId5" Type="http://schemas.openxmlformats.org/officeDocument/2006/relationships/hyperlink" Target="https://tinyurl.com/43y9m838" TargetMode="External"/><Relationship Id="rId6" Type="http://schemas.openxmlformats.org/officeDocument/2006/relationships/hyperlink" Target="https://tinyurl.com/43y9m838" TargetMode="External"/><Relationship Id="rId7" Type="http://schemas.openxmlformats.org/officeDocument/2006/relationships/hyperlink" Target="https://tinyurl.com/4k9xca2m" TargetMode="External"/><Relationship Id="rId8" Type="http://schemas.openxmlformats.org/officeDocument/2006/relationships/hyperlink" Target="https://tinyurl.com/ytc75dj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8CE0"/>
        </a:solidFill>
      </p:bgPr>
    </p:bg>
    <p:spTree>
      <p:nvGrpSpPr>
        <p:cNvPr id="53" name="Shape 53"/>
        <p:cNvGrpSpPr/>
        <p:nvPr/>
      </p:nvGrpSpPr>
      <p:grpSpPr>
        <a:xfrm>
          <a:off x="0" y="0"/>
          <a:ext cx="0" cy="0"/>
          <a:chOff x="0" y="0"/>
          <a:chExt cx="0" cy="0"/>
        </a:xfrm>
      </p:grpSpPr>
      <p:sp>
        <p:nvSpPr>
          <p:cNvPr id="54" name="Google Shape;54;p13"/>
          <p:cNvSpPr/>
          <p:nvPr/>
        </p:nvSpPr>
        <p:spPr>
          <a:xfrm>
            <a:off x="622112" y="17943982"/>
            <a:ext cx="6961500" cy="3407700"/>
          </a:xfrm>
          <a:prstGeom prst="roundRect">
            <a:avLst>
              <a:gd fmla="val 5358" name="adj"/>
            </a:avLst>
          </a:prstGeom>
          <a:solidFill>
            <a:schemeClr val="lt2"/>
          </a:solidFill>
          <a:ln>
            <a:noFill/>
          </a:ln>
        </p:spPr>
        <p:txBody>
          <a:bodyPr anchorCtr="0" anchor="ctr" bIns="195550" lIns="195550" spcFirstLastPara="1" rIns="195550" wrap="square" tIns="195550">
            <a:noAutofit/>
          </a:bodyPr>
          <a:lstStyle/>
          <a:p>
            <a:pPr indent="0" lvl="0" marL="0" rtl="0" algn="l">
              <a:spcBef>
                <a:spcPts val="0"/>
              </a:spcBef>
              <a:spcAft>
                <a:spcPts val="0"/>
              </a:spcAft>
              <a:buNone/>
            </a:pPr>
            <a:r>
              <a:t/>
            </a:r>
            <a:endParaRPr/>
          </a:p>
        </p:txBody>
      </p:sp>
      <p:sp>
        <p:nvSpPr>
          <p:cNvPr id="55" name="Google Shape;55;p13"/>
          <p:cNvSpPr/>
          <p:nvPr/>
        </p:nvSpPr>
        <p:spPr>
          <a:xfrm>
            <a:off x="0" y="-433855"/>
            <a:ext cx="32918400" cy="5301300"/>
          </a:xfrm>
          <a:prstGeom prst="roundRect">
            <a:avLst>
              <a:gd fmla="val 5358" name="adj"/>
            </a:avLst>
          </a:prstGeom>
          <a:solidFill>
            <a:srgbClr val="E1D744"/>
          </a:solidFill>
          <a:ln>
            <a:noFill/>
          </a:ln>
        </p:spPr>
        <p:txBody>
          <a:bodyPr anchorCtr="0" anchor="ctr" bIns="195550" lIns="195550" spcFirstLastPara="1" rIns="195550" wrap="square" tIns="195550">
            <a:noAutofit/>
          </a:bodyPr>
          <a:lstStyle/>
          <a:p>
            <a:pPr indent="0" lvl="0" marL="0" rtl="0" algn="l">
              <a:spcBef>
                <a:spcPts val="0"/>
              </a:spcBef>
              <a:spcAft>
                <a:spcPts val="0"/>
              </a:spcAft>
              <a:buNone/>
            </a:pPr>
            <a:r>
              <a:t/>
            </a:r>
            <a:endParaRPr/>
          </a:p>
        </p:txBody>
      </p:sp>
      <p:sp>
        <p:nvSpPr>
          <p:cNvPr id="56" name="Google Shape;56;p13"/>
          <p:cNvSpPr/>
          <p:nvPr/>
        </p:nvSpPr>
        <p:spPr>
          <a:xfrm>
            <a:off x="25334735" y="16346455"/>
            <a:ext cx="6961500" cy="5005200"/>
          </a:xfrm>
          <a:prstGeom prst="roundRect">
            <a:avLst>
              <a:gd fmla="val 5358" name="adj"/>
            </a:avLst>
          </a:prstGeom>
          <a:solidFill>
            <a:srgbClr val="63635A"/>
          </a:solidFill>
          <a:ln>
            <a:noFill/>
          </a:ln>
        </p:spPr>
        <p:txBody>
          <a:bodyPr anchorCtr="0" anchor="ctr" bIns="195550" lIns="195550" spcFirstLastPara="1" rIns="195550" wrap="square" tIns="195550">
            <a:noAutofit/>
          </a:bodyPr>
          <a:lstStyle/>
          <a:p>
            <a:pPr indent="0" lvl="0" marL="0" rtl="0" algn="l">
              <a:spcBef>
                <a:spcPts val="0"/>
              </a:spcBef>
              <a:spcAft>
                <a:spcPts val="0"/>
              </a:spcAft>
              <a:buNone/>
            </a:pPr>
            <a:r>
              <a:t/>
            </a:r>
            <a:endParaRPr/>
          </a:p>
        </p:txBody>
      </p:sp>
      <p:sp>
        <p:nvSpPr>
          <p:cNvPr id="57" name="Google Shape;57;p13"/>
          <p:cNvSpPr/>
          <p:nvPr/>
        </p:nvSpPr>
        <p:spPr>
          <a:xfrm>
            <a:off x="25334735" y="12500236"/>
            <a:ext cx="6961500" cy="3407700"/>
          </a:xfrm>
          <a:prstGeom prst="roundRect">
            <a:avLst>
              <a:gd fmla="val 5358" name="adj"/>
            </a:avLst>
          </a:prstGeom>
          <a:solidFill>
            <a:schemeClr val="lt2"/>
          </a:solidFill>
          <a:ln>
            <a:noFill/>
          </a:ln>
        </p:spPr>
        <p:txBody>
          <a:bodyPr anchorCtr="0" anchor="ctr" bIns="195550" lIns="195550" spcFirstLastPara="1" rIns="195550" wrap="square" tIns="195550">
            <a:noAutofit/>
          </a:bodyPr>
          <a:lstStyle/>
          <a:p>
            <a:pPr indent="0" lvl="0" marL="0" rtl="0" algn="l">
              <a:spcBef>
                <a:spcPts val="0"/>
              </a:spcBef>
              <a:spcAft>
                <a:spcPts val="0"/>
              </a:spcAft>
              <a:buNone/>
            </a:pPr>
            <a:r>
              <a:t/>
            </a:r>
            <a:endParaRPr/>
          </a:p>
        </p:txBody>
      </p:sp>
      <p:sp>
        <p:nvSpPr>
          <p:cNvPr id="58" name="Google Shape;58;p13"/>
          <p:cNvSpPr/>
          <p:nvPr/>
        </p:nvSpPr>
        <p:spPr>
          <a:xfrm>
            <a:off x="25334735" y="7276691"/>
            <a:ext cx="6961500" cy="4784700"/>
          </a:xfrm>
          <a:prstGeom prst="roundRect">
            <a:avLst>
              <a:gd fmla="val 5358" name="adj"/>
            </a:avLst>
          </a:prstGeom>
          <a:solidFill>
            <a:schemeClr val="lt2"/>
          </a:solidFill>
          <a:ln>
            <a:noFill/>
          </a:ln>
        </p:spPr>
        <p:txBody>
          <a:bodyPr anchorCtr="0" anchor="ctr" bIns="195550" lIns="195550" spcFirstLastPara="1" rIns="195550" wrap="square" tIns="195550">
            <a:noAutofit/>
          </a:bodyPr>
          <a:lstStyle/>
          <a:p>
            <a:pPr indent="0" lvl="0" marL="0" rtl="0" algn="l">
              <a:spcBef>
                <a:spcPts val="0"/>
              </a:spcBef>
              <a:spcAft>
                <a:spcPts val="0"/>
              </a:spcAft>
              <a:buNone/>
            </a:pPr>
            <a:r>
              <a:t/>
            </a:r>
            <a:endParaRPr/>
          </a:p>
        </p:txBody>
      </p:sp>
      <p:sp>
        <p:nvSpPr>
          <p:cNvPr id="59" name="Google Shape;59;p13"/>
          <p:cNvSpPr/>
          <p:nvPr/>
        </p:nvSpPr>
        <p:spPr>
          <a:xfrm>
            <a:off x="25334735" y="3799691"/>
            <a:ext cx="6961500" cy="3112500"/>
          </a:xfrm>
          <a:prstGeom prst="roundRect">
            <a:avLst>
              <a:gd fmla="val 5358" name="adj"/>
            </a:avLst>
          </a:prstGeom>
          <a:solidFill>
            <a:schemeClr val="lt2"/>
          </a:solidFill>
          <a:ln>
            <a:noFill/>
          </a:ln>
        </p:spPr>
        <p:txBody>
          <a:bodyPr anchorCtr="0" anchor="ctr" bIns="195550" lIns="195550" spcFirstLastPara="1" rIns="195550" wrap="square" tIns="195550">
            <a:noAutofit/>
          </a:bodyPr>
          <a:lstStyle/>
          <a:p>
            <a:pPr indent="0" lvl="0" marL="0" rtl="0" algn="l">
              <a:spcBef>
                <a:spcPts val="0"/>
              </a:spcBef>
              <a:spcAft>
                <a:spcPts val="0"/>
              </a:spcAft>
              <a:buNone/>
            </a:pPr>
            <a:r>
              <a:t/>
            </a:r>
            <a:endParaRPr/>
          </a:p>
        </p:txBody>
      </p:sp>
      <p:sp>
        <p:nvSpPr>
          <p:cNvPr id="60" name="Google Shape;60;p13"/>
          <p:cNvSpPr/>
          <p:nvPr/>
        </p:nvSpPr>
        <p:spPr>
          <a:xfrm>
            <a:off x="7927725" y="11146900"/>
            <a:ext cx="17063400" cy="10204800"/>
          </a:xfrm>
          <a:prstGeom prst="roundRect">
            <a:avLst>
              <a:gd fmla="val 5358" name="adj"/>
            </a:avLst>
          </a:prstGeom>
          <a:solidFill>
            <a:schemeClr val="lt2"/>
          </a:solidFill>
          <a:ln>
            <a:noFill/>
          </a:ln>
        </p:spPr>
        <p:txBody>
          <a:bodyPr anchorCtr="0" anchor="ctr" bIns="195550" lIns="195550" spcFirstLastPara="1" rIns="195550" wrap="square" tIns="195550">
            <a:noAutofit/>
          </a:bodyPr>
          <a:lstStyle/>
          <a:p>
            <a:pPr indent="0" lvl="0" marL="0" rtl="0" algn="l">
              <a:spcBef>
                <a:spcPts val="0"/>
              </a:spcBef>
              <a:spcAft>
                <a:spcPts val="0"/>
              </a:spcAft>
              <a:buNone/>
            </a:pPr>
            <a:r>
              <a:t/>
            </a:r>
            <a:endParaRPr/>
          </a:p>
        </p:txBody>
      </p:sp>
      <p:sp>
        <p:nvSpPr>
          <p:cNvPr id="61" name="Google Shape;61;p13"/>
          <p:cNvSpPr/>
          <p:nvPr/>
        </p:nvSpPr>
        <p:spPr>
          <a:xfrm>
            <a:off x="7927525" y="3799700"/>
            <a:ext cx="17063400" cy="7041900"/>
          </a:xfrm>
          <a:prstGeom prst="roundRect">
            <a:avLst>
              <a:gd fmla="val 5358" name="adj"/>
            </a:avLst>
          </a:prstGeom>
          <a:solidFill>
            <a:schemeClr val="lt2"/>
          </a:solidFill>
          <a:ln>
            <a:noFill/>
          </a:ln>
        </p:spPr>
        <p:txBody>
          <a:bodyPr anchorCtr="0" anchor="ctr" bIns="195550" lIns="195550" spcFirstLastPara="1" rIns="195550" wrap="square" tIns="195550">
            <a:noAutofit/>
          </a:bodyPr>
          <a:lstStyle/>
          <a:p>
            <a:pPr indent="0" lvl="0" marL="0" rtl="0" algn="l">
              <a:spcBef>
                <a:spcPts val="0"/>
              </a:spcBef>
              <a:spcAft>
                <a:spcPts val="0"/>
              </a:spcAft>
              <a:buNone/>
            </a:pPr>
            <a:r>
              <a:t/>
            </a:r>
            <a:endParaRPr/>
          </a:p>
        </p:txBody>
      </p:sp>
      <p:sp>
        <p:nvSpPr>
          <p:cNvPr id="62" name="Google Shape;62;p13"/>
          <p:cNvSpPr/>
          <p:nvPr/>
        </p:nvSpPr>
        <p:spPr>
          <a:xfrm>
            <a:off x="622112" y="12949418"/>
            <a:ext cx="6961500" cy="4492200"/>
          </a:xfrm>
          <a:prstGeom prst="roundRect">
            <a:avLst>
              <a:gd fmla="val 5358" name="adj"/>
            </a:avLst>
          </a:prstGeom>
          <a:solidFill>
            <a:schemeClr val="lt2"/>
          </a:solidFill>
          <a:ln>
            <a:noFill/>
          </a:ln>
        </p:spPr>
        <p:txBody>
          <a:bodyPr anchorCtr="0" anchor="ctr" bIns="195550" lIns="195550" spcFirstLastPara="1" rIns="195550" wrap="square" tIns="195550">
            <a:noAutofit/>
          </a:bodyPr>
          <a:lstStyle/>
          <a:p>
            <a:pPr indent="0" lvl="0" marL="0" rtl="0" algn="l">
              <a:spcBef>
                <a:spcPts val="0"/>
              </a:spcBef>
              <a:spcAft>
                <a:spcPts val="0"/>
              </a:spcAft>
              <a:buNone/>
            </a:pPr>
            <a:r>
              <a:t/>
            </a:r>
            <a:endParaRPr/>
          </a:p>
        </p:txBody>
      </p:sp>
      <p:sp>
        <p:nvSpPr>
          <p:cNvPr id="63" name="Google Shape;63;p13"/>
          <p:cNvSpPr txBox="1"/>
          <p:nvPr/>
        </p:nvSpPr>
        <p:spPr>
          <a:xfrm>
            <a:off x="25334735" y="3800018"/>
            <a:ext cx="6961500" cy="2853900"/>
          </a:xfrm>
          <a:prstGeom prst="rect">
            <a:avLst/>
          </a:prstGeom>
          <a:noFill/>
          <a:ln>
            <a:noFill/>
          </a:ln>
        </p:spPr>
        <p:txBody>
          <a:bodyPr anchorCtr="0" anchor="t" bIns="195550" lIns="195550" spcFirstLastPara="1" rIns="195550" wrap="square" tIns="195550">
            <a:noAutofit/>
          </a:bodyPr>
          <a:lstStyle/>
          <a:p>
            <a:pPr indent="0" lvl="0" marL="0" rtl="0" algn="l">
              <a:lnSpc>
                <a:spcPct val="150000"/>
              </a:lnSpc>
              <a:spcBef>
                <a:spcPts val="0"/>
              </a:spcBef>
              <a:spcAft>
                <a:spcPts val="0"/>
              </a:spcAft>
              <a:buNone/>
            </a:pPr>
            <a:r>
              <a:rPr lang="en" sz="3600" u="sng">
                <a:latin typeface="Helvetica Neue"/>
                <a:ea typeface="Helvetica Neue"/>
                <a:cs typeface="Helvetica Neue"/>
                <a:sym typeface="Helvetica Neue"/>
              </a:rPr>
              <a:t>Future additions</a:t>
            </a:r>
            <a:endParaRPr sz="3000">
              <a:latin typeface="Helvetica Neue"/>
              <a:ea typeface="Helvetica Neue"/>
              <a:cs typeface="Helvetica Neue"/>
              <a:sym typeface="Helvetica Neue"/>
            </a:endParaRPr>
          </a:p>
          <a:p>
            <a:pPr indent="0" lvl="0" marL="0" rtl="0" algn="l">
              <a:spcBef>
                <a:spcPts val="0"/>
              </a:spcBef>
              <a:spcAft>
                <a:spcPts val="0"/>
              </a:spcAft>
              <a:buNone/>
            </a:pPr>
            <a:r>
              <a:rPr lang="en" sz="3000">
                <a:solidFill>
                  <a:schemeClr val="dk1"/>
                </a:solidFill>
                <a:latin typeface="Helvetica Neue"/>
                <a:ea typeface="Helvetica Neue"/>
                <a:cs typeface="Helvetica Neue"/>
                <a:sym typeface="Helvetica Neue"/>
              </a:rPr>
              <a:t>Real-time Object Detection</a:t>
            </a:r>
            <a:endParaRPr sz="3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sz="3000">
                <a:latin typeface="Helvetica Neue"/>
                <a:ea typeface="Helvetica Neue"/>
                <a:cs typeface="Helvetica Neue"/>
                <a:sym typeface="Helvetica Neue"/>
              </a:rPr>
              <a:t>Deepsort integration</a:t>
            </a:r>
            <a:endParaRPr sz="3000">
              <a:latin typeface="Helvetica Neue"/>
              <a:ea typeface="Helvetica Neue"/>
              <a:cs typeface="Helvetica Neue"/>
              <a:sym typeface="Helvetica Neue"/>
            </a:endParaRPr>
          </a:p>
          <a:p>
            <a:pPr indent="0" lvl="0" marL="0" rtl="0" algn="l">
              <a:spcBef>
                <a:spcPts val="0"/>
              </a:spcBef>
              <a:spcAft>
                <a:spcPts val="0"/>
              </a:spcAft>
              <a:buClr>
                <a:schemeClr val="dk1"/>
              </a:buClr>
              <a:buSzPts val="2400"/>
              <a:buFont typeface="Arial"/>
              <a:buNone/>
            </a:pPr>
            <a:r>
              <a:rPr lang="en" sz="3000">
                <a:solidFill>
                  <a:schemeClr val="dk1"/>
                </a:solidFill>
                <a:latin typeface="Helvetica Neue"/>
                <a:ea typeface="Helvetica Neue"/>
                <a:cs typeface="Helvetica Neue"/>
                <a:sym typeface="Helvetica Neue"/>
              </a:rPr>
              <a:t>Improve classification model</a:t>
            </a:r>
            <a:endParaRPr sz="3000">
              <a:latin typeface="Helvetica Neue"/>
              <a:ea typeface="Helvetica Neue"/>
              <a:cs typeface="Helvetica Neue"/>
              <a:sym typeface="Helvetica Neue"/>
            </a:endParaRPr>
          </a:p>
          <a:p>
            <a:pPr indent="0" lvl="0" marL="0" rtl="0" algn="l">
              <a:spcBef>
                <a:spcPts val="0"/>
              </a:spcBef>
              <a:spcAft>
                <a:spcPts val="0"/>
              </a:spcAft>
              <a:buNone/>
            </a:pPr>
            <a:r>
              <a:rPr lang="en" sz="3000">
                <a:latin typeface="Helvetica Neue"/>
                <a:ea typeface="Helvetica Neue"/>
                <a:cs typeface="Helvetica Neue"/>
                <a:sym typeface="Helvetica Neue"/>
              </a:rPr>
              <a:t>Heatmap integration</a:t>
            </a:r>
            <a:endParaRPr sz="3000">
              <a:latin typeface="Helvetica Neue"/>
              <a:ea typeface="Helvetica Neue"/>
              <a:cs typeface="Helvetica Neue"/>
              <a:sym typeface="Helvetica Neue"/>
            </a:endParaRPr>
          </a:p>
          <a:p>
            <a:pPr indent="0" lvl="0" marL="0" rtl="0" algn="l">
              <a:spcBef>
                <a:spcPts val="0"/>
              </a:spcBef>
              <a:spcAft>
                <a:spcPts val="0"/>
              </a:spcAft>
              <a:buNone/>
            </a:pPr>
            <a:r>
              <a:t/>
            </a:r>
            <a:endParaRPr sz="3000"/>
          </a:p>
        </p:txBody>
      </p:sp>
      <p:sp>
        <p:nvSpPr>
          <p:cNvPr id="64" name="Google Shape;64;p13"/>
          <p:cNvSpPr txBox="1"/>
          <p:nvPr/>
        </p:nvSpPr>
        <p:spPr>
          <a:xfrm>
            <a:off x="7927518" y="3799691"/>
            <a:ext cx="8154600" cy="6790200"/>
          </a:xfrm>
          <a:prstGeom prst="rect">
            <a:avLst/>
          </a:prstGeom>
          <a:noFill/>
          <a:ln>
            <a:noFill/>
          </a:ln>
        </p:spPr>
        <p:txBody>
          <a:bodyPr anchorCtr="0" anchor="t" bIns="195550" lIns="195550" spcFirstLastPara="1" rIns="195550" wrap="square" tIns="195550">
            <a:noAutofit/>
          </a:bodyPr>
          <a:lstStyle/>
          <a:p>
            <a:pPr indent="0" lvl="0" marL="0" rtl="0" algn="l">
              <a:lnSpc>
                <a:spcPct val="150000"/>
              </a:lnSpc>
              <a:spcBef>
                <a:spcPts val="0"/>
              </a:spcBef>
              <a:spcAft>
                <a:spcPts val="0"/>
              </a:spcAft>
              <a:buNone/>
            </a:pPr>
            <a:r>
              <a:rPr lang="en" sz="3600" u="sng">
                <a:latin typeface="Helvetica Neue"/>
                <a:ea typeface="Helvetica Neue"/>
                <a:cs typeface="Helvetica Neue"/>
                <a:sym typeface="Helvetica Neue"/>
              </a:rPr>
              <a:t>Methodology</a:t>
            </a:r>
            <a:endParaRPr sz="3600" u="sng">
              <a:latin typeface="Helvetica Neue"/>
              <a:ea typeface="Helvetica Neue"/>
              <a:cs typeface="Helvetica Neue"/>
              <a:sym typeface="Helvetica Neue"/>
            </a:endParaRPr>
          </a:p>
          <a:p>
            <a:pPr indent="0" lvl="0" marL="0" rtl="0" algn="l">
              <a:spcBef>
                <a:spcPts val="0"/>
              </a:spcBef>
              <a:spcAft>
                <a:spcPts val="0"/>
              </a:spcAft>
              <a:buNone/>
            </a:pPr>
            <a:r>
              <a:rPr lang="en" sz="3000">
                <a:solidFill>
                  <a:schemeClr val="dk1"/>
                </a:solidFill>
                <a:latin typeface="Helvetica Neue"/>
                <a:ea typeface="Helvetica Neue"/>
                <a:cs typeface="Helvetica Neue"/>
                <a:sym typeface="Helvetica Neue"/>
              </a:rPr>
              <a:t>Video, GPS data, and the parameter of turbidity are collected by an operator driven boat. Litter is then identified and tagged with the algorithm. All other information is tagged by time and location. This information is then stored into our database via operator upload. The logged data is then presented and shown to the viewer.</a:t>
            </a:r>
            <a:endParaRPr sz="3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3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sz="3000">
                <a:solidFill>
                  <a:schemeClr val="dk1"/>
                </a:solidFill>
                <a:latin typeface="Helvetica Neue"/>
                <a:ea typeface="Helvetica Neue"/>
                <a:cs typeface="Helvetica Neue"/>
                <a:sym typeface="Helvetica Neue"/>
              </a:rPr>
              <a:t>Underwater video is processed under multiple filters to identify common foreign objects against a specified dataset.</a:t>
            </a:r>
            <a:endParaRPr sz="3000">
              <a:solidFill>
                <a:schemeClr val="dk1"/>
              </a:solidFill>
              <a:latin typeface="Helvetica Neue"/>
              <a:ea typeface="Helvetica Neue"/>
              <a:cs typeface="Helvetica Neue"/>
              <a:sym typeface="Helvetica Neue"/>
            </a:endParaRPr>
          </a:p>
        </p:txBody>
      </p:sp>
      <p:sp>
        <p:nvSpPr>
          <p:cNvPr id="65" name="Google Shape;65;p13"/>
          <p:cNvSpPr txBox="1"/>
          <p:nvPr/>
        </p:nvSpPr>
        <p:spPr>
          <a:xfrm>
            <a:off x="25334735" y="16346455"/>
            <a:ext cx="6961500" cy="4172700"/>
          </a:xfrm>
          <a:prstGeom prst="rect">
            <a:avLst/>
          </a:prstGeom>
          <a:noFill/>
          <a:ln>
            <a:noFill/>
          </a:ln>
        </p:spPr>
        <p:txBody>
          <a:bodyPr anchorCtr="0" anchor="t" bIns="195550" lIns="195550" spcFirstLastPara="1" rIns="195550" wrap="square" tIns="195550">
            <a:noAutofit/>
          </a:bodyPr>
          <a:lstStyle/>
          <a:p>
            <a:pPr indent="0" lvl="0" marL="0" rtl="0" algn="l">
              <a:lnSpc>
                <a:spcPct val="150000"/>
              </a:lnSpc>
              <a:spcBef>
                <a:spcPts val="0"/>
              </a:spcBef>
              <a:spcAft>
                <a:spcPts val="0"/>
              </a:spcAft>
              <a:buNone/>
            </a:pPr>
            <a:r>
              <a:rPr lang="en" sz="3600" u="sng">
                <a:solidFill>
                  <a:schemeClr val="lt1"/>
                </a:solidFill>
                <a:latin typeface="Helvetica Neue"/>
                <a:ea typeface="Helvetica Neue"/>
                <a:cs typeface="Helvetica Neue"/>
                <a:sym typeface="Helvetica Neue"/>
              </a:rPr>
              <a:t>Contact Information</a:t>
            </a:r>
            <a:endParaRPr sz="30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 sz="3000">
                <a:solidFill>
                  <a:schemeClr val="lt1"/>
                </a:solidFill>
                <a:latin typeface="Helvetica Neue"/>
                <a:ea typeface="Helvetica Neue"/>
                <a:cs typeface="Helvetica Neue"/>
                <a:sym typeface="Helvetica Neue"/>
              </a:rPr>
              <a:t>Jonathan: </a:t>
            </a:r>
            <a:r>
              <a:rPr lang="en" sz="3000">
                <a:solidFill>
                  <a:schemeClr val="lt1"/>
                </a:solidFill>
                <a:uFill>
                  <a:noFill/>
                </a:uFill>
                <a:latin typeface="Helvetica Neue"/>
                <a:ea typeface="Helvetica Neue"/>
                <a:cs typeface="Helvetica Neue"/>
                <a:sym typeface="Helvetica Neue"/>
                <a:hlinkClick r:id="rId3">
                  <a:extLst>
                    <a:ext uri="{A12FA001-AC4F-418D-AE19-62706E023703}">
                      <ahyp:hlinkClr val="tx"/>
                    </a:ext>
                  </a:extLst>
                </a:hlinkClick>
              </a:rPr>
              <a:t>jbv071@uregina.ca</a:t>
            </a:r>
            <a:endParaRPr sz="30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 sz="3000">
                <a:solidFill>
                  <a:schemeClr val="lt1"/>
                </a:solidFill>
                <a:latin typeface="Helvetica Neue"/>
                <a:ea typeface="Helvetica Neue"/>
                <a:cs typeface="Helvetica Neue"/>
                <a:sym typeface="Helvetica Neue"/>
              </a:rPr>
              <a:t>Carter: cjb543@uregina.ca</a:t>
            </a:r>
            <a:endParaRPr sz="30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sz="30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sz="30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 sz="3000">
                <a:solidFill>
                  <a:schemeClr val="lt1"/>
                </a:solidFill>
                <a:uFill>
                  <a:noFill/>
                </a:uFill>
                <a:latin typeface="Helvetica Neue"/>
                <a:ea typeface="Helvetica Neue"/>
                <a:cs typeface="Helvetica Neue"/>
                <a:sym typeface="Helvetica Neue"/>
                <a:hlinkClick r:id="rId4">
                  <a:extLst>
                    <a:ext uri="{A12FA001-AC4F-418D-AE19-62706E023703}">
                      <ahyp:hlinkClr val="tx"/>
                    </a:ext>
                  </a:extLst>
                </a:hlinkClick>
              </a:rPr>
              <a:t>https://github.com/</a:t>
            </a:r>
            <a:endParaRPr sz="30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 sz="3000">
                <a:solidFill>
                  <a:schemeClr val="lt1"/>
                </a:solidFill>
                <a:latin typeface="Helvetica Neue"/>
                <a:ea typeface="Helvetica Neue"/>
                <a:cs typeface="Helvetica Neue"/>
                <a:sym typeface="Helvetica Neue"/>
              </a:rPr>
              <a:t>Rubber-Duck-Solutions/</a:t>
            </a:r>
            <a:endParaRPr sz="30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 sz="3000">
                <a:solidFill>
                  <a:schemeClr val="lt1"/>
                </a:solidFill>
                <a:latin typeface="Helvetica Neue"/>
                <a:ea typeface="Helvetica Neue"/>
                <a:cs typeface="Helvetica Neue"/>
                <a:sym typeface="Helvetica Neue"/>
              </a:rPr>
              <a:t>F.L.O.A.T.</a:t>
            </a:r>
            <a:endParaRPr sz="3000">
              <a:solidFill>
                <a:schemeClr val="lt1"/>
              </a:solidFill>
              <a:latin typeface="Helvetica Neue"/>
              <a:ea typeface="Helvetica Neue"/>
              <a:cs typeface="Helvetica Neue"/>
              <a:sym typeface="Helvetica Neue"/>
            </a:endParaRPr>
          </a:p>
        </p:txBody>
      </p:sp>
      <p:sp>
        <p:nvSpPr>
          <p:cNvPr id="66" name="Google Shape;66;p13"/>
          <p:cNvSpPr txBox="1"/>
          <p:nvPr/>
        </p:nvSpPr>
        <p:spPr>
          <a:xfrm>
            <a:off x="3489459" y="18145091"/>
            <a:ext cx="6961500" cy="3407700"/>
          </a:xfrm>
          <a:prstGeom prst="rect">
            <a:avLst/>
          </a:prstGeom>
          <a:noFill/>
          <a:ln>
            <a:noFill/>
          </a:ln>
        </p:spPr>
        <p:txBody>
          <a:bodyPr anchorCtr="0" anchor="t" bIns="195550" lIns="195550" spcFirstLastPara="1" rIns="195550" wrap="square" tIns="195550">
            <a:noAutofit/>
          </a:bodyPr>
          <a:lstStyle/>
          <a:p>
            <a:pPr indent="0" lvl="0" marL="0" rtl="0" algn="l">
              <a:lnSpc>
                <a:spcPct val="150000"/>
              </a:lnSpc>
              <a:spcBef>
                <a:spcPts val="0"/>
              </a:spcBef>
              <a:spcAft>
                <a:spcPts val="0"/>
              </a:spcAft>
              <a:buNone/>
            </a:pPr>
            <a:r>
              <a:t/>
            </a:r>
            <a:endParaRPr sz="3000">
              <a:latin typeface="Helvetica Neue"/>
              <a:ea typeface="Helvetica Neue"/>
              <a:cs typeface="Helvetica Neue"/>
              <a:sym typeface="Helvetica Neue"/>
            </a:endParaRPr>
          </a:p>
          <a:p>
            <a:pPr indent="-673100" lvl="0" marL="977900" rtl="0" algn="l">
              <a:spcBef>
                <a:spcPts val="0"/>
              </a:spcBef>
              <a:spcAft>
                <a:spcPts val="0"/>
              </a:spcAft>
              <a:buClr>
                <a:schemeClr val="dk1"/>
              </a:buClr>
              <a:buSzPts val="3000"/>
              <a:buFont typeface="Helvetica Neue"/>
              <a:buChar char="-"/>
            </a:pPr>
            <a:r>
              <a:rPr lang="en" sz="3000">
                <a:solidFill>
                  <a:schemeClr val="dk1"/>
                </a:solidFill>
                <a:latin typeface="Helvetica Neue"/>
                <a:ea typeface="Helvetica Neue"/>
                <a:cs typeface="Helvetica Neue"/>
                <a:sym typeface="Helvetica Neue"/>
              </a:rPr>
              <a:t>Raspberry pi</a:t>
            </a:r>
            <a:endParaRPr sz="3000">
              <a:solidFill>
                <a:schemeClr val="dk1"/>
              </a:solidFill>
              <a:latin typeface="Helvetica Neue"/>
              <a:ea typeface="Helvetica Neue"/>
              <a:cs typeface="Helvetica Neue"/>
              <a:sym typeface="Helvetica Neue"/>
            </a:endParaRPr>
          </a:p>
          <a:p>
            <a:pPr indent="-673100" lvl="0" marL="977900" rtl="0" algn="l">
              <a:spcBef>
                <a:spcPts val="0"/>
              </a:spcBef>
              <a:spcAft>
                <a:spcPts val="0"/>
              </a:spcAft>
              <a:buClr>
                <a:schemeClr val="dk1"/>
              </a:buClr>
              <a:buSzPts val="3000"/>
              <a:buFont typeface="Helvetica Neue"/>
              <a:buChar char="-"/>
            </a:pPr>
            <a:r>
              <a:rPr lang="en" sz="3000">
                <a:solidFill>
                  <a:schemeClr val="dk1"/>
                </a:solidFill>
                <a:latin typeface="Helvetica Neue"/>
                <a:ea typeface="Helvetica Neue"/>
                <a:cs typeface="Helvetica Neue"/>
                <a:sym typeface="Helvetica Neue"/>
              </a:rPr>
              <a:t>GoPro HERO7</a:t>
            </a:r>
            <a:endParaRPr sz="3000">
              <a:solidFill>
                <a:schemeClr val="dk1"/>
              </a:solidFill>
              <a:latin typeface="Helvetica Neue"/>
              <a:ea typeface="Helvetica Neue"/>
              <a:cs typeface="Helvetica Neue"/>
              <a:sym typeface="Helvetica Neue"/>
            </a:endParaRPr>
          </a:p>
          <a:p>
            <a:pPr indent="-673100" lvl="0" marL="977900" rtl="0" algn="l">
              <a:spcBef>
                <a:spcPts val="0"/>
              </a:spcBef>
              <a:spcAft>
                <a:spcPts val="0"/>
              </a:spcAft>
              <a:buClr>
                <a:schemeClr val="dk1"/>
              </a:buClr>
              <a:buSzPts val="3000"/>
              <a:buFont typeface="Helvetica Neue"/>
              <a:buChar char="-"/>
            </a:pPr>
            <a:r>
              <a:rPr lang="en" sz="3000">
                <a:solidFill>
                  <a:schemeClr val="dk1"/>
                </a:solidFill>
                <a:latin typeface="Helvetica Neue"/>
                <a:ea typeface="Helvetica Neue"/>
                <a:cs typeface="Helvetica Neue"/>
                <a:sym typeface="Helvetica Neue"/>
              </a:rPr>
              <a:t>Turbidity Sensor</a:t>
            </a:r>
            <a:endParaRPr sz="3000">
              <a:solidFill>
                <a:schemeClr val="dk1"/>
              </a:solidFill>
              <a:latin typeface="Helvetica Neue"/>
              <a:ea typeface="Helvetica Neue"/>
              <a:cs typeface="Helvetica Neue"/>
              <a:sym typeface="Helvetica Neue"/>
            </a:endParaRPr>
          </a:p>
          <a:p>
            <a:pPr indent="-673100" lvl="0" marL="977900" rtl="0" algn="l">
              <a:spcBef>
                <a:spcPts val="0"/>
              </a:spcBef>
              <a:spcAft>
                <a:spcPts val="0"/>
              </a:spcAft>
              <a:buClr>
                <a:schemeClr val="dk1"/>
              </a:buClr>
              <a:buSzPts val="3000"/>
              <a:buFont typeface="Helvetica Neue"/>
              <a:buChar char="-"/>
            </a:pPr>
            <a:r>
              <a:rPr lang="en" sz="3000">
                <a:solidFill>
                  <a:schemeClr val="dk1"/>
                </a:solidFill>
                <a:latin typeface="Helvetica Neue"/>
                <a:ea typeface="Helvetica Neue"/>
                <a:cs typeface="Helvetica Neue"/>
                <a:sym typeface="Helvetica Neue"/>
              </a:rPr>
              <a:t>GPS Sensor</a:t>
            </a:r>
            <a:endParaRPr sz="3000">
              <a:latin typeface="Helvetica Neue"/>
              <a:ea typeface="Helvetica Neue"/>
              <a:cs typeface="Helvetica Neue"/>
              <a:sym typeface="Helvetica Neue"/>
            </a:endParaRPr>
          </a:p>
        </p:txBody>
      </p:sp>
      <p:sp>
        <p:nvSpPr>
          <p:cNvPr id="67" name="Google Shape;67;p13"/>
          <p:cNvSpPr txBox="1"/>
          <p:nvPr/>
        </p:nvSpPr>
        <p:spPr>
          <a:xfrm>
            <a:off x="651759" y="793582"/>
            <a:ext cx="24339300" cy="873300"/>
          </a:xfrm>
          <a:prstGeom prst="rect">
            <a:avLst/>
          </a:prstGeom>
          <a:noFill/>
          <a:ln>
            <a:noFill/>
          </a:ln>
        </p:spPr>
        <p:txBody>
          <a:bodyPr anchorCtr="0" anchor="t" bIns="195550" lIns="195550" spcFirstLastPara="1" rIns="195550" wrap="square" tIns="195550">
            <a:noAutofit/>
          </a:bodyPr>
          <a:lstStyle/>
          <a:p>
            <a:pPr indent="0" lvl="0" marL="0" rtl="0" algn="l">
              <a:spcBef>
                <a:spcPts val="0"/>
              </a:spcBef>
              <a:spcAft>
                <a:spcPts val="0"/>
              </a:spcAft>
              <a:buNone/>
            </a:pPr>
            <a:r>
              <a:t/>
            </a:r>
            <a:endParaRPr sz="3000"/>
          </a:p>
        </p:txBody>
      </p:sp>
      <p:sp>
        <p:nvSpPr>
          <p:cNvPr id="68" name="Google Shape;68;p13"/>
          <p:cNvSpPr txBox="1"/>
          <p:nvPr/>
        </p:nvSpPr>
        <p:spPr>
          <a:xfrm>
            <a:off x="0" y="0"/>
            <a:ext cx="32918400" cy="3242700"/>
          </a:xfrm>
          <a:prstGeom prst="rect">
            <a:avLst/>
          </a:prstGeom>
          <a:noFill/>
          <a:ln>
            <a:noFill/>
          </a:ln>
        </p:spPr>
        <p:txBody>
          <a:bodyPr anchorCtr="0" anchor="t" bIns="195550" lIns="195550" spcFirstLastPara="1" rIns="195550" wrap="square" tIns="195550">
            <a:noAutofit/>
          </a:bodyPr>
          <a:lstStyle/>
          <a:p>
            <a:pPr indent="0" lvl="0" marL="0" rtl="0" algn="ctr">
              <a:spcBef>
                <a:spcPts val="0"/>
              </a:spcBef>
              <a:spcAft>
                <a:spcPts val="0"/>
              </a:spcAft>
              <a:buNone/>
            </a:pPr>
            <a:r>
              <a:rPr b="1" lang="en" sz="5800">
                <a:solidFill>
                  <a:schemeClr val="dk1"/>
                </a:solidFill>
                <a:latin typeface="Helvetica Neue"/>
                <a:ea typeface="Helvetica Neue"/>
                <a:cs typeface="Helvetica Neue"/>
                <a:sym typeface="Helvetica Neue"/>
              </a:rPr>
              <a:t>F.L.O.A.T. (Facilitating Level Objectives Assessment Technology)</a:t>
            </a:r>
            <a:endParaRPr b="1" sz="5800">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rPr b="1" lang="en" sz="5800">
                <a:solidFill>
                  <a:schemeClr val="dk1"/>
                </a:solidFill>
                <a:latin typeface="Helvetica Neue"/>
                <a:ea typeface="Helvetica Neue"/>
                <a:cs typeface="Helvetica Neue"/>
                <a:sym typeface="Helvetica Neue"/>
              </a:rPr>
              <a:t> An A.I. driven detection system to collect water parameters</a:t>
            </a:r>
            <a:endParaRPr b="1" sz="5800">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t/>
            </a:r>
            <a:endParaRPr sz="2800">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rPr lang="en" sz="4100">
                <a:solidFill>
                  <a:schemeClr val="dk1"/>
                </a:solidFill>
                <a:latin typeface="Helvetica Neue"/>
                <a:ea typeface="Helvetica Neue"/>
                <a:cs typeface="Helvetica Neue"/>
                <a:sym typeface="Helvetica Neue"/>
              </a:rPr>
              <a:t>Carter Brezinski &amp; Jonathan Vargas</a:t>
            </a:r>
            <a:endParaRPr sz="4100">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t/>
            </a:r>
            <a:endParaRPr sz="3600">
              <a:solidFill>
                <a:schemeClr val="dk1"/>
              </a:solidFill>
              <a:latin typeface="Helvetica Neue"/>
              <a:ea typeface="Helvetica Neue"/>
              <a:cs typeface="Helvetica Neue"/>
              <a:sym typeface="Helvetica Neue"/>
            </a:endParaRPr>
          </a:p>
        </p:txBody>
      </p:sp>
      <p:sp>
        <p:nvSpPr>
          <p:cNvPr id="69" name="Google Shape;69;p13"/>
          <p:cNvSpPr txBox="1"/>
          <p:nvPr/>
        </p:nvSpPr>
        <p:spPr>
          <a:xfrm>
            <a:off x="8034154" y="11287457"/>
            <a:ext cx="9043500" cy="9923700"/>
          </a:xfrm>
          <a:prstGeom prst="rect">
            <a:avLst/>
          </a:prstGeom>
          <a:noFill/>
          <a:ln>
            <a:noFill/>
          </a:ln>
        </p:spPr>
        <p:txBody>
          <a:bodyPr anchorCtr="0" anchor="t" bIns="195550" lIns="195550" spcFirstLastPara="1" rIns="195550" wrap="square" tIns="195550">
            <a:noAutofit/>
          </a:bodyPr>
          <a:lstStyle/>
          <a:p>
            <a:pPr indent="0" lvl="0" marL="0" rtl="0" algn="l">
              <a:lnSpc>
                <a:spcPct val="150000"/>
              </a:lnSpc>
              <a:spcBef>
                <a:spcPts val="0"/>
              </a:spcBef>
              <a:spcAft>
                <a:spcPts val="0"/>
              </a:spcAft>
              <a:buNone/>
            </a:pPr>
            <a:r>
              <a:rPr lang="en" sz="3600" u="sng">
                <a:latin typeface="Helvetica Neue"/>
                <a:ea typeface="Helvetica Neue"/>
                <a:cs typeface="Helvetica Neue"/>
                <a:sym typeface="Helvetica Neue"/>
              </a:rPr>
              <a:t>Results &amp; Conclusions</a:t>
            </a:r>
            <a:endParaRPr sz="3000">
              <a:latin typeface="Helvetica Neue"/>
              <a:ea typeface="Helvetica Neue"/>
              <a:cs typeface="Helvetica Neue"/>
              <a:sym typeface="Helvetica Neue"/>
            </a:endParaRPr>
          </a:p>
          <a:p>
            <a:pPr indent="0" lvl="0" marL="0" rtl="0" algn="l">
              <a:spcBef>
                <a:spcPts val="0"/>
              </a:spcBef>
              <a:spcAft>
                <a:spcPts val="0"/>
              </a:spcAft>
              <a:buNone/>
            </a:pPr>
            <a:r>
              <a:rPr lang="en" sz="3000">
                <a:latin typeface="Helvetica Neue"/>
                <a:ea typeface="Helvetica Neue"/>
                <a:cs typeface="Helvetica Neue"/>
                <a:sym typeface="Helvetica Neue"/>
              </a:rPr>
              <a:t>Figure 3 displays our classification model able to detect litter underwater with a relatively high accuracy. Our model will improve with more training and by increasing the dataset of chosen objects. </a:t>
            </a:r>
            <a:endParaRPr sz="3000">
              <a:latin typeface="Helvetica Neue"/>
              <a:ea typeface="Helvetica Neue"/>
              <a:cs typeface="Helvetica Neue"/>
              <a:sym typeface="Helvetica Neue"/>
            </a:endParaRPr>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sp>
        <p:nvSpPr>
          <p:cNvPr id="70" name="Google Shape;70;p13"/>
          <p:cNvSpPr txBox="1"/>
          <p:nvPr/>
        </p:nvSpPr>
        <p:spPr>
          <a:xfrm>
            <a:off x="25334735" y="7276691"/>
            <a:ext cx="6961500" cy="4492200"/>
          </a:xfrm>
          <a:prstGeom prst="rect">
            <a:avLst/>
          </a:prstGeom>
          <a:noFill/>
          <a:ln>
            <a:noFill/>
          </a:ln>
        </p:spPr>
        <p:txBody>
          <a:bodyPr anchorCtr="0" anchor="t" bIns="195550" lIns="195550" spcFirstLastPara="1" rIns="195550" wrap="square" tIns="195550">
            <a:noAutofit/>
          </a:bodyPr>
          <a:lstStyle/>
          <a:p>
            <a:pPr indent="0" lvl="0" marL="0" rtl="0" algn="l">
              <a:lnSpc>
                <a:spcPct val="150000"/>
              </a:lnSpc>
              <a:spcBef>
                <a:spcPts val="0"/>
              </a:spcBef>
              <a:spcAft>
                <a:spcPts val="0"/>
              </a:spcAft>
              <a:buNone/>
            </a:pPr>
            <a:r>
              <a:rPr lang="en" sz="3600" u="sng">
                <a:latin typeface="Helvetica Neue"/>
                <a:ea typeface="Helvetica Neue"/>
                <a:cs typeface="Helvetica Neue"/>
                <a:sym typeface="Helvetica Neue"/>
              </a:rPr>
              <a:t>Resources cited</a:t>
            </a:r>
            <a:endParaRPr sz="3600" u="sng">
              <a:latin typeface="Helvetica Neue"/>
              <a:ea typeface="Helvetica Neue"/>
              <a:cs typeface="Helvetica Neue"/>
              <a:sym typeface="Helvetica Neue"/>
            </a:endParaRPr>
          </a:p>
          <a:p>
            <a:pPr indent="0" lvl="0" marL="0" rtl="0" algn="l">
              <a:spcBef>
                <a:spcPts val="0"/>
              </a:spcBef>
              <a:spcAft>
                <a:spcPts val="0"/>
              </a:spcAft>
              <a:buNone/>
            </a:pPr>
            <a:r>
              <a:rPr lang="en" sz="2400">
                <a:latin typeface="Helvetica Neue"/>
                <a:ea typeface="Helvetica Neue"/>
                <a:cs typeface="Helvetica Neue"/>
                <a:sym typeface="Helvetica Neue"/>
              </a:rPr>
              <a:t>[</a:t>
            </a:r>
            <a:r>
              <a:rPr lang="en" sz="2100">
                <a:latin typeface="Helvetica Neue"/>
                <a:ea typeface="Helvetica Neue"/>
                <a:cs typeface="Helvetica Neue"/>
                <a:sym typeface="Helvetica Neue"/>
              </a:rPr>
              <a:t>1]Alexey Bochvosky (Oct 2021) Darknet </a:t>
            </a:r>
            <a:r>
              <a:rPr lang="en" sz="2100">
                <a:solidFill>
                  <a:schemeClr val="dk1"/>
                </a:solidFill>
                <a:uFill>
                  <a:noFill/>
                </a:uFill>
                <a:latin typeface="Helvetica Neue"/>
                <a:ea typeface="Helvetica Neue"/>
                <a:cs typeface="Helvetica Neue"/>
                <a:sym typeface="Helvetica Neue"/>
                <a:hlinkClick r:id="rId5">
                  <a:extLst>
                    <a:ext uri="{A12FA001-AC4F-418D-AE19-62706E023703}">
                      <ahyp:hlinkClr val="tx"/>
                    </a:ext>
                  </a:extLst>
                </a:hlinkClick>
              </a:rPr>
              <a:t>https://tinyurl.com/43y9m83</a:t>
            </a:r>
            <a:r>
              <a:rPr lang="en" sz="2100">
                <a:solidFill>
                  <a:schemeClr val="dk1"/>
                </a:solidFill>
                <a:uFill>
                  <a:noFill/>
                </a:uFill>
                <a:latin typeface="Helvetica Neue"/>
                <a:ea typeface="Helvetica Neue"/>
                <a:cs typeface="Helvetica Neue"/>
                <a:sym typeface="Helvetica Neue"/>
                <a:hlinkClick r:id="rId6">
                  <a:extLst>
                    <a:ext uri="{A12FA001-AC4F-418D-AE19-62706E023703}">
                      <ahyp:hlinkClr val="tx"/>
                    </a:ext>
                  </a:extLst>
                </a:hlinkClick>
              </a:rPr>
              <a:t>8</a:t>
            </a:r>
            <a:endParaRPr sz="2100">
              <a:latin typeface="Helvetica Neue"/>
              <a:ea typeface="Helvetica Neue"/>
              <a:cs typeface="Helvetica Neue"/>
              <a:sym typeface="Helvetica Neue"/>
            </a:endParaRPr>
          </a:p>
          <a:p>
            <a:pPr indent="0" lvl="0" marL="0" rtl="0" algn="l">
              <a:spcBef>
                <a:spcPts val="0"/>
              </a:spcBef>
              <a:spcAft>
                <a:spcPts val="0"/>
              </a:spcAft>
              <a:buNone/>
            </a:pPr>
            <a:r>
              <a:t/>
            </a:r>
            <a:endParaRPr sz="2100">
              <a:latin typeface="Helvetica Neue"/>
              <a:ea typeface="Helvetica Neue"/>
              <a:cs typeface="Helvetica Neue"/>
              <a:sym typeface="Helvetica Neue"/>
            </a:endParaRPr>
          </a:p>
          <a:p>
            <a:pPr indent="0" lvl="0" marL="0" rtl="0" algn="l">
              <a:spcBef>
                <a:spcPts val="0"/>
              </a:spcBef>
              <a:spcAft>
                <a:spcPts val="0"/>
              </a:spcAft>
              <a:buNone/>
            </a:pPr>
            <a:r>
              <a:rPr lang="en" sz="2100">
                <a:latin typeface="Helvetica Neue"/>
                <a:ea typeface="Helvetica Neue"/>
                <a:cs typeface="Helvetica Neue"/>
                <a:sym typeface="Helvetica Neue"/>
              </a:rPr>
              <a:t>[2] Google open images: </a:t>
            </a:r>
            <a:r>
              <a:rPr lang="en" sz="2100">
                <a:solidFill>
                  <a:schemeClr val="dk1"/>
                </a:solidFill>
                <a:uFill>
                  <a:noFill/>
                </a:uFill>
                <a:latin typeface="Helvetica Neue"/>
                <a:ea typeface="Helvetica Neue"/>
                <a:cs typeface="Helvetica Neue"/>
                <a:sym typeface="Helvetica Neue"/>
                <a:hlinkClick r:id="rId7">
                  <a:extLst>
                    <a:ext uri="{A12FA001-AC4F-418D-AE19-62706E023703}">
                      <ahyp:hlinkClr val="tx"/>
                    </a:ext>
                  </a:extLst>
                </a:hlinkClick>
              </a:rPr>
              <a:t>https://tinyurl.com/4k9xca2m</a:t>
            </a:r>
            <a:endParaRPr sz="21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2100">
              <a:latin typeface="Helvetica Neue"/>
              <a:ea typeface="Helvetica Neue"/>
              <a:cs typeface="Helvetica Neue"/>
              <a:sym typeface="Helvetica Neue"/>
            </a:endParaRPr>
          </a:p>
          <a:p>
            <a:pPr indent="0" lvl="0" marL="0" rtl="0" algn="l">
              <a:spcBef>
                <a:spcPts val="0"/>
              </a:spcBef>
              <a:spcAft>
                <a:spcPts val="0"/>
              </a:spcAft>
              <a:buNone/>
            </a:pPr>
            <a:r>
              <a:rPr lang="en" sz="2100">
                <a:latin typeface="Helvetica Neue"/>
                <a:ea typeface="Helvetica Neue"/>
                <a:cs typeface="Helvetica Neue"/>
                <a:sym typeface="Helvetica Neue"/>
              </a:rPr>
              <a:t>[3] Saskatchewan water quality search: </a:t>
            </a:r>
            <a:r>
              <a:rPr lang="en" sz="2100">
                <a:solidFill>
                  <a:schemeClr val="dk1"/>
                </a:solidFill>
                <a:uFill>
                  <a:noFill/>
                </a:uFill>
                <a:latin typeface="Helvetica Neue"/>
                <a:ea typeface="Helvetica Neue"/>
                <a:cs typeface="Helvetica Neue"/>
                <a:sym typeface="Helvetica Neue"/>
                <a:hlinkClick r:id="rId8">
                  <a:extLst>
                    <a:ext uri="{A12FA001-AC4F-418D-AE19-62706E023703}">
                      <ahyp:hlinkClr val="tx"/>
                    </a:ext>
                  </a:extLst>
                </a:hlinkClick>
              </a:rPr>
              <a:t>https://tinyurl.com/ytc75djh</a:t>
            </a:r>
            <a:endParaRPr sz="21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2100">
              <a:latin typeface="Helvetica Neue"/>
              <a:ea typeface="Helvetica Neue"/>
              <a:cs typeface="Helvetica Neue"/>
              <a:sym typeface="Helvetica Neue"/>
            </a:endParaRPr>
          </a:p>
          <a:p>
            <a:pPr indent="0" lvl="0" marL="0" rtl="0" algn="l">
              <a:spcBef>
                <a:spcPts val="0"/>
              </a:spcBef>
              <a:spcAft>
                <a:spcPts val="0"/>
              </a:spcAft>
              <a:buNone/>
            </a:pPr>
            <a:r>
              <a:rPr lang="en" sz="2100">
                <a:latin typeface="Helvetica Neue"/>
                <a:ea typeface="Helvetica Neue"/>
                <a:cs typeface="Helvetica Neue"/>
                <a:sym typeface="Helvetica Neue"/>
              </a:rPr>
              <a:t>[4]</a:t>
            </a:r>
            <a:r>
              <a:rPr lang="en" sz="2100">
                <a:solidFill>
                  <a:schemeClr val="dk1"/>
                </a:solidFill>
                <a:highlight>
                  <a:srgbClr val="FFFFFF"/>
                </a:highlight>
                <a:latin typeface="Helvetica Neue"/>
                <a:ea typeface="Helvetica Neue"/>
                <a:cs typeface="Helvetica Neue"/>
                <a:sym typeface="Helvetica Neue"/>
              </a:rPr>
              <a:t> </a:t>
            </a:r>
            <a:r>
              <a:rPr lang="en" sz="2100">
                <a:solidFill>
                  <a:schemeClr val="dk1"/>
                </a:solidFill>
                <a:latin typeface="Helvetica Neue"/>
                <a:ea typeface="Helvetica Neue"/>
                <a:cs typeface="Helvetica Neue"/>
                <a:sym typeface="Helvetica Neue"/>
              </a:rPr>
              <a:t>Guidelines for Canadian Recreational Water Quality Third Edition </a:t>
            </a:r>
            <a:r>
              <a:rPr lang="en" sz="2100">
                <a:latin typeface="Helvetica Neue"/>
                <a:ea typeface="Helvetica Neue"/>
                <a:cs typeface="Helvetica Neue"/>
                <a:sym typeface="Helvetica Neue"/>
              </a:rPr>
              <a:t>(Aug 2012) https://tinyurl.com/2862e4f8</a:t>
            </a:r>
            <a:endParaRPr sz="21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2800">
              <a:latin typeface="Helvetica Neue"/>
              <a:ea typeface="Helvetica Neue"/>
              <a:cs typeface="Helvetica Neue"/>
              <a:sym typeface="Helvetica Neue"/>
            </a:endParaRPr>
          </a:p>
        </p:txBody>
      </p:sp>
      <p:sp>
        <p:nvSpPr>
          <p:cNvPr id="71" name="Google Shape;71;p13"/>
          <p:cNvSpPr txBox="1"/>
          <p:nvPr/>
        </p:nvSpPr>
        <p:spPr>
          <a:xfrm>
            <a:off x="25334735" y="12397636"/>
            <a:ext cx="6961500" cy="2706600"/>
          </a:xfrm>
          <a:prstGeom prst="rect">
            <a:avLst/>
          </a:prstGeom>
          <a:noFill/>
          <a:ln>
            <a:noFill/>
          </a:ln>
        </p:spPr>
        <p:txBody>
          <a:bodyPr anchorCtr="0" anchor="t" bIns="195550" lIns="195550" spcFirstLastPara="1" rIns="195550" wrap="square" tIns="195550">
            <a:noAutofit/>
          </a:bodyPr>
          <a:lstStyle/>
          <a:p>
            <a:pPr indent="0" lvl="0" marL="0" rtl="0" algn="l">
              <a:lnSpc>
                <a:spcPct val="150000"/>
              </a:lnSpc>
              <a:spcBef>
                <a:spcPts val="0"/>
              </a:spcBef>
              <a:spcAft>
                <a:spcPts val="0"/>
              </a:spcAft>
              <a:buNone/>
            </a:pPr>
            <a:r>
              <a:rPr lang="en" sz="3600" u="sng">
                <a:latin typeface="Helvetica Neue"/>
                <a:ea typeface="Helvetica Neue"/>
                <a:cs typeface="Helvetica Neue"/>
                <a:sym typeface="Helvetica Neue"/>
              </a:rPr>
              <a:t>Acknowledgements</a:t>
            </a:r>
            <a:endParaRPr sz="3000">
              <a:latin typeface="Helvetica Neue"/>
              <a:ea typeface="Helvetica Neue"/>
              <a:cs typeface="Helvetica Neue"/>
              <a:sym typeface="Helvetica Neue"/>
            </a:endParaRPr>
          </a:p>
          <a:p>
            <a:pPr indent="0" lvl="0" marL="0" rtl="0" algn="l">
              <a:spcBef>
                <a:spcPts val="0"/>
              </a:spcBef>
              <a:spcAft>
                <a:spcPts val="0"/>
              </a:spcAft>
              <a:buNone/>
            </a:pPr>
            <a:r>
              <a:rPr lang="en" sz="3000">
                <a:latin typeface="Helvetica Neue"/>
                <a:ea typeface="Helvetica Neue"/>
                <a:cs typeface="Helvetica Neue"/>
                <a:sym typeface="Helvetica Neue"/>
              </a:rPr>
              <a:t>Christine Chan</a:t>
            </a:r>
            <a:endParaRPr sz="3000">
              <a:latin typeface="Helvetica Neue"/>
              <a:ea typeface="Helvetica Neue"/>
              <a:cs typeface="Helvetica Neue"/>
              <a:sym typeface="Helvetica Neue"/>
            </a:endParaRPr>
          </a:p>
          <a:p>
            <a:pPr indent="0" lvl="0" marL="0" rtl="0" algn="l">
              <a:spcBef>
                <a:spcPts val="0"/>
              </a:spcBef>
              <a:spcAft>
                <a:spcPts val="0"/>
              </a:spcAft>
              <a:buNone/>
            </a:pPr>
            <a:r>
              <a:rPr lang="en" sz="3000">
                <a:latin typeface="Helvetica Neue"/>
                <a:ea typeface="Helvetica Neue"/>
                <a:cs typeface="Helvetica Neue"/>
                <a:sym typeface="Helvetica Neue"/>
              </a:rPr>
              <a:t>Timothy Maciag</a:t>
            </a:r>
            <a:endParaRPr sz="3000">
              <a:latin typeface="Helvetica Neue"/>
              <a:ea typeface="Helvetica Neue"/>
              <a:cs typeface="Helvetica Neue"/>
              <a:sym typeface="Helvetica Neue"/>
            </a:endParaRPr>
          </a:p>
          <a:p>
            <a:pPr indent="0" lvl="0" marL="0" rtl="0" algn="l">
              <a:spcBef>
                <a:spcPts val="0"/>
              </a:spcBef>
              <a:spcAft>
                <a:spcPts val="0"/>
              </a:spcAft>
              <a:buNone/>
            </a:pPr>
            <a:r>
              <a:rPr lang="en" sz="3000">
                <a:latin typeface="Helvetica Neue"/>
                <a:ea typeface="Helvetica Neue"/>
                <a:cs typeface="Helvetica Neue"/>
                <a:sym typeface="Helvetica Neue"/>
              </a:rPr>
              <a:t>Ben Lichtenwald</a:t>
            </a:r>
            <a:endParaRPr sz="3000">
              <a:latin typeface="Helvetica Neue"/>
              <a:ea typeface="Helvetica Neue"/>
              <a:cs typeface="Helvetica Neue"/>
              <a:sym typeface="Helvetica Neue"/>
            </a:endParaRPr>
          </a:p>
          <a:p>
            <a:pPr indent="0" lvl="0" marL="0" rtl="0" algn="l">
              <a:spcBef>
                <a:spcPts val="0"/>
              </a:spcBef>
              <a:spcAft>
                <a:spcPts val="0"/>
              </a:spcAft>
              <a:buNone/>
            </a:pPr>
            <a:r>
              <a:rPr lang="en" sz="3000">
                <a:latin typeface="Helvetica Neue"/>
                <a:ea typeface="Helvetica Neue"/>
                <a:cs typeface="Helvetica Neue"/>
                <a:sym typeface="Helvetica Neue"/>
              </a:rPr>
              <a:t>Matthew Palmarin</a:t>
            </a:r>
            <a:endParaRPr sz="3000">
              <a:latin typeface="Helvetica Neue"/>
              <a:ea typeface="Helvetica Neue"/>
              <a:cs typeface="Helvetica Neue"/>
              <a:sym typeface="Helvetica Neue"/>
            </a:endParaRPr>
          </a:p>
          <a:p>
            <a:pPr indent="0" lvl="0" marL="0" rtl="0" algn="l">
              <a:spcBef>
                <a:spcPts val="0"/>
              </a:spcBef>
              <a:spcAft>
                <a:spcPts val="0"/>
              </a:spcAft>
              <a:buNone/>
            </a:pPr>
            <a:r>
              <a:rPr lang="en" sz="3000">
                <a:latin typeface="Helvetica Neue"/>
                <a:ea typeface="Helvetica Neue"/>
                <a:cs typeface="Helvetica Neue"/>
                <a:sym typeface="Helvetica Neue"/>
              </a:rPr>
              <a:t>Dylan Rush</a:t>
            </a:r>
            <a:endParaRPr sz="3000">
              <a:latin typeface="Helvetica Neue"/>
              <a:ea typeface="Helvetica Neue"/>
              <a:cs typeface="Helvetica Neue"/>
              <a:sym typeface="Helvetica Neue"/>
            </a:endParaRPr>
          </a:p>
        </p:txBody>
      </p:sp>
      <p:pic>
        <p:nvPicPr>
          <p:cNvPr id="72" name="Google Shape;72;p13"/>
          <p:cNvPicPr preferRelativeResize="0"/>
          <p:nvPr/>
        </p:nvPicPr>
        <p:blipFill>
          <a:blip r:embed="rId9">
            <a:alphaModFix/>
          </a:blip>
          <a:stretch>
            <a:fillRect/>
          </a:stretch>
        </p:blipFill>
        <p:spPr>
          <a:xfrm>
            <a:off x="1349788" y="677264"/>
            <a:ext cx="2595602" cy="2478016"/>
          </a:xfrm>
          <a:prstGeom prst="rect">
            <a:avLst/>
          </a:prstGeom>
          <a:noFill/>
          <a:ln>
            <a:noFill/>
          </a:ln>
        </p:spPr>
      </p:pic>
      <p:pic>
        <p:nvPicPr>
          <p:cNvPr id="73" name="Google Shape;73;p13"/>
          <p:cNvPicPr preferRelativeResize="0"/>
          <p:nvPr/>
        </p:nvPicPr>
        <p:blipFill>
          <a:blip r:embed="rId10">
            <a:alphaModFix/>
          </a:blip>
          <a:stretch>
            <a:fillRect/>
          </a:stretch>
        </p:blipFill>
        <p:spPr>
          <a:xfrm>
            <a:off x="27789511" y="830673"/>
            <a:ext cx="4667720" cy="1857511"/>
          </a:xfrm>
          <a:prstGeom prst="rect">
            <a:avLst/>
          </a:prstGeom>
          <a:noFill/>
          <a:ln>
            <a:noFill/>
          </a:ln>
        </p:spPr>
      </p:pic>
      <p:pic>
        <p:nvPicPr>
          <p:cNvPr id="74" name="Google Shape;74;p13"/>
          <p:cNvPicPr preferRelativeResize="0"/>
          <p:nvPr/>
        </p:nvPicPr>
        <p:blipFill>
          <a:blip r:embed="rId11">
            <a:alphaModFix/>
          </a:blip>
          <a:stretch>
            <a:fillRect/>
          </a:stretch>
        </p:blipFill>
        <p:spPr>
          <a:xfrm>
            <a:off x="29924047" y="18731782"/>
            <a:ext cx="2168474" cy="2168474"/>
          </a:xfrm>
          <a:prstGeom prst="rect">
            <a:avLst/>
          </a:prstGeom>
          <a:noFill/>
          <a:ln>
            <a:noFill/>
          </a:ln>
        </p:spPr>
      </p:pic>
      <p:sp>
        <p:nvSpPr>
          <p:cNvPr id="75" name="Google Shape;75;p13"/>
          <p:cNvSpPr/>
          <p:nvPr/>
        </p:nvSpPr>
        <p:spPr>
          <a:xfrm>
            <a:off x="622112" y="3799691"/>
            <a:ext cx="6961500" cy="8651700"/>
          </a:xfrm>
          <a:prstGeom prst="roundRect">
            <a:avLst>
              <a:gd fmla="val 5358" name="adj"/>
            </a:avLst>
          </a:prstGeom>
          <a:solidFill>
            <a:schemeClr val="lt2"/>
          </a:solidFill>
          <a:ln>
            <a:noFill/>
          </a:ln>
        </p:spPr>
        <p:txBody>
          <a:bodyPr anchorCtr="0" anchor="ctr" bIns="195550" lIns="195550" spcFirstLastPara="1" rIns="195550" wrap="square" tIns="195550">
            <a:noAutofit/>
          </a:bodyPr>
          <a:lstStyle/>
          <a:p>
            <a:pPr indent="0" lvl="0" marL="0" rtl="0" algn="l">
              <a:spcBef>
                <a:spcPts val="0"/>
              </a:spcBef>
              <a:spcAft>
                <a:spcPts val="0"/>
              </a:spcAft>
              <a:buNone/>
            </a:pPr>
            <a:r>
              <a:t/>
            </a:r>
            <a:endParaRPr/>
          </a:p>
        </p:txBody>
      </p:sp>
      <p:sp>
        <p:nvSpPr>
          <p:cNvPr id="76" name="Google Shape;76;p13"/>
          <p:cNvSpPr txBox="1"/>
          <p:nvPr/>
        </p:nvSpPr>
        <p:spPr>
          <a:xfrm>
            <a:off x="622112" y="3799691"/>
            <a:ext cx="6961500" cy="5967600"/>
          </a:xfrm>
          <a:prstGeom prst="rect">
            <a:avLst/>
          </a:prstGeom>
          <a:noFill/>
          <a:ln>
            <a:noFill/>
          </a:ln>
        </p:spPr>
        <p:txBody>
          <a:bodyPr anchorCtr="0" anchor="t" bIns="195550" lIns="195550" spcFirstLastPara="1" rIns="195550" wrap="square" tIns="195550">
            <a:noAutofit/>
          </a:bodyPr>
          <a:lstStyle/>
          <a:p>
            <a:pPr indent="0" lvl="0" marL="0" rtl="0" algn="l">
              <a:lnSpc>
                <a:spcPct val="150000"/>
              </a:lnSpc>
              <a:spcBef>
                <a:spcPts val="0"/>
              </a:spcBef>
              <a:spcAft>
                <a:spcPts val="0"/>
              </a:spcAft>
              <a:buNone/>
            </a:pPr>
            <a:r>
              <a:rPr lang="en" sz="3600" u="sng">
                <a:latin typeface="Helvetica Neue"/>
                <a:ea typeface="Helvetica Neue"/>
                <a:cs typeface="Helvetica Neue"/>
                <a:sym typeface="Helvetica Neue"/>
              </a:rPr>
              <a:t>Introduction</a:t>
            </a:r>
            <a:endParaRPr sz="3000">
              <a:latin typeface="Helvetica Neue"/>
              <a:ea typeface="Helvetica Neue"/>
              <a:cs typeface="Helvetica Neue"/>
              <a:sym typeface="Helvetica Neue"/>
            </a:endParaRPr>
          </a:p>
          <a:p>
            <a:pPr indent="0" lvl="0" marL="0" rtl="0" algn="l">
              <a:spcBef>
                <a:spcPts val="0"/>
              </a:spcBef>
              <a:spcAft>
                <a:spcPts val="0"/>
              </a:spcAft>
              <a:buNone/>
            </a:pPr>
            <a:r>
              <a:rPr lang="en" sz="3000">
                <a:latin typeface="Helvetica Neue"/>
                <a:ea typeface="Helvetica Neue"/>
                <a:cs typeface="Helvetica Neue"/>
                <a:sym typeface="Helvetica Neue"/>
              </a:rPr>
              <a:t>We have developed a system that  captures and logs water parameters along with any foreign objects.</a:t>
            </a:r>
            <a:endParaRPr sz="3000">
              <a:latin typeface="Helvetica Neue"/>
              <a:ea typeface="Helvetica Neue"/>
              <a:cs typeface="Helvetica Neue"/>
              <a:sym typeface="Helvetica Neue"/>
            </a:endParaRPr>
          </a:p>
          <a:p>
            <a:pPr indent="0" lvl="0" marL="0" rtl="0" algn="l">
              <a:spcBef>
                <a:spcPts val="0"/>
              </a:spcBef>
              <a:spcAft>
                <a:spcPts val="0"/>
              </a:spcAft>
              <a:buNone/>
            </a:pPr>
            <a:r>
              <a:t/>
            </a:r>
            <a:endParaRPr sz="3000">
              <a:latin typeface="Helvetica Neue"/>
              <a:ea typeface="Helvetica Neue"/>
              <a:cs typeface="Helvetica Neue"/>
              <a:sym typeface="Helvetica Neue"/>
            </a:endParaRPr>
          </a:p>
          <a:p>
            <a:pPr indent="0" lvl="0" marL="0" rtl="0" algn="l">
              <a:spcBef>
                <a:spcPts val="0"/>
              </a:spcBef>
              <a:spcAft>
                <a:spcPts val="0"/>
              </a:spcAft>
              <a:buNone/>
            </a:pPr>
            <a:r>
              <a:rPr lang="en" sz="3000">
                <a:latin typeface="Helvetica Neue"/>
                <a:ea typeface="Helvetica Neue"/>
                <a:cs typeface="Helvetica Neue"/>
                <a:sym typeface="Helvetica Neue"/>
              </a:rPr>
              <a:t>Our system automates collection of data and provides a clear view on water quality on any body of water.</a:t>
            </a:r>
            <a:endParaRPr sz="3000">
              <a:latin typeface="Helvetica Neue"/>
              <a:ea typeface="Helvetica Neue"/>
              <a:cs typeface="Helvetica Neue"/>
              <a:sym typeface="Helvetica Neue"/>
            </a:endParaRPr>
          </a:p>
        </p:txBody>
      </p:sp>
      <p:sp>
        <p:nvSpPr>
          <p:cNvPr id="77" name="Google Shape;77;p13"/>
          <p:cNvSpPr txBox="1"/>
          <p:nvPr/>
        </p:nvSpPr>
        <p:spPr>
          <a:xfrm>
            <a:off x="-5377500" y="1787236"/>
            <a:ext cx="1392000" cy="873300"/>
          </a:xfrm>
          <a:prstGeom prst="rect">
            <a:avLst/>
          </a:prstGeom>
          <a:noFill/>
          <a:ln>
            <a:noFill/>
          </a:ln>
        </p:spPr>
        <p:txBody>
          <a:bodyPr anchorCtr="0" anchor="t" bIns="195550" lIns="195550" spcFirstLastPara="1" rIns="195550" wrap="square" tIns="195550">
            <a:noAutofit/>
          </a:bodyPr>
          <a:lstStyle/>
          <a:p>
            <a:pPr indent="0" lvl="0" marL="0" rtl="0" algn="l">
              <a:spcBef>
                <a:spcPts val="0"/>
              </a:spcBef>
              <a:spcAft>
                <a:spcPts val="0"/>
              </a:spcAft>
              <a:buNone/>
            </a:pPr>
            <a:r>
              <a:t/>
            </a:r>
            <a:endParaRPr/>
          </a:p>
        </p:txBody>
      </p:sp>
      <p:pic>
        <p:nvPicPr>
          <p:cNvPr id="78" name="Google Shape;78;p13"/>
          <p:cNvPicPr preferRelativeResize="0"/>
          <p:nvPr/>
        </p:nvPicPr>
        <p:blipFill>
          <a:blip r:embed="rId12">
            <a:alphaModFix/>
          </a:blip>
          <a:stretch>
            <a:fillRect/>
          </a:stretch>
        </p:blipFill>
        <p:spPr>
          <a:xfrm>
            <a:off x="16082144" y="4115800"/>
            <a:ext cx="8273171" cy="5565072"/>
          </a:xfrm>
          <a:prstGeom prst="rect">
            <a:avLst/>
          </a:prstGeom>
          <a:noFill/>
          <a:ln>
            <a:noFill/>
          </a:ln>
        </p:spPr>
      </p:pic>
      <p:sp>
        <p:nvSpPr>
          <p:cNvPr id="79" name="Google Shape;79;p13"/>
          <p:cNvSpPr txBox="1"/>
          <p:nvPr/>
        </p:nvSpPr>
        <p:spPr>
          <a:xfrm>
            <a:off x="647947" y="18066327"/>
            <a:ext cx="6854700" cy="2133300"/>
          </a:xfrm>
          <a:prstGeom prst="rect">
            <a:avLst/>
          </a:prstGeom>
          <a:noFill/>
          <a:ln>
            <a:noFill/>
          </a:ln>
        </p:spPr>
        <p:txBody>
          <a:bodyPr anchorCtr="0" anchor="t" bIns="195550" lIns="195550" spcFirstLastPara="1" rIns="195550" wrap="square" tIns="195550">
            <a:noAutofit/>
          </a:bodyPr>
          <a:lstStyle/>
          <a:p>
            <a:pPr indent="0" lvl="0" marL="0" rtl="0" algn="l">
              <a:lnSpc>
                <a:spcPct val="150000"/>
              </a:lnSpc>
              <a:spcBef>
                <a:spcPts val="0"/>
              </a:spcBef>
              <a:spcAft>
                <a:spcPts val="0"/>
              </a:spcAft>
              <a:buNone/>
            </a:pPr>
            <a:r>
              <a:rPr lang="en" sz="3600" u="sng">
                <a:latin typeface="Helvetica Neue"/>
                <a:ea typeface="Helvetica Neue"/>
                <a:cs typeface="Helvetica Neue"/>
                <a:sym typeface="Helvetica Neue"/>
              </a:rPr>
              <a:t>Materials and software</a:t>
            </a:r>
            <a:r>
              <a:rPr lang="en" sz="3600" u="sng">
                <a:latin typeface="Helvetica Neue"/>
                <a:ea typeface="Helvetica Neue"/>
                <a:cs typeface="Helvetica Neue"/>
                <a:sym typeface="Helvetica Neue"/>
              </a:rPr>
              <a:t> used</a:t>
            </a:r>
            <a:endParaRPr sz="3000">
              <a:latin typeface="Helvetica Neue"/>
              <a:ea typeface="Helvetica Neue"/>
              <a:cs typeface="Helvetica Neue"/>
              <a:sym typeface="Helvetica Neue"/>
            </a:endParaRPr>
          </a:p>
          <a:p>
            <a:pPr indent="-673100" lvl="0" marL="977900" rtl="0" algn="l">
              <a:spcBef>
                <a:spcPts val="0"/>
              </a:spcBef>
              <a:spcAft>
                <a:spcPts val="0"/>
              </a:spcAft>
              <a:buSzPts val="3000"/>
              <a:buFont typeface="Helvetica Neue"/>
              <a:buChar char="-"/>
            </a:pPr>
            <a:r>
              <a:rPr lang="en" sz="3000">
                <a:latin typeface="Helvetica Neue"/>
                <a:ea typeface="Helvetica Neue"/>
                <a:cs typeface="Helvetica Neue"/>
                <a:sym typeface="Helvetica Neue"/>
              </a:rPr>
              <a:t>AWS</a:t>
            </a:r>
            <a:endParaRPr sz="3000">
              <a:latin typeface="Helvetica Neue"/>
              <a:ea typeface="Helvetica Neue"/>
              <a:cs typeface="Helvetica Neue"/>
              <a:sym typeface="Helvetica Neue"/>
            </a:endParaRPr>
          </a:p>
          <a:p>
            <a:pPr indent="-673100" lvl="0" marL="977900" rtl="0" algn="l">
              <a:spcBef>
                <a:spcPts val="0"/>
              </a:spcBef>
              <a:spcAft>
                <a:spcPts val="0"/>
              </a:spcAft>
              <a:buSzPts val="3000"/>
              <a:buFont typeface="Helvetica Neue"/>
              <a:buChar char="-"/>
            </a:pPr>
            <a:r>
              <a:rPr lang="en" sz="3000">
                <a:latin typeface="Helvetica Neue"/>
                <a:ea typeface="Helvetica Neue"/>
                <a:cs typeface="Helvetica Neue"/>
                <a:sym typeface="Helvetica Neue"/>
              </a:rPr>
              <a:t>YoloV4</a:t>
            </a:r>
            <a:endParaRPr sz="3000">
              <a:latin typeface="Helvetica Neue"/>
              <a:ea typeface="Helvetica Neue"/>
              <a:cs typeface="Helvetica Neue"/>
              <a:sym typeface="Helvetica Neue"/>
            </a:endParaRPr>
          </a:p>
          <a:p>
            <a:pPr indent="-673100" lvl="0" marL="977900" rtl="0" algn="l">
              <a:spcBef>
                <a:spcPts val="0"/>
              </a:spcBef>
              <a:spcAft>
                <a:spcPts val="0"/>
              </a:spcAft>
              <a:buSzPts val="3000"/>
              <a:buFont typeface="Helvetica Neue"/>
              <a:buChar char="-"/>
            </a:pPr>
            <a:r>
              <a:rPr lang="en" sz="3000">
                <a:latin typeface="Helvetica Neue"/>
                <a:ea typeface="Helvetica Neue"/>
                <a:cs typeface="Helvetica Neue"/>
                <a:sym typeface="Helvetica Neue"/>
              </a:rPr>
              <a:t>D</a:t>
            </a:r>
            <a:r>
              <a:rPr lang="en" sz="3000">
                <a:latin typeface="Helvetica Neue"/>
                <a:ea typeface="Helvetica Neue"/>
                <a:cs typeface="Helvetica Neue"/>
                <a:sym typeface="Helvetica Neue"/>
              </a:rPr>
              <a:t>arknet</a:t>
            </a:r>
            <a:endParaRPr sz="3000">
              <a:latin typeface="Helvetica Neue"/>
              <a:ea typeface="Helvetica Neue"/>
              <a:cs typeface="Helvetica Neue"/>
              <a:sym typeface="Helvetica Neue"/>
            </a:endParaRPr>
          </a:p>
          <a:p>
            <a:pPr indent="0" lvl="0" marL="0" rtl="0" algn="l">
              <a:spcBef>
                <a:spcPts val="0"/>
              </a:spcBef>
              <a:spcAft>
                <a:spcPts val="0"/>
              </a:spcAft>
              <a:buNone/>
            </a:pPr>
            <a:r>
              <a:t/>
            </a:r>
            <a:endParaRPr sz="3000"/>
          </a:p>
        </p:txBody>
      </p:sp>
      <p:pic>
        <p:nvPicPr>
          <p:cNvPr id="80" name="Google Shape;80;p13"/>
          <p:cNvPicPr preferRelativeResize="0"/>
          <p:nvPr/>
        </p:nvPicPr>
        <p:blipFill>
          <a:blip r:embed="rId13">
            <a:alphaModFix/>
          </a:blip>
          <a:stretch>
            <a:fillRect/>
          </a:stretch>
        </p:blipFill>
        <p:spPr>
          <a:xfrm>
            <a:off x="8590553" y="14884472"/>
            <a:ext cx="7698726" cy="4858095"/>
          </a:xfrm>
          <a:prstGeom prst="rect">
            <a:avLst/>
          </a:prstGeom>
          <a:noFill/>
          <a:ln>
            <a:noFill/>
          </a:ln>
        </p:spPr>
      </p:pic>
      <p:sp>
        <p:nvSpPr>
          <p:cNvPr id="81" name="Google Shape;81;p13"/>
          <p:cNvSpPr txBox="1"/>
          <p:nvPr/>
        </p:nvSpPr>
        <p:spPr>
          <a:xfrm>
            <a:off x="16922803" y="11427982"/>
            <a:ext cx="7778400" cy="5172900"/>
          </a:xfrm>
          <a:prstGeom prst="rect">
            <a:avLst/>
          </a:prstGeom>
          <a:noFill/>
          <a:ln>
            <a:noFill/>
          </a:ln>
        </p:spPr>
        <p:txBody>
          <a:bodyPr anchorCtr="0" anchor="t" bIns="195550" lIns="195550" spcFirstLastPara="1" rIns="195550" wrap="square" tIns="195550">
            <a:noAutofit/>
          </a:bodyPr>
          <a:lstStyle/>
          <a:p>
            <a:pPr indent="0" lvl="0" marL="0" rtl="0" algn="l">
              <a:spcBef>
                <a:spcPts val="0"/>
              </a:spcBef>
              <a:spcAft>
                <a:spcPts val="0"/>
              </a:spcAft>
              <a:buClr>
                <a:schemeClr val="dk1"/>
              </a:buClr>
              <a:buSzPts val="2400"/>
              <a:buFont typeface="Arial"/>
              <a:buNone/>
            </a:pPr>
            <a:r>
              <a:rPr lang="en" sz="3000">
                <a:solidFill>
                  <a:schemeClr val="dk1"/>
                </a:solidFill>
                <a:latin typeface="Helvetica Neue"/>
                <a:ea typeface="Helvetica Neue"/>
                <a:cs typeface="Helvetica Neue"/>
                <a:sym typeface="Helvetica Neue"/>
              </a:rPr>
              <a:t>I</a:t>
            </a:r>
            <a:r>
              <a:rPr lang="en" sz="3000">
                <a:solidFill>
                  <a:schemeClr val="dk1"/>
                </a:solidFill>
                <a:latin typeface="Helvetica Neue"/>
                <a:ea typeface="Helvetica Neue"/>
                <a:cs typeface="Helvetica Neue"/>
                <a:sym typeface="Helvetica Neue"/>
              </a:rPr>
              <a:t>n Figure 4, the map displays water parameters with its corresponding gps data. In addition to this, our web client contains the resultant video taken by the GoPro, that is then filtered through our software to detect litter. This data and video footage could be provided to the Government of Saskatchewan to be further processed. </a:t>
            </a:r>
            <a:endParaRPr sz="3000">
              <a:latin typeface="Helvetica Neue"/>
              <a:ea typeface="Helvetica Neue"/>
              <a:cs typeface="Helvetica Neue"/>
              <a:sym typeface="Helvetica Neue"/>
            </a:endParaRPr>
          </a:p>
        </p:txBody>
      </p:sp>
      <p:pic>
        <p:nvPicPr>
          <p:cNvPr id="82" name="Google Shape;82;p13"/>
          <p:cNvPicPr preferRelativeResize="0"/>
          <p:nvPr/>
        </p:nvPicPr>
        <p:blipFill rotWithShape="1">
          <a:blip r:embed="rId14">
            <a:alphaModFix/>
          </a:blip>
          <a:srcRect b="17907" l="-1640" r="1639" t="35544"/>
          <a:stretch/>
        </p:blipFill>
        <p:spPr>
          <a:xfrm>
            <a:off x="1769056" y="8612101"/>
            <a:ext cx="4667685" cy="3407563"/>
          </a:xfrm>
          <a:prstGeom prst="rect">
            <a:avLst/>
          </a:prstGeom>
          <a:noFill/>
          <a:ln>
            <a:noFill/>
          </a:ln>
        </p:spPr>
      </p:pic>
      <p:pic>
        <p:nvPicPr>
          <p:cNvPr id="83" name="Google Shape;83;p13"/>
          <p:cNvPicPr preferRelativeResize="0"/>
          <p:nvPr/>
        </p:nvPicPr>
        <p:blipFill>
          <a:blip r:embed="rId15">
            <a:alphaModFix/>
          </a:blip>
          <a:stretch>
            <a:fillRect/>
          </a:stretch>
        </p:blipFill>
        <p:spPr>
          <a:xfrm>
            <a:off x="17994653" y="16110491"/>
            <a:ext cx="5033465" cy="4644000"/>
          </a:xfrm>
          <a:prstGeom prst="rect">
            <a:avLst/>
          </a:prstGeom>
          <a:noFill/>
          <a:ln>
            <a:noFill/>
          </a:ln>
        </p:spPr>
      </p:pic>
      <p:sp>
        <p:nvSpPr>
          <p:cNvPr id="84" name="Google Shape;84;p13"/>
          <p:cNvSpPr txBox="1"/>
          <p:nvPr/>
        </p:nvSpPr>
        <p:spPr>
          <a:xfrm>
            <a:off x="2418988" y="11900127"/>
            <a:ext cx="3125100" cy="687600"/>
          </a:xfrm>
          <a:prstGeom prst="rect">
            <a:avLst/>
          </a:prstGeom>
          <a:noFill/>
          <a:ln>
            <a:noFill/>
          </a:ln>
        </p:spPr>
        <p:txBody>
          <a:bodyPr anchorCtr="0" anchor="t" bIns="195550" lIns="195550" spcFirstLastPara="1" rIns="195550" wrap="square" tIns="195550">
            <a:spAutoFit/>
          </a:bodyPr>
          <a:lstStyle/>
          <a:p>
            <a:pPr indent="0" lvl="0" marL="0" rtl="0" algn="l">
              <a:spcBef>
                <a:spcPts val="0"/>
              </a:spcBef>
              <a:spcAft>
                <a:spcPts val="0"/>
              </a:spcAft>
              <a:buNone/>
            </a:pPr>
            <a:r>
              <a:rPr lang="en" sz="1900">
                <a:latin typeface="Helvetica Neue"/>
                <a:ea typeface="Helvetica Neue"/>
                <a:cs typeface="Helvetica Neue"/>
                <a:sym typeface="Helvetica Neue"/>
              </a:rPr>
              <a:t>Figure 1: Operator boat</a:t>
            </a:r>
            <a:endParaRPr sz="1900">
              <a:latin typeface="Helvetica Neue"/>
              <a:ea typeface="Helvetica Neue"/>
              <a:cs typeface="Helvetica Neue"/>
              <a:sym typeface="Helvetica Neue"/>
            </a:endParaRPr>
          </a:p>
        </p:txBody>
      </p:sp>
      <p:sp>
        <p:nvSpPr>
          <p:cNvPr id="85" name="Google Shape;85;p13"/>
          <p:cNvSpPr txBox="1"/>
          <p:nvPr/>
        </p:nvSpPr>
        <p:spPr>
          <a:xfrm>
            <a:off x="18760606" y="9963436"/>
            <a:ext cx="3670200" cy="687600"/>
          </a:xfrm>
          <a:prstGeom prst="rect">
            <a:avLst/>
          </a:prstGeom>
          <a:noFill/>
          <a:ln>
            <a:noFill/>
          </a:ln>
        </p:spPr>
        <p:txBody>
          <a:bodyPr anchorCtr="0" anchor="t" bIns="195550" lIns="195550" spcFirstLastPara="1" rIns="195550" wrap="square" tIns="195550">
            <a:spAutoFit/>
          </a:bodyPr>
          <a:lstStyle/>
          <a:p>
            <a:pPr indent="0" lvl="0" marL="0" rtl="0" algn="l">
              <a:spcBef>
                <a:spcPts val="0"/>
              </a:spcBef>
              <a:spcAft>
                <a:spcPts val="0"/>
              </a:spcAft>
              <a:buNone/>
            </a:pPr>
            <a:r>
              <a:rPr lang="en" sz="1900">
                <a:latin typeface="Helvetica Neue"/>
                <a:ea typeface="Helvetica Neue"/>
                <a:cs typeface="Helvetica Neue"/>
                <a:sym typeface="Helvetica Neue"/>
              </a:rPr>
              <a:t>Figure 2: Systems architecture</a:t>
            </a:r>
            <a:endParaRPr sz="1900">
              <a:latin typeface="Helvetica Neue"/>
              <a:ea typeface="Helvetica Neue"/>
              <a:cs typeface="Helvetica Neue"/>
              <a:sym typeface="Helvetica Neue"/>
            </a:endParaRPr>
          </a:p>
        </p:txBody>
      </p:sp>
      <p:sp>
        <p:nvSpPr>
          <p:cNvPr id="86" name="Google Shape;86;p13"/>
          <p:cNvSpPr txBox="1"/>
          <p:nvPr/>
        </p:nvSpPr>
        <p:spPr>
          <a:xfrm>
            <a:off x="10430153" y="20143036"/>
            <a:ext cx="4019400" cy="687600"/>
          </a:xfrm>
          <a:prstGeom prst="rect">
            <a:avLst/>
          </a:prstGeom>
          <a:noFill/>
          <a:ln>
            <a:noFill/>
          </a:ln>
        </p:spPr>
        <p:txBody>
          <a:bodyPr anchorCtr="0" anchor="t" bIns="195550" lIns="195550" spcFirstLastPara="1" rIns="195550" wrap="square" tIns="195550">
            <a:spAutoFit/>
          </a:bodyPr>
          <a:lstStyle/>
          <a:p>
            <a:pPr indent="0" lvl="0" marL="0" rtl="0" algn="l">
              <a:spcBef>
                <a:spcPts val="0"/>
              </a:spcBef>
              <a:spcAft>
                <a:spcPts val="0"/>
              </a:spcAft>
              <a:buNone/>
            </a:pPr>
            <a:r>
              <a:rPr lang="en" sz="1900">
                <a:latin typeface="Helvetica Neue"/>
                <a:ea typeface="Helvetica Neue"/>
                <a:cs typeface="Helvetica Neue"/>
                <a:sym typeface="Helvetica Neue"/>
              </a:rPr>
              <a:t>Figure 3: Litter classification</a:t>
            </a:r>
            <a:endParaRPr sz="1900">
              <a:latin typeface="Helvetica Neue"/>
              <a:ea typeface="Helvetica Neue"/>
              <a:cs typeface="Helvetica Neue"/>
              <a:sym typeface="Helvetica Neue"/>
            </a:endParaRPr>
          </a:p>
        </p:txBody>
      </p:sp>
      <p:sp>
        <p:nvSpPr>
          <p:cNvPr id="87" name="Google Shape;87;p13"/>
          <p:cNvSpPr txBox="1"/>
          <p:nvPr/>
        </p:nvSpPr>
        <p:spPr>
          <a:xfrm>
            <a:off x="18948865" y="20730000"/>
            <a:ext cx="3125100" cy="687600"/>
          </a:xfrm>
          <a:prstGeom prst="rect">
            <a:avLst/>
          </a:prstGeom>
          <a:noFill/>
          <a:ln>
            <a:noFill/>
          </a:ln>
        </p:spPr>
        <p:txBody>
          <a:bodyPr anchorCtr="0" anchor="t" bIns="195550" lIns="195550" spcFirstLastPara="1" rIns="195550" wrap="square" tIns="195550">
            <a:spAutoFit/>
          </a:bodyPr>
          <a:lstStyle/>
          <a:p>
            <a:pPr indent="0" lvl="0" marL="0" rtl="0" algn="l">
              <a:spcBef>
                <a:spcPts val="0"/>
              </a:spcBef>
              <a:spcAft>
                <a:spcPts val="0"/>
              </a:spcAft>
              <a:buNone/>
            </a:pPr>
            <a:r>
              <a:rPr lang="en" sz="1900">
                <a:latin typeface="Helvetica Neue"/>
                <a:ea typeface="Helvetica Neue"/>
                <a:cs typeface="Helvetica Neue"/>
                <a:sym typeface="Helvetica Neue"/>
              </a:rPr>
              <a:t>Figure 4: Map readings</a:t>
            </a:r>
            <a:endParaRPr sz="1900">
              <a:latin typeface="Helvetica Neue"/>
              <a:ea typeface="Helvetica Neue"/>
              <a:cs typeface="Helvetica Neue"/>
              <a:sym typeface="Helvetica Neue"/>
            </a:endParaRPr>
          </a:p>
        </p:txBody>
      </p:sp>
      <p:sp>
        <p:nvSpPr>
          <p:cNvPr id="88" name="Google Shape;88;p13"/>
          <p:cNvSpPr txBox="1"/>
          <p:nvPr/>
        </p:nvSpPr>
        <p:spPr>
          <a:xfrm>
            <a:off x="654406" y="13012309"/>
            <a:ext cx="6854700" cy="4181400"/>
          </a:xfrm>
          <a:prstGeom prst="rect">
            <a:avLst/>
          </a:prstGeom>
          <a:noFill/>
          <a:ln>
            <a:noFill/>
          </a:ln>
        </p:spPr>
        <p:txBody>
          <a:bodyPr anchorCtr="0" anchor="t" bIns="195550" lIns="195550" spcFirstLastPara="1" rIns="195550" wrap="square" tIns="195550">
            <a:spAutoFit/>
          </a:bodyPr>
          <a:lstStyle/>
          <a:p>
            <a:pPr indent="0" lvl="0" marL="0" rtl="0" algn="l">
              <a:spcBef>
                <a:spcPts val="0"/>
              </a:spcBef>
              <a:spcAft>
                <a:spcPts val="0"/>
              </a:spcAft>
              <a:buNone/>
            </a:pPr>
            <a:r>
              <a:rPr lang="en" sz="3600" u="sng">
                <a:latin typeface="Helvetica Neue"/>
                <a:ea typeface="Helvetica Neue"/>
                <a:cs typeface="Helvetica Neue"/>
                <a:sym typeface="Helvetica Neue"/>
              </a:rPr>
              <a:t>Motivation</a:t>
            </a:r>
            <a:endParaRPr sz="3600" u="sng">
              <a:latin typeface="Helvetica Neue"/>
              <a:ea typeface="Helvetica Neue"/>
              <a:cs typeface="Helvetica Neue"/>
              <a:sym typeface="Helvetica Neue"/>
            </a:endParaRPr>
          </a:p>
          <a:p>
            <a:pPr indent="0" lvl="0" marL="0" rtl="0" algn="l">
              <a:spcBef>
                <a:spcPts val="0"/>
              </a:spcBef>
              <a:spcAft>
                <a:spcPts val="0"/>
              </a:spcAft>
              <a:buNone/>
            </a:pPr>
            <a:r>
              <a:rPr lang="en" sz="3000">
                <a:solidFill>
                  <a:schemeClr val="dk1"/>
                </a:solidFill>
                <a:latin typeface="Helvetica Neue"/>
                <a:ea typeface="Helvetica Neue"/>
                <a:cs typeface="Helvetica Neue"/>
                <a:sym typeface="Helvetica Neue"/>
              </a:rPr>
              <a:t>Water health plays a vital role in our lives and maintaining public waters is a multi-step process</a:t>
            </a:r>
            <a:endParaRPr sz="30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2400"/>
              <a:buFont typeface="Arial"/>
              <a:buNone/>
            </a:pPr>
            <a:r>
              <a:rPr lang="en" sz="3000">
                <a:solidFill>
                  <a:schemeClr val="dk1"/>
                </a:solidFill>
                <a:latin typeface="Helvetica Neue"/>
                <a:ea typeface="Helvetica Neue"/>
                <a:cs typeface="Helvetica Neue"/>
                <a:sym typeface="Helvetica Neue"/>
              </a:rPr>
              <a:t>Our goal is to create proof-of-concept prototype system that that could aid in maintaining the quality of public waters in  Saskatchewan.</a:t>
            </a:r>
            <a:endParaRPr sz="3000" u="sng">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