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56" r:id="rId6"/>
    <p:sldId id="277" r:id="rId7"/>
    <p:sldId id="279" r:id="rId8"/>
    <p:sldId id="280" r:id="rId9"/>
    <p:sldId id="281" r:id="rId10"/>
    <p:sldId id="282" r:id="rId11"/>
    <p:sldId id="278" r:id="rId12"/>
    <p:sldId id="258" r:id="rId13"/>
    <p:sldId id="259" r:id="rId14"/>
    <p:sldId id="260" r:id="rId15"/>
    <p:sldId id="261" r:id="rId16"/>
    <p:sldId id="265" r:id="rId17"/>
    <p:sldId id="266" r:id="rId18"/>
    <p:sldId id="257" r:id="rId19"/>
    <p:sldId id="268" r:id="rId20"/>
    <p:sldId id="283" r:id="rId21"/>
    <p:sldId id="267" r:id="rId22"/>
    <p:sldId id="270" r:id="rId23"/>
    <p:sldId id="271" r:id="rId24"/>
    <p:sldId id="272" r:id="rId25"/>
    <p:sldId id="273" r:id="rId26"/>
    <p:sldId id="274" r:id="rId27"/>
    <p:sldId id="275" r:id="rId28"/>
    <p:sldId id="284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995A8-9704-49CC-80EB-50DEECD5A5BE}" v="224" dt="2020-12-15T07:23:1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Berner" userId="20b41065-d5f6-4849-b0de-947405531d97" providerId="ADAL" clId="{E1B995A8-9704-49CC-80EB-50DEECD5A5BE}"/>
    <pc:docChg chg="undo redo custSel addSld delSld modSld sldOrd">
      <pc:chgData name="Arne Berner" userId="20b41065-d5f6-4849-b0de-947405531d97" providerId="ADAL" clId="{E1B995A8-9704-49CC-80EB-50DEECD5A5BE}" dt="2020-12-15T07:29:57.205" v="2298" actId="693"/>
      <pc:docMkLst>
        <pc:docMk/>
      </pc:docMkLst>
      <pc:sldChg chg="modSp mod ord modTransition">
        <pc:chgData name="Arne Berner" userId="20b41065-d5f6-4849-b0de-947405531d97" providerId="ADAL" clId="{E1B995A8-9704-49CC-80EB-50DEECD5A5BE}" dt="2020-12-15T07:11:40.328" v="2103"/>
        <pc:sldMkLst>
          <pc:docMk/>
          <pc:sldMk cId="1670522458" sldId="256"/>
        </pc:sldMkLst>
        <pc:spChg chg="mod">
          <ac:chgData name="Arne Berner" userId="20b41065-d5f6-4849-b0de-947405531d97" providerId="ADAL" clId="{E1B995A8-9704-49CC-80EB-50DEECD5A5BE}" dt="2020-12-14T20:35:58.239" v="1526" actId="20577"/>
          <ac:spMkLst>
            <pc:docMk/>
            <pc:sldMk cId="1670522458" sldId="256"/>
            <ac:spMk id="2" creationId="{2C079B61-B030-4C65-A139-AEB0AC999A96}"/>
          </ac:spMkLst>
        </pc:spChg>
      </pc:sldChg>
      <pc:sldChg chg="addSp delSp modSp mod modTransition">
        <pc:chgData name="Arne Berner" userId="20b41065-d5f6-4849-b0de-947405531d97" providerId="ADAL" clId="{E1B995A8-9704-49CC-80EB-50DEECD5A5BE}" dt="2020-12-15T07:11:40.328" v="2103"/>
        <pc:sldMkLst>
          <pc:docMk/>
          <pc:sldMk cId="1265772481" sldId="257"/>
        </pc:sldMkLst>
        <pc:spChg chg="mod">
          <ac:chgData name="Arne Berner" userId="20b41065-d5f6-4849-b0de-947405531d97" providerId="ADAL" clId="{E1B995A8-9704-49CC-80EB-50DEECD5A5BE}" dt="2020-12-14T07:15:42.102" v="73" actId="1076"/>
          <ac:spMkLst>
            <pc:docMk/>
            <pc:sldMk cId="1265772481" sldId="257"/>
            <ac:spMk id="4" creationId="{ED81A982-1433-4370-8DD0-2518410B9AC2}"/>
          </ac:spMkLst>
        </pc:spChg>
        <pc:spChg chg="mod">
          <ac:chgData name="Arne Berner" userId="20b41065-d5f6-4849-b0de-947405531d97" providerId="ADAL" clId="{E1B995A8-9704-49CC-80EB-50DEECD5A5BE}" dt="2020-12-14T15:59:55.927" v="301" actId="20577"/>
          <ac:spMkLst>
            <pc:docMk/>
            <pc:sldMk cId="1265772481" sldId="257"/>
            <ac:spMk id="5" creationId="{A06A9BFE-98BD-456E-AF9E-5AFBDAA1FB04}"/>
          </ac:spMkLst>
        </pc:spChg>
        <pc:spChg chg="del mod">
          <ac:chgData name="Arne Berner" userId="20b41065-d5f6-4849-b0de-947405531d97" providerId="ADAL" clId="{E1B995A8-9704-49CC-80EB-50DEECD5A5BE}" dt="2020-12-14T07:14:10.381" v="55" actId="478"/>
          <ac:spMkLst>
            <pc:docMk/>
            <pc:sldMk cId="1265772481" sldId="257"/>
            <ac:spMk id="8" creationId="{AAE7B518-D9DF-41C0-97FE-F23B2025A436}"/>
          </ac:spMkLst>
        </pc:spChg>
        <pc:spChg chg="add mod">
          <ac:chgData name="Arne Berner" userId="20b41065-d5f6-4849-b0de-947405531d97" providerId="ADAL" clId="{E1B995A8-9704-49CC-80EB-50DEECD5A5BE}" dt="2020-12-14T07:15:42.102" v="73" actId="1076"/>
          <ac:spMkLst>
            <pc:docMk/>
            <pc:sldMk cId="1265772481" sldId="257"/>
            <ac:spMk id="11" creationId="{10B39AB6-C6D4-4563-8F3B-490D231C9E35}"/>
          </ac:spMkLst>
        </pc:spChg>
        <pc:spChg chg="del mod">
          <ac:chgData name="Arne Berner" userId="20b41065-d5f6-4849-b0de-947405531d97" providerId="ADAL" clId="{E1B995A8-9704-49CC-80EB-50DEECD5A5BE}" dt="2020-12-14T07:14:13.940" v="57" actId="478"/>
          <ac:spMkLst>
            <pc:docMk/>
            <pc:sldMk cId="1265772481" sldId="257"/>
            <ac:spMk id="13" creationId="{E5035416-E020-4A11-8F31-B8E3CFE89A1B}"/>
          </ac:spMkLst>
        </pc:spChg>
        <pc:spChg chg="mod">
          <ac:chgData name="Arne Berner" userId="20b41065-d5f6-4849-b0de-947405531d97" providerId="ADAL" clId="{E1B995A8-9704-49CC-80EB-50DEECD5A5BE}" dt="2020-12-14T07:15:42.102" v="73" actId="1076"/>
          <ac:spMkLst>
            <pc:docMk/>
            <pc:sldMk cId="1265772481" sldId="257"/>
            <ac:spMk id="14" creationId="{1F659702-157C-4AD7-B2C5-39383283AFC4}"/>
          </ac:spMkLst>
        </pc:spChg>
        <pc:spChg chg="add del mod">
          <ac:chgData name="Arne Berner" userId="20b41065-d5f6-4849-b0de-947405531d97" providerId="ADAL" clId="{E1B995A8-9704-49CC-80EB-50DEECD5A5BE}" dt="2020-12-14T16:00:20.832" v="322" actId="478"/>
          <ac:spMkLst>
            <pc:docMk/>
            <pc:sldMk cId="1265772481" sldId="257"/>
            <ac:spMk id="15" creationId="{F8A8F2C6-CAC5-4F2C-B609-2BCCB1B7C76F}"/>
          </ac:spMkLst>
        </pc:spChg>
        <pc:spChg chg="add mod">
          <ac:chgData name="Arne Berner" userId="20b41065-d5f6-4849-b0de-947405531d97" providerId="ADAL" clId="{E1B995A8-9704-49CC-80EB-50DEECD5A5BE}" dt="2020-12-14T07:15:42.102" v="73" actId="1076"/>
          <ac:spMkLst>
            <pc:docMk/>
            <pc:sldMk cId="1265772481" sldId="257"/>
            <ac:spMk id="16" creationId="{26A292AD-7B26-462E-8FDB-EC579DF1CE2E}"/>
          </ac:spMkLst>
        </pc:spChg>
        <pc:spChg chg="add mod">
          <ac:chgData name="Arne Berner" userId="20b41065-d5f6-4849-b0de-947405531d97" providerId="ADAL" clId="{E1B995A8-9704-49CC-80EB-50DEECD5A5BE}" dt="2020-12-14T07:22:58.363" v="254" actId="1036"/>
          <ac:spMkLst>
            <pc:docMk/>
            <pc:sldMk cId="1265772481" sldId="257"/>
            <ac:spMk id="17" creationId="{519045A0-E955-45E0-B9DD-45D7B902DB09}"/>
          </ac:spMkLst>
        </pc:spChg>
        <pc:spChg chg="add mod">
          <ac:chgData name="Arne Berner" userId="20b41065-d5f6-4849-b0de-947405531d97" providerId="ADAL" clId="{E1B995A8-9704-49CC-80EB-50DEECD5A5BE}" dt="2020-12-14T07:22:58.363" v="254" actId="1036"/>
          <ac:spMkLst>
            <pc:docMk/>
            <pc:sldMk cId="1265772481" sldId="257"/>
            <ac:spMk id="19" creationId="{61785963-7D76-47FA-A45F-15A686C13E0D}"/>
          </ac:spMkLst>
        </pc:spChg>
        <pc:spChg chg="add mod">
          <ac:chgData name="Arne Berner" userId="20b41065-d5f6-4849-b0de-947405531d97" providerId="ADAL" clId="{E1B995A8-9704-49CC-80EB-50DEECD5A5BE}" dt="2020-12-14T07:22:58.363" v="254" actId="1036"/>
          <ac:spMkLst>
            <pc:docMk/>
            <pc:sldMk cId="1265772481" sldId="257"/>
            <ac:spMk id="24" creationId="{3DC33FDA-C1AF-422F-8A9C-68F1DA539071}"/>
          </ac:spMkLst>
        </pc:spChg>
        <pc:spChg chg="add mod">
          <ac:chgData name="Arne Berner" userId="20b41065-d5f6-4849-b0de-947405531d97" providerId="ADAL" clId="{E1B995A8-9704-49CC-80EB-50DEECD5A5BE}" dt="2020-12-14T07:22:50.519" v="227"/>
          <ac:spMkLst>
            <pc:docMk/>
            <pc:sldMk cId="1265772481" sldId="257"/>
            <ac:spMk id="26" creationId="{2233644C-59E7-4494-8A9B-BEE6DCC296CE}"/>
          </ac:spMkLst>
        </pc:spChg>
        <pc:cxnChg chg="add mod ord">
          <ac:chgData name="Arne Berner" userId="20b41065-d5f6-4849-b0de-947405531d97" providerId="ADAL" clId="{E1B995A8-9704-49CC-80EB-50DEECD5A5BE}" dt="2020-12-14T07:17:45.380" v="141" actId="14100"/>
          <ac:cxnSpMkLst>
            <pc:docMk/>
            <pc:sldMk cId="1265772481" sldId="257"/>
            <ac:cxnSpMk id="6" creationId="{5BA5298D-917B-4A25-A878-773B252257F6}"/>
          </ac:cxnSpMkLst>
        </pc:cxnChg>
        <pc:cxnChg chg="mod">
          <ac:chgData name="Arne Berner" userId="20b41065-d5f6-4849-b0de-947405531d97" providerId="ADAL" clId="{E1B995A8-9704-49CC-80EB-50DEECD5A5BE}" dt="2020-12-14T07:15:42.102" v="73" actId="1076"/>
          <ac:cxnSpMkLst>
            <pc:docMk/>
            <pc:sldMk cId="1265772481" sldId="257"/>
            <ac:cxnSpMk id="7" creationId="{B8626C7C-ED9B-4D39-9D0F-15F36864718E}"/>
          </ac:cxnSpMkLst>
        </pc:cxnChg>
        <pc:cxnChg chg="del mod">
          <ac:chgData name="Arne Berner" userId="20b41065-d5f6-4849-b0de-947405531d97" providerId="ADAL" clId="{E1B995A8-9704-49CC-80EB-50DEECD5A5BE}" dt="2020-12-14T07:14:11.464" v="56" actId="478"/>
          <ac:cxnSpMkLst>
            <pc:docMk/>
            <pc:sldMk cId="1265772481" sldId="257"/>
            <ac:cxnSpMk id="9" creationId="{BF073055-104A-4AF2-BFCD-A4EA7BFCBCFD}"/>
          </ac:cxnSpMkLst>
        </pc:cxnChg>
        <pc:cxnChg chg="mod">
          <ac:chgData name="Arne Berner" userId="20b41065-d5f6-4849-b0de-947405531d97" providerId="ADAL" clId="{E1B995A8-9704-49CC-80EB-50DEECD5A5BE}" dt="2020-12-14T07:15:42.102" v="73" actId="1076"/>
          <ac:cxnSpMkLst>
            <pc:docMk/>
            <pc:sldMk cId="1265772481" sldId="257"/>
            <ac:cxnSpMk id="10" creationId="{3750AFDA-DE72-4636-BFEE-6523AAC21F24}"/>
          </ac:cxnSpMkLst>
        </pc:cxnChg>
        <pc:cxnChg chg="add mod">
          <ac:chgData name="Arne Berner" userId="20b41065-d5f6-4849-b0de-947405531d97" providerId="ADAL" clId="{E1B995A8-9704-49CC-80EB-50DEECD5A5BE}" dt="2020-12-14T07:15:42.102" v="73" actId="1076"/>
          <ac:cxnSpMkLst>
            <pc:docMk/>
            <pc:sldMk cId="1265772481" sldId="257"/>
            <ac:cxnSpMk id="12" creationId="{BC04C86F-0399-4F5F-AE7A-CC8C901042BE}"/>
          </ac:cxnSpMkLst>
        </pc:cxnChg>
        <pc:cxnChg chg="add mod">
          <ac:chgData name="Arne Berner" userId="20b41065-d5f6-4849-b0de-947405531d97" providerId="ADAL" clId="{E1B995A8-9704-49CC-80EB-50DEECD5A5BE}" dt="2020-12-14T07:22:58.363" v="254" actId="1036"/>
          <ac:cxnSpMkLst>
            <pc:docMk/>
            <pc:sldMk cId="1265772481" sldId="257"/>
            <ac:cxnSpMk id="18" creationId="{DCBE9CBB-3CF8-4483-95AC-A0D43DABD6CB}"/>
          </ac:cxnSpMkLst>
        </pc:cxnChg>
        <pc:cxnChg chg="add mod ord">
          <ac:chgData name="Arne Berner" userId="20b41065-d5f6-4849-b0de-947405531d97" providerId="ADAL" clId="{E1B995A8-9704-49CC-80EB-50DEECD5A5BE}" dt="2020-12-14T07:15:42.102" v="73" actId="1076"/>
          <ac:cxnSpMkLst>
            <pc:docMk/>
            <pc:sldMk cId="1265772481" sldId="257"/>
            <ac:cxnSpMk id="20" creationId="{480D2AF9-9ADF-4082-B540-DF158E4E220F}"/>
          </ac:cxnSpMkLst>
        </pc:cxnChg>
      </pc:sldChg>
      <pc:sldChg chg="addSp delSp modSp add mod ord modTransition modAnim">
        <pc:chgData name="Arne Berner" userId="20b41065-d5f6-4849-b0de-947405531d97" providerId="ADAL" clId="{E1B995A8-9704-49CC-80EB-50DEECD5A5BE}" dt="2020-12-15T07:11:40.328" v="2103"/>
        <pc:sldMkLst>
          <pc:docMk/>
          <pc:sldMk cId="2615429592" sldId="258"/>
        </pc:sldMkLst>
        <pc:spChg chg="del mod">
          <ac:chgData name="Arne Berner" userId="20b41065-d5f6-4849-b0de-947405531d97" providerId="ADAL" clId="{E1B995A8-9704-49CC-80EB-50DEECD5A5BE}" dt="2020-12-14T07:18:55.618" v="156" actId="478"/>
          <ac:spMkLst>
            <pc:docMk/>
            <pc:sldMk cId="2615429592" sldId="258"/>
            <ac:spMk id="4" creationId="{ED81A982-1433-4370-8DD0-2518410B9AC2}"/>
          </ac:spMkLst>
        </pc:spChg>
        <pc:spChg chg="del mod">
          <ac:chgData name="Arne Berner" userId="20b41065-d5f6-4849-b0de-947405531d97" providerId="ADAL" clId="{E1B995A8-9704-49CC-80EB-50DEECD5A5BE}" dt="2020-12-14T07:18:55.618" v="156" actId="478"/>
          <ac:spMkLst>
            <pc:docMk/>
            <pc:sldMk cId="2615429592" sldId="258"/>
            <ac:spMk id="5" creationId="{A06A9BFE-98BD-456E-AF9E-5AFBDAA1FB04}"/>
          </ac:spMkLst>
        </pc:spChg>
        <pc:spChg chg="mod">
          <ac:chgData name="Arne Berner" userId="20b41065-d5f6-4849-b0de-947405531d97" providerId="ADAL" clId="{E1B995A8-9704-49CC-80EB-50DEECD5A5BE}" dt="2020-12-14T15:57:24.848" v="290" actId="20577"/>
          <ac:spMkLst>
            <pc:docMk/>
            <pc:sldMk cId="2615429592" sldId="258"/>
            <ac:spMk id="11" creationId="{10B39AB6-C6D4-4563-8F3B-490D231C9E35}"/>
          </ac:spMkLst>
        </pc:spChg>
        <pc:spChg chg="del mod">
          <ac:chgData name="Arne Berner" userId="20b41065-d5f6-4849-b0de-947405531d97" providerId="ADAL" clId="{E1B995A8-9704-49CC-80EB-50DEECD5A5BE}" dt="2020-12-14T07:18:55.618" v="156" actId="478"/>
          <ac:spMkLst>
            <pc:docMk/>
            <pc:sldMk cId="2615429592" sldId="258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4T07:19:06.348" v="160" actId="478"/>
          <ac:spMkLst>
            <pc:docMk/>
            <pc:sldMk cId="2615429592" sldId="258"/>
            <ac:spMk id="15" creationId="{F8A8F2C6-CAC5-4F2C-B609-2BCCB1B7C76F}"/>
          </ac:spMkLst>
        </pc:spChg>
        <pc:spChg chg="del">
          <ac:chgData name="Arne Berner" userId="20b41065-d5f6-4849-b0de-947405531d97" providerId="ADAL" clId="{E1B995A8-9704-49CC-80EB-50DEECD5A5BE}" dt="2020-12-14T07:18:55.618" v="156" actId="478"/>
          <ac:spMkLst>
            <pc:docMk/>
            <pc:sldMk cId="2615429592" sldId="258"/>
            <ac:spMk id="17" creationId="{519045A0-E955-45E0-B9DD-45D7B902DB09}"/>
          </ac:spMkLst>
        </pc:spChg>
        <pc:spChg chg="del">
          <ac:chgData name="Arne Berner" userId="20b41065-d5f6-4849-b0de-947405531d97" providerId="ADAL" clId="{E1B995A8-9704-49CC-80EB-50DEECD5A5BE}" dt="2020-12-14T07:18:57.674" v="157" actId="478"/>
          <ac:spMkLst>
            <pc:docMk/>
            <pc:sldMk cId="2615429592" sldId="258"/>
            <ac:spMk id="19" creationId="{61785963-7D76-47FA-A45F-15A686C13E0D}"/>
          </ac:spMkLst>
        </pc:spChg>
        <pc:spChg chg="add del">
          <ac:chgData name="Arne Berner" userId="20b41065-d5f6-4849-b0de-947405531d97" providerId="ADAL" clId="{E1B995A8-9704-49CC-80EB-50DEECD5A5BE}" dt="2020-12-14T07:18:45.955" v="149" actId="22"/>
          <ac:spMkLst>
            <pc:docMk/>
            <pc:sldMk cId="2615429592" sldId="258"/>
            <ac:spMk id="21" creationId="{F54FB579-4CB5-4CAA-A69C-9699565E8352}"/>
          </ac:spMkLst>
        </pc:spChg>
        <pc:spChg chg="del">
          <ac:chgData name="Arne Berner" userId="20b41065-d5f6-4849-b0de-947405531d97" providerId="ADAL" clId="{E1B995A8-9704-49CC-80EB-50DEECD5A5BE}" dt="2020-12-14T07:18:55.618" v="156" actId="478"/>
          <ac:spMkLst>
            <pc:docMk/>
            <pc:sldMk cId="2615429592" sldId="258"/>
            <ac:spMk id="24" creationId="{3DC33FDA-C1AF-422F-8A9C-68F1DA539071}"/>
          </ac:spMkLst>
        </pc:spChg>
        <pc:cxnChg chg="del mod">
          <ac:chgData name="Arne Berner" userId="20b41065-d5f6-4849-b0de-947405531d97" providerId="ADAL" clId="{E1B995A8-9704-49CC-80EB-50DEECD5A5BE}" dt="2020-12-14T07:18:55.618" v="156" actId="478"/>
          <ac:cxnSpMkLst>
            <pc:docMk/>
            <pc:sldMk cId="2615429592" sldId="258"/>
            <ac:cxnSpMk id="6" creationId="{5BA5298D-917B-4A25-A878-773B252257F6}"/>
          </ac:cxnSpMkLst>
        </pc:cxnChg>
        <pc:cxnChg chg="del mod">
          <ac:chgData name="Arne Berner" userId="20b41065-d5f6-4849-b0de-947405531d97" providerId="ADAL" clId="{E1B995A8-9704-49CC-80EB-50DEECD5A5BE}" dt="2020-12-14T07:18:55.618" v="156" actId="478"/>
          <ac:cxnSpMkLst>
            <pc:docMk/>
            <pc:sldMk cId="2615429592" sldId="258"/>
            <ac:cxnSpMk id="7" creationId="{B8626C7C-ED9B-4D39-9D0F-15F36864718E}"/>
          </ac:cxnSpMkLst>
        </pc:cxnChg>
        <pc:cxnChg chg="del">
          <ac:chgData name="Arne Berner" userId="20b41065-d5f6-4849-b0de-947405531d97" providerId="ADAL" clId="{E1B995A8-9704-49CC-80EB-50DEECD5A5BE}" dt="2020-12-14T07:18:55.618" v="156" actId="478"/>
          <ac:cxnSpMkLst>
            <pc:docMk/>
            <pc:sldMk cId="2615429592" sldId="258"/>
            <ac:cxnSpMk id="10" creationId="{3750AFDA-DE72-4636-BFEE-6523AAC21F24}"/>
          </ac:cxnSpMkLst>
        </pc:cxnChg>
        <pc:cxnChg chg="del">
          <ac:chgData name="Arne Berner" userId="20b41065-d5f6-4849-b0de-947405531d97" providerId="ADAL" clId="{E1B995A8-9704-49CC-80EB-50DEECD5A5BE}" dt="2020-12-14T07:18:58.766" v="158" actId="478"/>
          <ac:cxnSpMkLst>
            <pc:docMk/>
            <pc:sldMk cId="2615429592" sldId="258"/>
            <ac:cxnSpMk id="18" creationId="{DCBE9CBB-3CF8-4483-95AC-A0D43DABD6CB}"/>
          </ac:cxnSpMkLst>
        </pc:cxnChg>
        <pc:cxnChg chg="del">
          <ac:chgData name="Arne Berner" userId="20b41065-d5f6-4849-b0de-947405531d97" providerId="ADAL" clId="{E1B995A8-9704-49CC-80EB-50DEECD5A5BE}" dt="2020-12-14T07:18:55.618" v="156" actId="478"/>
          <ac:cxnSpMkLst>
            <pc:docMk/>
            <pc:sldMk cId="2615429592" sldId="258"/>
            <ac:cxnSpMk id="20" creationId="{480D2AF9-9ADF-4082-B540-DF158E4E220F}"/>
          </ac:cxnSpMkLst>
        </pc:cxnChg>
      </pc:sldChg>
      <pc:sldChg chg="addSp delSp modSp add mod modTransition modAnim">
        <pc:chgData name="Arne Berner" userId="20b41065-d5f6-4849-b0de-947405531d97" providerId="ADAL" clId="{E1B995A8-9704-49CC-80EB-50DEECD5A5BE}" dt="2020-12-15T07:11:40.328" v="2103"/>
        <pc:sldMkLst>
          <pc:docMk/>
          <pc:sldMk cId="399102960" sldId="259"/>
        </pc:sldMkLst>
        <pc:spChg chg="del">
          <ac:chgData name="Arne Berner" userId="20b41065-d5f6-4849-b0de-947405531d97" providerId="ADAL" clId="{E1B995A8-9704-49CC-80EB-50DEECD5A5BE}" dt="2020-12-14T07:19:13.977" v="161" actId="478"/>
          <ac:spMkLst>
            <pc:docMk/>
            <pc:sldMk cId="399102960" sldId="259"/>
            <ac:spMk id="5" creationId="{A06A9BFE-98BD-456E-AF9E-5AFBDAA1FB04}"/>
          </ac:spMkLst>
        </pc:spChg>
        <pc:spChg chg="mod">
          <ac:chgData name="Arne Berner" userId="20b41065-d5f6-4849-b0de-947405531d97" providerId="ADAL" clId="{E1B995A8-9704-49CC-80EB-50DEECD5A5BE}" dt="2020-12-14T15:57:31.460" v="292" actId="20577"/>
          <ac:spMkLst>
            <pc:docMk/>
            <pc:sldMk cId="399102960" sldId="259"/>
            <ac:spMk id="11" creationId="{10B39AB6-C6D4-4563-8F3B-490D231C9E35}"/>
          </ac:spMkLst>
        </pc:spChg>
        <pc:spChg chg="del">
          <ac:chgData name="Arne Berner" userId="20b41065-d5f6-4849-b0de-947405531d97" providerId="ADAL" clId="{E1B995A8-9704-49CC-80EB-50DEECD5A5BE}" dt="2020-12-14T07:19:15.382" v="162" actId="478"/>
          <ac:spMkLst>
            <pc:docMk/>
            <pc:sldMk cId="399102960" sldId="259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4T07:19:37.730" v="168" actId="478"/>
          <ac:spMkLst>
            <pc:docMk/>
            <pc:sldMk cId="399102960" sldId="259"/>
            <ac:spMk id="15" creationId="{F8A8F2C6-CAC5-4F2C-B609-2BCCB1B7C76F}"/>
          </ac:spMkLst>
        </pc:spChg>
        <pc:spChg chg="del">
          <ac:chgData name="Arne Berner" userId="20b41065-d5f6-4849-b0de-947405531d97" providerId="ADAL" clId="{E1B995A8-9704-49CC-80EB-50DEECD5A5BE}" dt="2020-12-14T07:19:16.159" v="163" actId="478"/>
          <ac:spMkLst>
            <pc:docMk/>
            <pc:sldMk cId="399102960" sldId="259"/>
            <ac:spMk id="17" creationId="{519045A0-E955-45E0-B9DD-45D7B902DB09}"/>
          </ac:spMkLst>
        </pc:spChg>
        <pc:spChg chg="del">
          <ac:chgData name="Arne Berner" userId="20b41065-d5f6-4849-b0de-947405531d97" providerId="ADAL" clId="{E1B995A8-9704-49CC-80EB-50DEECD5A5BE}" dt="2020-12-14T07:19:18.365" v="164" actId="478"/>
          <ac:spMkLst>
            <pc:docMk/>
            <pc:sldMk cId="399102960" sldId="259"/>
            <ac:spMk id="19" creationId="{61785963-7D76-47FA-A45F-15A686C13E0D}"/>
          </ac:spMkLst>
        </pc:spChg>
        <pc:spChg chg="add mod">
          <ac:chgData name="Arne Berner" userId="20b41065-d5f6-4849-b0de-947405531d97" providerId="ADAL" clId="{E1B995A8-9704-49CC-80EB-50DEECD5A5BE}" dt="2020-12-14T07:19:41.733" v="169" actId="6549"/>
          <ac:spMkLst>
            <pc:docMk/>
            <pc:sldMk cId="399102960" sldId="259"/>
            <ac:spMk id="21" creationId="{6D6E4EE5-7349-4626-9454-698EA5741F65}"/>
          </ac:spMkLst>
        </pc:spChg>
        <pc:spChg chg="del">
          <ac:chgData name="Arne Berner" userId="20b41065-d5f6-4849-b0de-947405531d97" providerId="ADAL" clId="{E1B995A8-9704-49CC-80EB-50DEECD5A5BE}" dt="2020-12-14T07:19:13.977" v="161" actId="478"/>
          <ac:spMkLst>
            <pc:docMk/>
            <pc:sldMk cId="399102960" sldId="259"/>
            <ac:spMk id="24" creationId="{3DC33FDA-C1AF-422F-8A9C-68F1DA539071}"/>
          </ac:spMkLst>
        </pc:spChg>
        <pc:cxnChg chg="del mod">
          <ac:chgData name="Arne Berner" userId="20b41065-d5f6-4849-b0de-947405531d97" providerId="ADAL" clId="{E1B995A8-9704-49CC-80EB-50DEECD5A5BE}" dt="2020-12-14T07:19:13.977" v="161" actId="478"/>
          <ac:cxnSpMkLst>
            <pc:docMk/>
            <pc:sldMk cId="399102960" sldId="259"/>
            <ac:cxnSpMk id="7" creationId="{B8626C7C-ED9B-4D39-9D0F-15F36864718E}"/>
          </ac:cxnSpMkLst>
        </pc:cxnChg>
        <pc:cxnChg chg="del">
          <ac:chgData name="Arne Berner" userId="20b41065-d5f6-4849-b0de-947405531d97" providerId="ADAL" clId="{E1B995A8-9704-49CC-80EB-50DEECD5A5BE}" dt="2020-12-14T07:19:19.207" v="165" actId="478"/>
          <ac:cxnSpMkLst>
            <pc:docMk/>
            <pc:sldMk cId="399102960" sldId="259"/>
            <ac:cxnSpMk id="18" creationId="{DCBE9CBB-3CF8-4483-95AC-A0D43DABD6CB}"/>
          </ac:cxnSpMkLst>
        </pc:cxnChg>
        <pc:cxnChg chg="del">
          <ac:chgData name="Arne Berner" userId="20b41065-d5f6-4849-b0de-947405531d97" providerId="ADAL" clId="{E1B995A8-9704-49CC-80EB-50DEECD5A5BE}" dt="2020-12-14T07:19:13.977" v="161" actId="478"/>
          <ac:cxnSpMkLst>
            <pc:docMk/>
            <pc:sldMk cId="399102960" sldId="259"/>
            <ac:cxnSpMk id="20" creationId="{480D2AF9-9ADF-4082-B540-DF158E4E220F}"/>
          </ac:cxnSpMkLst>
        </pc:cxnChg>
      </pc:sldChg>
      <pc:sldChg chg="delSp modSp add mod modTransition">
        <pc:chgData name="Arne Berner" userId="20b41065-d5f6-4849-b0de-947405531d97" providerId="ADAL" clId="{E1B995A8-9704-49CC-80EB-50DEECD5A5BE}" dt="2020-12-15T07:11:40.328" v="2103"/>
        <pc:sldMkLst>
          <pc:docMk/>
          <pc:sldMk cId="245856548" sldId="260"/>
        </pc:sldMkLst>
        <pc:spChg chg="mod">
          <ac:chgData name="Arne Berner" userId="20b41065-d5f6-4849-b0de-947405531d97" providerId="ADAL" clId="{E1B995A8-9704-49CC-80EB-50DEECD5A5BE}" dt="2020-12-14T15:57:39.272" v="296" actId="20577"/>
          <ac:spMkLst>
            <pc:docMk/>
            <pc:sldMk cId="245856548" sldId="260"/>
            <ac:spMk id="11" creationId="{10B39AB6-C6D4-4563-8F3B-490D231C9E35}"/>
          </ac:spMkLst>
        </pc:spChg>
        <pc:spChg chg="mod">
          <ac:chgData name="Arne Berner" userId="20b41065-d5f6-4849-b0de-947405531d97" providerId="ADAL" clId="{E1B995A8-9704-49CC-80EB-50DEECD5A5BE}" dt="2020-12-14T16:00:36.303" v="326" actId="6549"/>
          <ac:spMkLst>
            <pc:docMk/>
            <pc:sldMk cId="245856548" sldId="260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4T07:19:48.338" v="171" actId="478"/>
          <ac:spMkLst>
            <pc:docMk/>
            <pc:sldMk cId="245856548" sldId="260"/>
            <ac:spMk id="17" creationId="{519045A0-E955-45E0-B9DD-45D7B902DB09}"/>
          </ac:spMkLst>
        </pc:spChg>
        <pc:spChg chg="del">
          <ac:chgData name="Arne Berner" userId="20b41065-d5f6-4849-b0de-947405531d97" providerId="ADAL" clId="{E1B995A8-9704-49CC-80EB-50DEECD5A5BE}" dt="2020-12-14T07:19:52.388" v="172" actId="478"/>
          <ac:spMkLst>
            <pc:docMk/>
            <pc:sldMk cId="245856548" sldId="260"/>
            <ac:spMk id="19" creationId="{61785963-7D76-47FA-A45F-15A686C13E0D}"/>
          </ac:spMkLst>
        </pc:spChg>
        <pc:spChg chg="del">
          <ac:chgData name="Arne Berner" userId="20b41065-d5f6-4849-b0de-947405531d97" providerId="ADAL" clId="{E1B995A8-9704-49CC-80EB-50DEECD5A5BE}" dt="2020-12-14T07:19:47.529" v="170" actId="478"/>
          <ac:spMkLst>
            <pc:docMk/>
            <pc:sldMk cId="245856548" sldId="260"/>
            <ac:spMk id="24" creationId="{3DC33FDA-C1AF-422F-8A9C-68F1DA539071}"/>
          </ac:spMkLst>
        </pc:spChg>
        <pc:cxnChg chg="del">
          <ac:chgData name="Arne Berner" userId="20b41065-d5f6-4849-b0de-947405531d97" providerId="ADAL" clId="{E1B995A8-9704-49CC-80EB-50DEECD5A5BE}" dt="2020-12-14T07:19:53.356" v="173" actId="478"/>
          <ac:cxnSpMkLst>
            <pc:docMk/>
            <pc:sldMk cId="245856548" sldId="260"/>
            <ac:cxnSpMk id="18" creationId="{DCBE9CBB-3CF8-4483-95AC-A0D43DABD6CB}"/>
          </ac:cxnSpMkLst>
        </pc:cxnChg>
      </pc:sldChg>
      <pc:sldChg chg="addSp delSp modSp add mod modTransition modAnim">
        <pc:chgData name="Arne Berner" userId="20b41065-d5f6-4849-b0de-947405531d97" providerId="ADAL" clId="{E1B995A8-9704-49CC-80EB-50DEECD5A5BE}" dt="2020-12-15T07:17:27.664" v="2160" actId="478"/>
        <pc:sldMkLst>
          <pc:docMk/>
          <pc:sldMk cId="241238037" sldId="261"/>
        </pc:sldMkLst>
        <pc:spChg chg="add mod">
          <ac:chgData name="Arne Berner" userId="20b41065-d5f6-4849-b0de-947405531d97" providerId="ADAL" clId="{E1B995A8-9704-49CC-80EB-50DEECD5A5BE}" dt="2020-12-14T07:20:54.602" v="208" actId="17032"/>
          <ac:spMkLst>
            <pc:docMk/>
            <pc:sldMk cId="241238037" sldId="261"/>
            <ac:spMk id="2" creationId="{6A51376F-2518-4D13-859E-7B3692AC4173}"/>
          </ac:spMkLst>
        </pc:spChg>
        <pc:spChg chg="mod">
          <ac:chgData name="Arne Berner" userId="20b41065-d5f6-4849-b0de-947405531d97" providerId="ADAL" clId="{E1B995A8-9704-49CC-80EB-50DEECD5A5BE}" dt="2020-12-14T15:57:35.646" v="294" actId="20577"/>
          <ac:spMkLst>
            <pc:docMk/>
            <pc:sldMk cId="241238037" sldId="261"/>
            <ac:spMk id="11" creationId="{10B39AB6-C6D4-4563-8F3B-490D231C9E35}"/>
          </ac:spMkLst>
        </pc:spChg>
        <pc:spChg chg="mod">
          <ac:chgData name="Arne Berner" userId="20b41065-d5f6-4849-b0de-947405531d97" providerId="ADAL" clId="{E1B995A8-9704-49CC-80EB-50DEECD5A5BE}" dt="2020-12-14T16:00:33.789" v="325" actId="6549"/>
          <ac:spMkLst>
            <pc:docMk/>
            <pc:sldMk cId="241238037" sldId="261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5T07:17:27.664" v="2160" actId="478"/>
          <ac:spMkLst>
            <pc:docMk/>
            <pc:sldMk cId="241238037" sldId="261"/>
            <ac:spMk id="15" creationId="{F8A8F2C6-CAC5-4F2C-B609-2BCCB1B7C76F}"/>
          </ac:spMkLst>
        </pc:spChg>
        <pc:spChg chg="del">
          <ac:chgData name="Arne Berner" userId="20b41065-d5f6-4849-b0de-947405531d97" providerId="ADAL" clId="{E1B995A8-9704-49CC-80EB-50DEECD5A5BE}" dt="2020-12-14T07:20:04.473" v="174" actId="478"/>
          <ac:spMkLst>
            <pc:docMk/>
            <pc:sldMk cId="241238037" sldId="261"/>
            <ac:spMk id="17" creationId="{519045A0-E955-45E0-B9DD-45D7B902DB09}"/>
          </ac:spMkLst>
        </pc:spChg>
        <pc:spChg chg="del">
          <ac:chgData name="Arne Berner" userId="20b41065-d5f6-4849-b0de-947405531d97" providerId="ADAL" clId="{E1B995A8-9704-49CC-80EB-50DEECD5A5BE}" dt="2020-12-14T07:20:06.517" v="175" actId="478"/>
          <ac:spMkLst>
            <pc:docMk/>
            <pc:sldMk cId="241238037" sldId="261"/>
            <ac:spMk id="19" creationId="{61785963-7D76-47FA-A45F-15A686C13E0D}"/>
          </ac:spMkLst>
        </pc:spChg>
        <pc:spChg chg="mod">
          <ac:chgData name="Arne Berner" userId="20b41065-d5f6-4849-b0de-947405531d97" providerId="ADAL" clId="{E1B995A8-9704-49CC-80EB-50DEECD5A5BE}" dt="2020-12-14T07:20:20.215" v="176" actId="1076"/>
          <ac:spMkLst>
            <pc:docMk/>
            <pc:sldMk cId="241238037" sldId="261"/>
            <ac:spMk id="24" creationId="{3DC33FDA-C1AF-422F-8A9C-68F1DA539071}"/>
          </ac:spMkLst>
        </pc:spChg>
      </pc:sldChg>
      <pc:sldChg chg="add del">
        <pc:chgData name="Arne Berner" userId="20b41065-d5f6-4849-b0de-947405531d97" providerId="ADAL" clId="{E1B995A8-9704-49CC-80EB-50DEECD5A5BE}" dt="2020-12-14T07:22:27.977" v="223" actId="47"/>
        <pc:sldMkLst>
          <pc:docMk/>
          <pc:sldMk cId="2734863852" sldId="262"/>
        </pc:sldMkLst>
      </pc:sldChg>
      <pc:sldChg chg="add del">
        <pc:chgData name="Arne Berner" userId="20b41065-d5f6-4849-b0de-947405531d97" providerId="ADAL" clId="{E1B995A8-9704-49CC-80EB-50DEECD5A5BE}" dt="2020-12-14T07:22:27.977" v="223" actId="47"/>
        <pc:sldMkLst>
          <pc:docMk/>
          <pc:sldMk cId="492884926" sldId="263"/>
        </pc:sldMkLst>
      </pc:sldChg>
      <pc:sldChg chg="add del">
        <pc:chgData name="Arne Berner" userId="20b41065-d5f6-4849-b0de-947405531d97" providerId="ADAL" clId="{E1B995A8-9704-49CC-80EB-50DEECD5A5BE}" dt="2020-12-14T07:22:27.977" v="223" actId="47"/>
        <pc:sldMkLst>
          <pc:docMk/>
          <pc:sldMk cId="1850036380" sldId="264"/>
        </pc:sldMkLst>
      </pc:sldChg>
      <pc:sldChg chg="addSp delSp modSp add mod modTransition modAnim">
        <pc:chgData name="Arne Berner" userId="20b41065-d5f6-4849-b0de-947405531d97" providerId="ADAL" clId="{E1B995A8-9704-49CC-80EB-50DEECD5A5BE}" dt="2020-12-15T07:17:30.163" v="2161" actId="478"/>
        <pc:sldMkLst>
          <pc:docMk/>
          <pc:sldMk cId="3777978023" sldId="265"/>
        </pc:sldMkLst>
        <pc:spChg chg="mod">
          <ac:chgData name="Arne Berner" userId="20b41065-d5f6-4849-b0de-947405531d97" providerId="ADAL" clId="{E1B995A8-9704-49CC-80EB-50DEECD5A5BE}" dt="2020-12-14T15:57:42.275" v="298" actId="20577"/>
          <ac:spMkLst>
            <pc:docMk/>
            <pc:sldMk cId="3777978023" sldId="265"/>
            <ac:spMk id="11" creationId="{10B39AB6-C6D4-4563-8F3B-490D231C9E35}"/>
          </ac:spMkLst>
        </pc:spChg>
        <pc:spChg chg="mod">
          <ac:chgData name="Arne Berner" userId="20b41065-d5f6-4849-b0de-947405531d97" providerId="ADAL" clId="{E1B995A8-9704-49CC-80EB-50DEECD5A5BE}" dt="2020-12-14T16:00:31.022" v="324" actId="6549"/>
          <ac:spMkLst>
            <pc:docMk/>
            <pc:sldMk cId="3777978023" sldId="265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5T07:17:30.163" v="2161" actId="478"/>
          <ac:spMkLst>
            <pc:docMk/>
            <pc:sldMk cId="3777978023" sldId="265"/>
            <ac:spMk id="15" creationId="{F8A8F2C6-CAC5-4F2C-B609-2BCCB1B7C76F}"/>
          </ac:spMkLst>
        </pc:spChg>
        <pc:spChg chg="add mod">
          <ac:chgData name="Arne Berner" userId="20b41065-d5f6-4849-b0de-947405531d97" providerId="ADAL" clId="{E1B995A8-9704-49CC-80EB-50DEECD5A5BE}" dt="2020-12-14T07:21:43.623" v="212" actId="1076"/>
          <ac:spMkLst>
            <pc:docMk/>
            <pc:sldMk cId="3777978023" sldId="265"/>
            <ac:spMk id="17" creationId="{135E3CC9-DB57-400E-B4B1-986EFAFB91F5}"/>
          </ac:spMkLst>
        </pc:spChg>
      </pc:sldChg>
      <pc:sldChg chg="addSp delSp modSp add mod modTransition">
        <pc:chgData name="Arne Berner" userId="20b41065-d5f6-4849-b0de-947405531d97" providerId="ADAL" clId="{E1B995A8-9704-49CC-80EB-50DEECD5A5BE}" dt="2020-12-15T07:17:32.929" v="2162" actId="478"/>
        <pc:sldMkLst>
          <pc:docMk/>
          <pc:sldMk cId="2637554658" sldId="266"/>
        </pc:sldMkLst>
        <pc:spChg chg="mod">
          <ac:chgData name="Arne Berner" userId="20b41065-d5f6-4849-b0de-947405531d97" providerId="ADAL" clId="{E1B995A8-9704-49CC-80EB-50DEECD5A5BE}" dt="2020-12-14T15:57:48.148" v="300" actId="20577"/>
          <ac:spMkLst>
            <pc:docMk/>
            <pc:sldMk cId="2637554658" sldId="266"/>
            <ac:spMk id="11" creationId="{10B39AB6-C6D4-4563-8F3B-490D231C9E35}"/>
          </ac:spMkLst>
        </pc:spChg>
        <pc:spChg chg="mod">
          <ac:chgData name="Arne Berner" userId="20b41065-d5f6-4849-b0de-947405531d97" providerId="ADAL" clId="{E1B995A8-9704-49CC-80EB-50DEECD5A5BE}" dt="2020-12-14T16:00:26.163" v="323" actId="20577"/>
          <ac:spMkLst>
            <pc:docMk/>
            <pc:sldMk cId="2637554658" sldId="266"/>
            <ac:spMk id="14" creationId="{1F659702-157C-4AD7-B2C5-39383283AFC4}"/>
          </ac:spMkLst>
        </pc:spChg>
        <pc:spChg chg="del">
          <ac:chgData name="Arne Berner" userId="20b41065-d5f6-4849-b0de-947405531d97" providerId="ADAL" clId="{E1B995A8-9704-49CC-80EB-50DEECD5A5BE}" dt="2020-12-15T07:17:32.929" v="2162" actId="478"/>
          <ac:spMkLst>
            <pc:docMk/>
            <pc:sldMk cId="2637554658" sldId="266"/>
            <ac:spMk id="15" creationId="{F8A8F2C6-CAC5-4F2C-B609-2BCCB1B7C76F}"/>
          </ac:spMkLst>
        </pc:spChg>
        <pc:spChg chg="add mod">
          <ac:chgData name="Arne Berner" userId="20b41065-d5f6-4849-b0de-947405531d97" providerId="ADAL" clId="{E1B995A8-9704-49CC-80EB-50DEECD5A5BE}" dt="2020-12-14T07:22:04.650" v="216" actId="1076"/>
          <ac:spMkLst>
            <pc:docMk/>
            <pc:sldMk cId="2637554658" sldId="266"/>
            <ac:spMk id="19" creationId="{4F725F78-43E4-4C64-80B5-6090CFDFADD4}"/>
          </ac:spMkLst>
        </pc:spChg>
        <pc:cxnChg chg="mod">
          <ac:chgData name="Arne Berner" userId="20b41065-d5f6-4849-b0de-947405531d97" providerId="ADAL" clId="{E1B995A8-9704-49CC-80EB-50DEECD5A5BE}" dt="2020-12-14T07:22:16.271" v="220" actId="14100"/>
          <ac:cxnSpMkLst>
            <pc:docMk/>
            <pc:sldMk cId="2637554658" sldId="266"/>
            <ac:cxnSpMk id="7" creationId="{B8626C7C-ED9B-4D39-9D0F-15F36864718E}"/>
          </ac:cxnSpMkLst>
        </pc:cxnChg>
        <pc:cxnChg chg="mod">
          <ac:chgData name="Arne Berner" userId="20b41065-d5f6-4849-b0de-947405531d97" providerId="ADAL" clId="{E1B995A8-9704-49CC-80EB-50DEECD5A5BE}" dt="2020-12-14T07:22:12.817" v="219" actId="14100"/>
          <ac:cxnSpMkLst>
            <pc:docMk/>
            <pc:sldMk cId="2637554658" sldId="266"/>
            <ac:cxnSpMk id="10" creationId="{3750AFDA-DE72-4636-BFEE-6523AAC21F24}"/>
          </ac:cxnSpMkLst>
        </pc:cxnChg>
        <pc:cxnChg chg="mod">
          <ac:chgData name="Arne Berner" userId="20b41065-d5f6-4849-b0de-947405531d97" providerId="ADAL" clId="{E1B995A8-9704-49CC-80EB-50DEECD5A5BE}" dt="2020-12-14T07:22:23.381" v="222" actId="1076"/>
          <ac:cxnSpMkLst>
            <pc:docMk/>
            <pc:sldMk cId="2637554658" sldId="266"/>
            <ac:cxnSpMk id="18" creationId="{DCBE9CBB-3CF8-4483-95AC-A0D43DABD6CB}"/>
          </ac:cxnSpMkLst>
        </pc:cxnChg>
      </pc:sldChg>
      <pc:sldChg chg="addSp delSp modSp new mod modTransition modClrScheme chgLayout">
        <pc:chgData name="Arne Berner" userId="20b41065-d5f6-4849-b0de-947405531d97" providerId="ADAL" clId="{E1B995A8-9704-49CC-80EB-50DEECD5A5BE}" dt="2020-12-15T07:20:00.529" v="2176" actId="478"/>
        <pc:sldMkLst>
          <pc:docMk/>
          <pc:sldMk cId="943340854" sldId="267"/>
        </pc:sldMkLst>
        <pc:spChg chg="add del mod">
          <ac:chgData name="Arne Berner" userId="20b41065-d5f6-4849-b0de-947405531d97" providerId="ADAL" clId="{E1B995A8-9704-49CC-80EB-50DEECD5A5BE}" dt="2020-12-15T07:19:55.290" v="2174" actId="478"/>
          <ac:spMkLst>
            <pc:docMk/>
            <pc:sldMk cId="943340854" sldId="267"/>
            <ac:spMk id="2" creationId="{94455C9F-0EB5-4DB8-B589-5C9800064ADB}"/>
          </ac:spMkLst>
        </pc:spChg>
        <pc:spChg chg="add del mod">
          <ac:chgData name="Arne Berner" userId="20b41065-d5f6-4849-b0de-947405531d97" providerId="ADAL" clId="{E1B995A8-9704-49CC-80EB-50DEECD5A5BE}" dt="2020-12-14T16:18:10.467" v="582" actId="478"/>
          <ac:spMkLst>
            <pc:docMk/>
            <pc:sldMk cId="943340854" sldId="267"/>
            <ac:spMk id="4" creationId="{882454C6-EFA7-4FB5-95BD-9EDDA1C5256E}"/>
          </ac:spMkLst>
        </pc:spChg>
        <pc:spChg chg="add mod">
          <ac:chgData name="Arne Berner" userId="20b41065-d5f6-4849-b0de-947405531d97" providerId="ADAL" clId="{E1B995A8-9704-49CC-80EB-50DEECD5A5BE}" dt="2020-12-14T16:13:39.433" v="519" actId="1076"/>
          <ac:spMkLst>
            <pc:docMk/>
            <pc:sldMk cId="943340854" sldId="267"/>
            <ac:spMk id="5" creationId="{3536F902-5168-4B47-89D9-DDD571DA86F2}"/>
          </ac:spMkLst>
        </pc:spChg>
        <pc:spChg chg="add mod">
          <ac:chgData name="Arne Berner" userId="20b41065-d5f6-4849-b0de-947405531d97" providerId="ADAL" clId="{E1B995A8-9704-49CC-80EB-50DEECD5A5BE}" dt="2020-12-14T16:13:42.685" v="521" actId="1076"/>
          <ac:spMkLst>
            <pc:docMk/>
            <pc:sldMk cId="943340854" sldId="267"/>
            <ac:spMk id="6" creationId="{DEAC68D3-9FC0-4AFA-B256-D5E064DDD0D5}"/>
          </ac:spMkLst>
        </pc:spChg>
        <pc:spChg chg="add mod">
          <ac:chgData name="Arne Berner" userId="20b41065-d5f6-4849-b0de-947405531d97" providerId="ADAL" clId="{E1B995A8-9704-49CC-80EB-50DEECD5A5BE}" dt="2020-12-14T16:13:50.931" v="525" actId="1076"/>
          <ac:spMkLst>
            <pc:docMk/>
            <pc:sldMk cId="943340854" sldId="267"/>
            <ac:spMk id="7" creationId="{83AF79BC-97CC-47E4-8E38-AECE7511C514}"/>
          </ac:spMkLst>
        </pc:spChg>
        <pc:spChg chg="add mod">
          <ac:chgData name="Arne Berner" userId="20b41065-d5f6-4849-b0de-947405531d97" providerId="ADAL" clId="{E1B995A8-9704-49CC-80EB-50DEECD5A5BE}" dt="2020-12-14T16:13:47.398" v="524" actId="1076"/>
          <ac:spMkLst>
            <pc:docMk/>
            <pc:sldMk cId="943340854" sldId="267"/>
            <ac:spMk id="8" creationId="{7C46CFFA-06C9-47C3-9390-BAD9AE3054C6}"/>
          </ac:spMkLst>
        </pc:spChg>
        <pc:spChg chg="add del mod">
          <ac:chgData name="Arne Berner" userId="20b41065-d5f6-4849-b0de-947405531d97" providerId="ADAL" clId="{E1B995A8-9704-49CC-80EB-50DEECD5A5BE}" dt="2020-12-14T16:15:06.575" v="540" actId="478"/>
          <ac:spMkLst>
            <pc:docMk/>
            <pc:sldMk cId="943340854" sldId="267"/>
            <ac:spMk id="17" creationId="{AB33EEE8-321A-4C20-BD75-4B6B5DCCF73F}"/>
          </ac:spMkLst>
        </pc:spChg>
        <pc:spChg chg="add del mod">
          <ac:chgData name="Arne Berner" userId="20b41065-d5f6-4849-b0de-947405531d97" providerId="ADAL" clId="{E1B995A8-9704-49CC-80EB-50DEECD5A5BE}" dt="2020-12-14T16:15:17.600" v="542" actId="478"/>
          <ac:spMkLst>
            <pc:docMk/>
            <pc:sldMk cId="943340854" sldId="267"/>
            <ac:spMk id="19" creationId="{006F61A7-0230-488C-9F97-131185B9DBFE}"/>
          </ac:spMkLst>
        </pc:spChg>
        <pc:spChg chg="add mod">
          <ac:chgData name="Arne Berner" userId="20b41065-d5f6-4849-b0de-947405531d97" providerId="ADAL" clId="{E1B995A8-9704-49CC-80EB-50DEECD5A5BE}" dt="2020-12-14T16:18:00.673" v="580" actId="1076"/>
          <ac:spMkLst>
            <pc:docMk/>
            <pc:sldMk cId="943340854" sldId="267"/>
            <ac:spMk id="20" creationId="{C7AC4DB1-B141-4E92-9DCE-9989922644FF}"/>
          </ac:spMkLst>
        </pc:spChg>
        <pc:spChg chg="add del mod">
          <ac:chgData name="Arne Berner" userId="20b41065-d5f6-4849-b0de-947405531d97" providerId="ADAL" clId="{E1B995A8-9704-49CC-80EB-50DEECD5A5BE}" dt="2020-12-14T16:17:32.478" v="577" actId="478"/>
          <ac:spMkLst>
            <pc:docMk/>
            <pc:sldMk cId="943340854" sldId="267"/>
            <ac:spMk id="21" creationId="{962C518F-3262-4F31-9220-BAC54DB4EB24}"/>
          </ac:spMkLst>
        </pc:spChg>
        <pc:spChg chg="add del mod">
          <ac:chgData name="Arne Berner" userId="20b41065-d5f6-4849-b0de-947405531d97" providerId="ADAL" clId="{E1B995A8-9704-49CC-80EB-50DEECD5A5BE}" dt="2020-12-14T16:17:32.478" v="577" actId="478"/>
          <ac:spMkLst>
            <pc:docMk/>
            <pc:sldMk cId="943340854" sldId="267"/>
            <ac:spMk id="22" creationId="{6AAFE042-B3D2-423B-98A9-B305B9E8EA2F}"/>
          </ac:spMkLst>
        </pc:spChg>
        <pc:spChg chg="add del mod">
          <ac:chgData name="Arne Berner" userId="20b41065-d5f6-4849-b0de-947405531d97" providerId="ADAL" clId="{E1B995A8-9704-49CC-80EB-50DEECD5A5BE}" dt="2020-12-14T16:17:32.478" v="577" actId="478"/>
          <ac:spMkLst>
            <pc:docMk/>
            <pc:sldMk cId="943340854" sldId="267"/>
            <ac:spMk id="23" creationId="{E39CBDA4-7EE1-4D35-A00D-28FDBD8B6C89}"/>
          </ac:spMkLst>
        </pc:spChg>
        <pc:spChg chg="add del mod">
          <ac:chgData name="Arne Berner" userId="20b41065-d5f6-4849-b0de-947405531d97" providerId="ADAL" clId="{E1B995A8-9704-49CC-80EB-50DEECD5A5BE}" dt="2020-12-14T16:17:32.478" v="577" actId="478"/>
          <ac:spMkLst>
            <pc:docMk/>
            <pc:sldMk cId="943340854" sldId="267"/>
            <ac:spMk id="24" creationId="{3BD0109E-14C2-4731-A799-29568047105B}"/>
          </ac:spMkLst>
        </pc:spChg>
        <pc:spChg chg="add del mod">
          <ac:chgData name="Arne Berner" userId="20b41065-d5f6-4849-b0de-947405531d97" providerId="ADAL" clId="{E1B995A8-9704-49CC-80EB-50DEECD5A5BE}" dt="2020-12-14T16:19:12.298" v="596" actId="478"/>
          <ac:spMkLst>
            <pc:docMk/>
            <pc:sldMk cId="943340854" sldId="267"/>
            <ac:spMk id="28" creationId="{053F908E-6EB3-4115-8114-C54A22A3D82D}"/>
          </ac:spMkLst>
        </pc:spChg>
        <pc:spChg chg="add del mod">
          <ac:chgData name="Arne Berner" userId="20b41065-d5f6-4849-b0de-947405531d97" providerId="ADAL" clId="{E1B995A8-9704-49CC-80EB-50DEECD5A5BE}" dt="2020-12-15T07:20:00.529" v="2176" actId="478"/>
          <ac:spMkLst>
            <pc:docMk/>
            <pc:sldMk cId="943340854" sldId="267"/>
            <ac:spMk id="33" creationId="{D956B1A7-334E-4697-BAB2-CC7B8087F3C5}"/>
          </ac:spMkLst>
        </pc:spChg>
        <pc:cxnChg chg="add del mod">
          <ac:chgData name="Arne Berner" userId="20b41065-d5f6-4849-b0de-947405531d97" providerId="ADAL" clId="{E1B995A8-9704-49CC-80EB-50DEECD5A5BE}" dt="2020-12-14T16:14:29.700" v="527" actId="11529"/>
          <ac:cxnSpMkLst>
            <pc:docMk/>
            <pc:sldMk cId="943340854" sldId="267"/>
            <ac:cxnSpMk id="10" creationId="{E9427235-2AD7-411A-9EE3-A738D2C4489F}"/>
          </ac:cxnSpMkLst>
        </pc:cxnChg>
        <pc:cxnChg chg="add">
          <ac:chgData name="Arne Berner" userId="20b41065-d5f6-4849-b0de-947405531d97" providerId="ADAL" clId="{E1B995A8-9704-49CC-80EB-50DEECD5A5BE}" dt="2020-12-14T16:14:33.717" v="528" actId="11529"/>
          <ac:cxnSpMkLst>
            <pc:docMk/>
            <pc:sldMk cId="943340854" sldId="267"/>
            <ac:cxnSpMk id="12" creationId="{1E704B0F-5D01-489E-9521-E44819829938}"/>
          </ac:cxnSpMkLst>
        </pc:cxnChg>
        <pc:cxnChg chg="add">
          <ac:chgData name="Arne Berner" userId="20b41065-d5f6-4849-b0de-947405531d97" providerId="ADAL" clId="{E1B995A8-9704-49CC-80EB-50DEECD5A5BE}" dt="2020-12-14T16:14:39.332" v="529" actId="11529"/>
          <ac:cxnSpMkLst>
            <pc:docMk/>
            <pc:sldMk cId="943340854" sldId="267"/>
            <ac:cxnSpMk id="14" creationId="{47FA154E-84E9-45AB-8A44-2CB49015B456}"/>
          </ac:cxnSpMkLst>
        </pc:cxnChg>
        <pc:cxnChg chg="add">
          <ac:chgData name="Arne Berner" userId="20b41065-d5f6-4849-b0de-947405531d97" providerId="ADAL" clId="{E1B995A8-9704-49CC-80EB-50DEECD5A5BE}" dt="2020-12-14T16:14:43.650" v="530" actId="11529"/>
          <ac:cxnSpMkLst>
            <pc:docMk/>
            <pc:sldMk cId="943340854" sldId="267"/>
            <ac:cxnSpMk id="16" creationId="{1847E2C2-4E35-44DF-8FDB-958342A98A93}"/>
          </ac:cxnSpMkLst>
        </pc:cxnChg>
        <pc:cxnChg chg="add mod">
          <ac:chgData name="Arne Berner" userId="20b41065-d5f6-4849-b0de-947405531d97" providerId="ADAL" clId="{E1B995A8-9704-49CC-80EB-50DEECD5A5BE}" dt="2020-12-14T16:18:00.673" v="580" actId="1076"/>
          <ac:cxnSpMkLst>
            <pc:docMk/>
            <pc:sldMk cId="943340854" sldId="267"/>
            <ac:cxnSpMk id="26" creationId="{156DB74E-F00E-4A93-9C68-316DBC190573}"/>
          </ac:cxnSpMkLst>
        </pc:cxnChg>
        <pc:cxnChg chg="add del mod">
          <ac:chgData name="Arne Berner" userId="20b41065-d5f6-4849-b0de-947405531d97" providerId="ADAL" clId="{E1B995A8-9704-49CC-80EB-50DEECD5A5BE}" dt="2020-12-14T16:19:13.280" v="597" actId="478"/>
          <ac:cxnSpMkLst>
            <pc:docMk/>
            <pc:sldMk cId="943340854" sldId="267"/>
            <ac:cxnSpMk id="29" creationId="{067EC8CF-C39E-462A-B9E1-17AAD5133480}"/>
          </ac:cxnSpMkLst>
        </pc:cxnChg>
      </pc:sldChg>
      <pc:sldChg chg="addSp modSp new mod modTransition modClrScheme chgLayout">
        <pc:chgData name="Arne Berner" userId="20b41065-d5f6-4849-b0de-947405531d97" providerId="ADAL" clId="{E1B995A8-9704-49CC-80EB-50DEECD5A5BE}" dt="2020-12-15T07:11:40.328" v="2103"/>
        <pc:sldMkLst>
          <pc:docMk/>
          <pc:sldMk cId="1810182830" sldId="268"/>
        </pc:sldMkLst>
        <pc:spChg chg="add mod">
          <ac:chgData name="Arne Berner" userId="20b41065-d5f6-4849-b0de-947405531d97" providerId="ADAL" clId="{E1B995A8-9704-49CC-80EB-50DEECD5A5BE}" dt="2020-12-14T16:00:09.876" v="319" actId="20577"/>
          <ac:spMkLst>
            <pc:docMk/>
            <pc:sldMk cId="1810182830" sldId="268"/>
            <ac:spMk id="2" creationId="{72BBFCBD-BF36-4CE0-BF81-9B902D9F7866}"/>
          </ac:spMkLst>
        </pc:spChg>
        <pc:spChg chg="add mod">
          <ac:chgData name="Arne Berner" userId="20b41065-d5f6-4849-b0de-947405531d97" providerId="ADAL" clId="{E1B995A8-9704-49CC-80EB-50DEECD5A5BE}" dt="2020-12-14T17:31:49.069" v="1455" actId="20577"/>
          <ac:spMkLst>
            <pc:docMk/>
            <pc:sldMk cId="1810182830" sldId="268"/>
            <ac:spMk id="3" creationId="{F51364BF-36CC-4DAA-849B-F4F5A76D2504}"/>
          </ac:spMkLst>
        </pc:spChg>
      </pc:sldChg>
      <pc:sldChg chg="add del">
        <pc:chgData name="Arne Berner" userId="20b41065-d5f6-4849-b0de-947405531d97" providerId="ADAL" clId="{E1B995A8-9704-49CC-80EB-50DEECD5A5BE}" dt="2020-12-14T16:20:01.313" v="601" actId="47"/>
        <pc:sldMkLst>
          <pc:docMk/>
          <pc:sldMk cId="1166526417" sldId="269"/>
        </pc:sldMkLst>
      </pc:sldChg>
      <pc:sldChg chg="addSp delSp modSp add mod modTransition">
        <pc:chgData name="Arne Berner" userId="20b41065-d5f6-4849-b0de-947405531d97" providerId="ADAL" clId="{E1B995A8-9704-49CC-80EB-50DEECD5A5BE}" dt="2020-12-15T07:19:57.723" v="2175" actId="478"/>
        <pc:sldMkLst>
          <pc:docMk/>
          <pc:sldMk cId="3033625887" sldId="270"/>
        </pc:sldMkLst>
        <pc:spChg chg="del">
          <ac:chgData name="Arne Berner" userId="20b41065-d5f6-4849-b0de-947405531d97" providerId="ADAL" clId="{E1B995A8-9704-49CC-80EB-50DEECD5A5BE}" dt="2020-12-15T07:19:57.723" v="2175" actId="478"/>
          <ac:spMkLst>
            <pc:docMk/>
            <pc:sldMk cId="3033625887" sldId="270"/>
            <ac:spMk id="2" creationId="{94455C9F-0EB5-4DB8-B589-5C9800064ADB}"/>
          </ac:spMkLst>
        </pc:spChg>
        <pc:spChg chg="add mod">
          <ac:chgData name="Arne Berner" userId="20b41065-d5f6-4849-b0de-947405531d97" providerId="ADAL" clId="{E1B995A8-9704-49CC-80EB-50DEECD5A5BE}" dt="2020-12-15T07:19:57.723" v="2175" actId="478"/>
          <ac:spMkLst>
            <pc:docMk/>
            <pc:sldMk cId="3033625887" sldId="270"/>
            <ac:spMk id="13" creationId="{DE0D5FB1-27A6-4BEC-8297-40DFBB3DB829}"/>
          </ac:spMkLst>
        </pc:spChg>
        <pc:spChg chg="add del mod">
          <ac:chgData name="Arne Berner" userId="20b41065-d5f6-4849-b0de-947405531d97" providerId="ADAL" clId="{E1B995A8-9704-49CC-80EB-50DEECD5A5BE}" dt="2020-12-14T16:19:53.081" v="599"/>
          <ac:spMkLst>
            <pc:docMk/>
            <pc:sldMk cId="3033625887" sldId="270"/>
            <ac:spMk id="18" creationId="{271FF9AD-4A0D-4FB3-9DA7-1AD578C64CC1}"/>
          </ac:spMkLst>
        </pc:spChg>
        <pc:spChg chg="mod">
          <ac:chgData name="Arne Berner" userId="20b41065-d5f6-4849-b0de-947405531d97" providerId="ADAL" clId="{E1B995A8-9704-49CC-80EB-50DEECD5A5BE}" dt="2020-12-14T16:19:05.879" v="595" actId="1076"/>
          <ac:spMkLst>
            <pc:docMk/>
            <pc:sldMk cId="3033625887" sldId="270"/>
            <ac:spMk id="20" creationId="{C7AC4DB1-B141-4E92-9DCE-9989922644FF}"/>
          </ac:spMkLst>
        </pc:spChg>
        <pc:cxnChg chg="add del mod">
          <ac:chgData name="Arne Berner" userId="20b41065-d5f6-4849-b0de-947405531d97" providerId="ADAL" clId="{E1B995A8-9704-49CC-80EB-50DEECD5A5BE}" dt="2020-12-14T16:19:53.081" v="599"/>
          <ac:cxnSpMkLst>
            <pc:docMk/>
            <pc:sldMk cId="3033625887" sldId="270"/>
            <ac:cxnSpMk id="19" creationId="{8DAB4A6D-6460-4C41-BDA7-D392B4DD7394}"/>
          </ac:cxnSpMkLst>
        </pc:cxnChg>
        <pc:cxnChg chg="mod">
          <ac:chgData name="Arne Berner" userId="20b41065-d5f6-4849-b0de-947405531d97" providerId="ADAL" clId="{E1B995A8-9704-49CC-80EB-50DEECD5A5BE}" dt="2020-12-14T16:19:05.879" v="595" actId="1076"/>
          <ac:cxnSpMkLst>
            <pc:docMk/>
            <pc:sldMk cId="3033625887" sldId="270"/>
            <ac:cxnSpMk id="26" creationId="{156DB74E-F00E-4A93-9C68-316DBC190573}"/>
          </ac:cxnSpMkLst>
        </pc:cxnChg>
      </pc:sldChg>
      <pc:sldChg chg="addSp delSp modSp add mod modTransition">
        <pc:chgData name="Arne Berner" userId="20b41065-d5f6-4849-b0de-947405531d97" providerId="ADAL" clId="{E1B995A8-9704-49CC-80EB-50DEECD5A5BE}" dt="2020-12-15T07:20:05.514" v="2178" actId="478"/>
        <pc:sldMkLst>
          <pc:docMk/>
          <pc:sldMk cId="2226887009" sldId="271"/>
        </pc:sldMkLst>
        <pc:spChg chg="del">
          <ac:chgData name="Arne Berner" userId="20b41065-d5f6-4849-b0de-947405531d97" providerId="ADAL" clId="{E1B995A8-9704-49CC-80EB-50DEECD5A5BE}" dt="2020-12-15T07:20:03.324" v="2177" actId="478"/>
          <ac:spMkLst>
            <pc:docMk/>
            <pc:sldMk cId="2226887009" sldId="271"/>
            <ac:spMk id="2" creationId="{94455C9F-0EB5-4DB8-B589-5C9800064ADB}"/>
          </ac:spMkLst>
        </pc:spChg>
        <pc:spChg chg="add mod">
          <ac:chgData name="Arne Berner" userId="20b41065-d5f6-4849-b0de-947405531d97" providerId="ADAL" clId="{E1B995A8-9704-49CC-80EB-50DEECD5A5BE}" dt="2020-12-14T16:20:25.847" v="607" actId="13822"/>
          <ac:spMkLst>
            <pc:docMk/>
            <pc:sldMk cId="2226887009" sldId="271"/>
            <ac:spMk id="15" creationId="{9C1545CF-E705-4EE8-8F3B-ABB342DE6455}"/>
          </ac:spMkLst>
        </pc:spChg>
        <pc:spChg chg="add mod">
          <ac:chgData name="Arne Berner" userId="20b41065-d5f6-4849-b0de-947405531d97" providerId="ADAL" clId="{E1B995A8-9704-49CC-80EB-50DEECD5A5BE}" dt="2020-12-14T16:27:48.009" v="727"/>
          <ac:spMkLst>
            <pc:docMk/>
            <pc:sldMk cId="2226887009" sldId="271"/>
            <ac:spMk id="19" creationId="{AE77227C-6027-4C27-B8D7-9B931CEE9631}"/>
          </ac:spMkLst>
        </pc:spChg>
        <pc:spChg chg="add del mod">
          <ac:chgData name="Arne Berner" userId="20b41065-d5f6-4849-b0de-947405531d97" providerId="ADAL" clId="{E1B995A8-9704-49CC-80EB-50DEECD5A5BE}" dt="2020-12-14T16:22:26.161" v="645" actId="478"/>
          <ac:spMkLst>
            <pc:docMk/>
            <pc:sldMk cId="2226887009" sldId="271"/>
            <ac:spMk id="30" creationId="{0D5785B2-D684-4FF1-9DDF-024B1F0F7507}"/>
          </ac:spMkLst>
        </pc:spChg>
        <pc:spChg chg="add del mod">
          <ac:chgData name="Arne Berner" userId="20b41065-d5f6-4849-b0de-947405531d97" providerId="ADAL" clId="{E1B995A8-9704-49CC-80EB-50DEECD5A5BE}" dt="2020-12-14T16:22:26.161" v="645" actId="478"/>
          <ac:spMkLst>
            <pc:docMk/>
            <pc:sldMk cId="2226887009" sldId="271"/>
            <ac:spMk id="32" creationId="{49130EF8-3B7E-476E-9DF9-80C04328EBA8}"/>
          </ac:spMkLst>
        </pc:spChg>
        <pc:spChg chg="add del mod">
          <ac:chgData name="Arne Berner" userId="20b41065-d5f6-4849-b0de-947405531d97" providerId="ADAL" clId="{E1B995A8-9704-49CC-80EB-50DEECD5A5BE}" dt="2020-12-14T16:22:26.161" v="645" actId="478"/>
          <ac:spMkLst>
            <pc:docMk/>
            <pc:sldMk cId="2226887009" sldId="271"/>
            <ac:spMk id="34" creationId="{3A995833-7A1E-4123-9C40-065F2B9EE47F}"/>
          </ac:spMkLst>
        </pc:spChg>
        <pc:spChg chg="add del mod">
          <ac:chgData name="Arne Berner" userId="20b41065-d5f6-4849-b0de-947405531d97" providerId="ADAL" clId="{E1B995A8-9704-49CC-80EB-50DEECD5A5BE}" dt="2020-12-14T16:22:30.212" v="647" actId="478"/>
          <ac:spMkLst>
            <pc:docMk/>
            <pc:sldMk cId="2226887009" sldId="271"/>
            <ac:spMk id="36" creationId="{C6708A30-6319-4598-BFCD-3090720F7401}"/>
          </ac:spMkLst>
        </pc:spChg>
        <pc:spChg chg="add del mod">
          <ac:chgData name="Arne Berner" userId="20b41065-d5f6-4849-b0de-947405531d97" providerId="ADAL" clId="{E1B995A8-9704-49CC-80EB-50DEECD5A5BE}" dt="2020-12-14T16:22:30.212" v="647" actId="478"/>
          <ac:spMkLst>
            <pc:docMk/>
            <pc:sldMk cId="2226887009" sldId="271"/>
            <ac:spMk id="38" creationId="{4A5C1C8A-146D-481E-841F-8B10F9B9CB93}"/>
          </ac:spMkLst>
        </pc:spChg>
        <pc:spChg chg="add mod">
          <ac:chgData name="Arne Berner" userId="20b41065-d5f6-4849-b0de-947405531d97" providerId="ADAL" clId="{E1B995A8-9704-49CC-80EB-50DEECD5A5BE}" dt="2020-12-14T16:27:54.242" v="729"/>
          <ac:spMkLst>
            <pc:docMk/>
            <pc:sldMk cId="2226887009" sldId="271"/>
            <ac:spMk id="40" creationId="{5FFEA24E-B72B-470C-B71F-68F8E9272E86}"/>
          </ac:spMkLst>
        </pc:spChg>
        <pc:spChg chg="add mod">
          <ac:chgData name="Arne Berner" userId="20b41065-d5f6-4849-b0de-947405531d97" providerId="ADAL" clId="{E1B995A8-9704-49CC-80EB-50DEECD5A5BE}" dt="2020-12-14T16:43:32.702" v="1245" actId="20577"/>
          <ac:spMkLst>
            <pc:docMk/>
            <pc:sldMk cId="2226887009" sldId="271"/>
            <ac:spMk id="42" creationId="{4F9AEB9E-4382-44E2-837D-C20DA1CCD9F6}"/>
          </ac:spMkLst>
        </pc:spChg>
        <pc:spChg chg="add del mod">
          <ac:chgData name="Arne Berner" userId="20b41065-d5f6-4849-b0de-947405531d97" providerId="ADAL" clId="{E1B995A8-9704-49CC-80EB-50DEECD5A5BE}" dt="2020-12-15T07:20:05.514" v="2178" actId="478"/>
          <ac:spMkLst>
            <pc:docMk/>
            <pc:sldMk cId="2226887009" sldId="271"/>
            <ac:spMk id="43" creationId="{28A96374-794A-4A99-B1B7-6E80CCD4B2A7}"/>
          </ac:spMkLst>
        </pc:spChg>
        <pc:cxnChg chg="add mod">
          <ac:chgData name="Arne Berner" userId="20b41065-d5f6-4849-b0de-947405531d97" providerId="ADAL" clId="{E1B995A8-9704-49CC-80EB-50DEECD5A5BE}" dt="2020-12-14T16:20:19.297" v="606" actId="14100"/>
          <ac:cxnSpMkLst>
            <pc:docMk/>
            <pc:sldMk cId="2226887009" sldId="271"/>
            <ac:cxnSpMk id="17" creationId="{BC266D1B-3D31-4AA5-9537-328FDD829B78}"/>
          </ac:cxnSpMkLst>
        </pc:cxnChg>
        <pc:cxnChg chg="add mod">
          <ac:chgData name="Arne Berner" userId="20b41065-d5f6-4849-b0de-947405531d97" providerId="ADAL" clId="{E1B995A8-9704-49CC-80EB-50DEECD5A5BE}" dt="2020-12-14T16:21:16.201" v="629" actId="13822"/>
          <ac:cxnSpMkLst>
            <pc:docMk/>
            <pc:sldMk cId="2226887009" sldId="271"/>
            <ac:cxnSpMk id="21" creationId="{646977B9-B1D4-4702-98E9-BDD47BCA9598}"/>
          </ac:cxnSpMkLst>
        </pc:cxnChg>
        <pc:cxnChg chg="add del mod">
          <ac:chgData name="Arne Berner" userId="20b41065-d5f6-4849-b0de-947405531d97" providerId="ADAL" clId="{E1B995A8-9704-49CC-80EB-50DEECD5A5BE}" dt="2020-12-14T16:22:28.026" v="646" actId="478"/>
          <ac:cxnSpMkLst>
            <pc:docMk/>
            <pc:sldMk cId="2226887009" sldId="271"/>
            <ac:cxnSpMk id="31" creationId="{BE99673B-59BD-43D1-9147-D6CB6F8EAA02}"/>
          </ac:cxnSpMkLst>
        </pc:cxnChg>
        <pc:cxnChg chg="add del mod">
          <ac:chgData name="Arne Berner" userId="20b41065-d5f6-4849-b0de-947405531d97" providerId="ADAL" clId="{E1B995A8-9704-49CC-80EB-50DEECD5A5BE}" dt="2020-12-14T16:22:26.161" v="645" actId="478"/>
          <ac:cxnSpMkLst>
            <pc:docMk/>
            <pc:sldMk cId="2226887009" sldId="271"/>
            <ac:cxnSpMk id="33" creationId="{B65D79C7-4323-4253-8A27-04FD49C3C0FD}"/>
          </ac:cxnSpMkLst>
        </pc:cxnChg>
        <pc:cxnChg chg="add del mod">
          <ac:chgData name="Arne Berner" userId="20b41065-d5f6-4849-b0de-947405531d97" providerId="ADAL" clId="{E1B995A8-9704-49CC-80EB-50DEECD5A5BE}" dt="2020-12-14T16:22:26.161" v="645" actId="478"/>
          <ac:cxnSpMkLst>
            <pc:docMk/>
            <pc:sldMk cId="2226887009" sldId="271"/>
            <ac:cxnSpMk id="35" creationId="{084285E4-FECE-4962-8623-2C3F046974E1}"/>
          </ac:cxnSpMkLst>
        </pc:cxnChg>
        <pc:cxnChg chg="add del mod">
          <ac:chgData name="Arne Berner" userId="20b41065-d5f6-4849-b0de-947405531d97" providerId="ADAL" clId="{E1B995A8-9704-49CC-80EB-50DEECD5A5BE}" dt="2020-12-14T16:22:31.153" v="648" actId="478"/>
          <ac:cxnSpMkLst>
            <pc:docMk/>
            <pc:sldMk cId="2226887009" sldId="271"/>
            <ac:cxnSpMk id="37" creationId="{7C26B758-2A6F-4B95-B33E-C06626587538}"/>
          </ac:cxnSpMkLst>
        </pc:cxnChg>
        <pc:cxnChg chg="add del mod">
          <ac:chgData name="Arne Berner" userId="20b41065-d5f6-4849-b0de-947405531d97" providerId="ADAL" clId="{E1B995A8-9704-49CC-80EB-50DEECD5A5BE}" dt="2020-12-14T16:22:30.212" v="647" actId="478"/>
          <ac:cxnSpMkLst>
            <pc:docMk/>
            <pc:sldMk cId="2226887009" sldId="271"/>
            <ac:cxnSpMk id="39" creationId="{352103CF-A3C9-47B6-8DDE-1AB84F992C80}"/>
          </ac:cxnSpMkLst>
        </pc:cxnChg>
        <pc:cxnChg chg="add mod">
          <ac:chgData name="Arne Berner" userId="20b41065-d5f6-4849-b0de-947405531d97" providerId="ADAL" clId="{E1B995A8-9704-49CC-80EB-50DEECD5A5BE}" dt="2020-12-14T16:27:54.242" v="729"/>
          <ac:cxnSpMkLst>
            <pc:docMk/>
            <pc:sldMk cId="2226887009" sldId="271"/>
            <ac:cxnSpMk id="41" creationId="{5BE696D2-E341-40C6-A7F5-92219DBCC4E3}"/>
          </ac:cxnSpMkLst>
        </pc:cxnChg>
      </pc:sldChg>
      <pc:sldChg chg="addSp delSp modSp add mod modTransition">
        <pc:chgData name="Arne Berner" userId="20b41065-d5f6-4849-b0de-947405531d97" providerId="ADAL" clId="{E1B995A8-9704-49CC-80EB-50DEECD5A5BE}" dt="2020-12-15T07:20:08.956" v="2180" actId="478"/>
        <pc:sldMkLst>
          <pc:docMk/>
          <pc:sldMk cId="4150017815" sldId="272"/>
        </pc:sldMkLst>
        <pc:spChg chg="del">
          <ac:chgData name="Arne Berner" userId="20b41065-d5f6-4849-b0de-947405531d97" providerId="ADAL" clId="{E1B995A8-9704-49CC-80EB-50DEECD5A5BE}" dt="2020-12-15T07:20:08.250" v="2179" actId="478"/>
          <ac:spMkLst>
            <pc:docMk/>
            <pc:sldMk cId="4150017815" sldId="272"/>
            <ac:spMk id="2" creationId="{94455C9F-0EB5-4DB8-B589-5C9800064ADB}"/>
          </ac:spMkLst>
        </pc:spChg>
        <pc:spChg chg="add del mod">
          <ac:chgData name="Arne Berner" userId="20b41065-d5f6-4849-b0de-947405531d97" providerId="ADAL" clId="{E1B995A8-9704-49CC-80EB-50DEECD5A5BE}" dt="2020-12-15T07:20:08.956" v="2180" actId="478"/>
          <ac:spMkLst>
            <pc:docMk/>
            <pc:sldMk cId="4150017815" sldId="272"/>
            <ac:spMk id="4" creationId="{BDFA92A5-B519-470A-9B99-FC7BBB87D9EC}"/>
          </ac:spMkLst>
        </pc:spChg>
        <pc:spChg chg="mod">
          <ac:chgData name="Arne Berner" userId="20b41065-d5f6-4849-b0de-947405531d97" providerId="ADAL" clId="{E1B995A8-9704-49CC-80EB-50DEECD5A5BE}" dt="2020-12-14T16:27:45.671" v="726"/>
          <ac:spMkLst>
            <pc:docMk/>
            <pc:sldMk cId="4150017815" sldId="272"/>
            <ac:spMk id="19" creationId="{AE77227C-6027-4C27-B8D7-9B931CEE9631}"/>
          </ac:spMkLst>
        </pc:spChg>
        <pc:spChg chg="mod">
          <ac:chgData name="Arne Berner" userId="20b41065-d5f6-4849-b0de-947405531d97" providerId="ADAL" clId="{E1B995A8-9704-49CC-80EB-50DEECD5A5BE}" dt="2020-12-14T16:22:45.716" v="650" actId="1076"/>
          <ac:spMkLst>
            <pc:docMk/>
            <pc:sldMk cId="4150017815" sldId="272"/>
            <ac:spMk id="20" creationId="{C7AC4DB1-B141-4E92-9DCE-9989922644FF}"/>
          </ac:spMkLst>
        </pc:spChg>
        <pc:spChg chg="add del mod">
          <ac:chgData name="Arne Berner" userId="20b41065-d5f6-4849-b0de-947405531d97" providerId="ADAL" clId="{E1B995A8-9704-49CC-80EB-50DEECD5A5BE}" dt="2020-12-14T16:23:18.757" v="658"/>
          <ac:spMkLst>
            <pc:docMk/>
            <pc:sldMk cId="4150017815" sldId="272"/>
            <ac:spMk id="40" creationId="{CA879DA5-CF1F-4C56-8E1D-B48C80E73F51}"/>
          </ac:spMkLst>
        </pc:spChg>
        <pc:cxnChg chg="mod">
          <ac:chgData name="Arne Berner" userId="20b41065-d5f6-4849-b0de-947405531d97" providerId="ADAL" clId="{E1B995A8-9704-49CC-80EB-50DEECD5A5BE}" dt="2020-12-14T16:22:39.866" v="649" actId="1076"/>
          <ac:cxnSpMkLst>
            <pc:docMk/>
            <pc:sldMk cId="4150017815" sldId="272"/>
            <ac:cxnSpMk id="21" creationId="{646977B9-B1D4-4702-98E9-BDD47BCA9598}"/>
          </ac:cxnSpMkLst>
        </pc:cxnChg>
        <pc:cxnChg chg="mod">
          <ac:chgData name="Arne Berner" userId="20b41065-d5f6-4849-b0de-947405531d97" providerId="ADAL" clId="{E1B995A8-9704-49CC-80EB-50DEECD5A5BE}" dt="2020-12-14T16:22:45.716" v="650" actId="1076"/>
          <ac:cxnSpMkLst>
            <pc:docMk/>
            <pc:sldMk cId="4150017815" sldId="272"/>
            <ac:cxnSpMk id="26" creationId="{156DB74E-F00E-4A93-9C68-316DBC190573}"/>
          </ac:cxnSpMkLst>
        </pc:cxnChg>
        <pc:cxnChg chg="add del mod">
          <ac:chgData name="Arne Berner" userId="20b41065-d5f6-4849-b0de-947405531d97" providerId="ADAL" clId="{E1B995A8-9704-49CC-80EB-50DEECD5A5BE}" dt="2020-12-14T16:23:18.757" v="658"/>
          <ac:cxnSpMkLst>
            <pc:docMk/>
            <pc:sldMk cId="4150017815" sldId="272"/>
            <ac:cxnSpMk id="41" creationId="{1470F4D2-0483-4806-B62D-8B09CCA815D8}"/>
          </ac:cxnSpMkLst>
        </pc:cxnChg>
      </pc:sldChg>
      <pc:sldChg chg="addSp delSp modSp add mod modTransition">
        <pc:chgData name="Arne Berner" userId="20b41065-d5f6-4849-b0de-947405531d97" providerId="ADAL" clId="{E1B995A8-9704-49CC-80EB-50DEECD5A5BE}" dt="2020-12-15T07:20:12.252" v="2182" actId="478"/>
        <pc:sldMkLst>
          <pc:docMk/>
          <pc:sldMk cId="1438465496" sldId="273"/>
        </pc:sldMkLst>
        <pc:spChg chg="del">
          <ac:chgData name="Arne Berner" userId="20b41065-d5f6-4849-b0de-947405531d97" providerId="ADAL" clId="{E1B995A8-9704-49CC-80EB-50DEECD5A5BE}" dt="2020-12-15T07:20:11.422" v="2181" actId="478"/>
          <ac:spMkLst>
            <pc:docMk/>
            <pc:sldMk cId="1438465496" sldId="273"/>
            <ac:spMk id="2" creationId="{94455C9F-0EB5-4DB8-B589-5C9800064ADB}"/>
          </ac:spMkLst>
        </pc:spChg>
        <pc:spChg chg="add del mod">
          <ac:chgData name="Arne Berner" userId="20b41065-d5f6-4849-b0de-947405531d97" providerId="ADAL" clId="{E1B995A8-9704-49CC-80EB-50DEECD5A5BE}" dt="2020-12-14T16:27:52.637" v="728" actId="21"/>
          <ac:spMkLst>
            <pc:docMk/>
            <pc:sldMk cId="1438465496" sldId="273"/>
            <ac:spMk id="13" creationId="{5D0E5BB8-3BD1-4C44-A240-219882A5413A}"/>
          </ac:spMkLst>
        </pc:spChg>
        <pc:spChg chg="mod">
          <ac:chgData name="Arne Berner" userId="20b41065-d5f6-4849-b0de-947405531d97" providerId="ADAL" clId="{E1B995A8-9704-49CC-80EB-50DEECD5A5BE}" dt="2020-12-14T16:27:38.294" v="725" actId="20577"/>
          <ac:spMkLst>
            <pc:docMk/>
            <pc:sldMk cId="1438465496" sldId="273"/>
            <ac:spMk id="19" creationId="{AE77227C-6027-4C27-B8D7-9B931CEE9631}"/>
          </ac:spMkLst>
        </pc:spChg>
        <pc:spChg chg="mod">
          <ac:chgData name="Arne Berner" userId="20b41065-d5f6-4849-b0de-947405531d97" providerId="ADAL" clId="{E1B995A8-9704-49CC-80EB-50DEECD5A5BE}" dt="2020-12-14T16:24:32.388" v="676" actId="1036"/>
          <ac:spMkLst>
            <pc:docMk/>
            <pc:sldMk cId="1438465496" sldId="273"/>
            <ac:spMk id="20" creationId="{C7AC4DB1-B141-4E92-9DCE-9989922644FF}"/>
          </ac:spMkLst>
        </pc:spChg>
        <pc:spChg chg="add mod">
          <ac:chgData name="Arne Berner" userId="20b41065-d5f6-4849-b0de-947405531d97" providerId="ADAL" clId="{E1B995A8-9704-49CC-80EB-50DEECD5A5BE}" dt="2020-12-14T16:30:00.678" v="735" actId="1076"/>
          <ac:spMkLst>
            <pc:docMk/>
            <pc:sldMk cId="1438465496" sldId="273"/>
            <ac:spMk id="41" creationId="{E05BCE36-4BEB-4DBD-A564-510ECCD89619}"/>
          </ac:spMkLst>
        </pc:spChg>
        <pc:spChg chg="add del mod">
          <ac:chgData name="Arne Berner" userId="20b41065-d5f6-4849-b0de-947405531d97" providerId="ADAL" clId="{E1B995A8-9704-49CC-80EB-50DEECD5A5BE}" dt="2020-12-14T16:24:20.527" v="673"/>
          <ac:spMkLst>
            <pc:docMk/>
            <pc:sldMk cId="1438465496" sldId="273"/>
            <ac:spMk id="43" creationId="{9D957A77-0F3E-4016-A2D3-BF0BBA1B0CA6}"/>
          </ac:spMkLst>
        </pc:spChg>
        <pc:spChg chg="add mod">
          <ac:chgData name="Arne Berner" userId="20b41065-d5f6-4849-b0de-947405531d97" providerId="ADAL" clId="{E1B995A8-9704-49CC-80EB-50DEECD5A5BE}" dt="2020-12-14T16:28:06.961" v="731" actId="1076"/>
          <ac:spMkLst>
            <pc:docMk/>
            <pc:sldMk cId="1438465496" sldId="273"/>
            <ac:spMk id="45" creationId="{EDCBA1E0-CBAB-4D16-A542-23C3AF530A76}"/>
          </ac:spMkLst>
        </pc:spChg>
        <pc:spChg chg="add del mod">
          <ac:chgData name="Arne Berner" userId="20b41065-d5f6-4849-b0de-947405531d97" providerId="ADAL" clId="{E1B995A8-9704-49CC-80EB-50DEECD5A5BE}" dt="2020-12-15T07:20:12.252" v="2182" actId="478"/>
          <ac:spMkLst>
            <pc:docMk/>
            <pc:sldMk cId="1438465496" sldId="273"/>
            <ac:spMk id="50" creationId="{8F5AC537-94BE-4324-8D86-3E8AFEE367E4}"/>
          </ac:spMkLst>
        </pc:spChg>
        <pc:cxnChg chg="add del mod">
          <ac:chgData name="Arne Berner" userId="20b41065-d5f6-4849-b0de-947405531d97" providerId="ADAL" clId="{E1B995A8-9704-49CC-80EB-50DEECD5A5BE}" dt="2020-12-14T16:27:52.637" v="728" actId="21"/>
          <ac:cxnSpMkLst>
            <pc:docMk/>
            <pc:sldMk cId="1438465496" sldId="273"/>
            <ac:cxnSpMk id="22" creationId="{699D3A18-3FD4-4F65-A692-C6DFAF1AEB30}"/>
          </ac:cxnSpMkLst>
        </pc:cxnChg>
        <pc:cxnChg chg="mod">
          <ac:chgData name="Arne Berner" userId="20b41065-d5f6-4849-b0de-947405531d97" providerId="ADAL" clId="{E1B995A8-9704-49CC-80EB-50DEECD5A5BE}" dt="2020-12-14T16:24:32.388" v="676" actId="1036"/>
          <ac:cxnSpMkLst>
            <pc:docMk/>
            <pc:sldMk cId="1438465496" sldId="273"/>
            <ac:cxnSpMk id="26" creationId="{156DB74E-F00E-4A93-9C68-316DBC190573}"/>
          </ac:cxnSpMkLst>
        </pc:cxnChg>
        <pc:cxnChg chg="add mod">
          <ac:chgData name="Arne Berner" userId="20b41065-d5f6-4849-b0de-947405531d97" providerId="ADAL" clId="{E1B995A8-9704-49CC-80EB-50DEECD5A5BE}" dt="2020-12-14T16:30:05.470" v="736" actId="14100"/>
          <ac:cxnSpMkLst>
            <pc:docMk/>
            <pc:sldMk cId="1438465496" sldId="273"/>
            <ac:cxnSpMk id="40" creationId="{15340C18-E2F6-4F15-A5DB-5F587756CE79}"/>
          </ac:cxnSpMkLst>
        </pc:cxnChg>
        <pc:cxnChg chg="add mod">
          <ac:chgData name="Arne Berner" userId="20b41065-d5f6-4849-b0de-947405531d97" providerId="ADAL" clId="{E1B995A8-9704-49CC-80EB-50DEECD5A5BE}" dt="2020-12-14T16:30:00.678" v="735" actId="1076"/>
          <ac:cxnSpMkLst>
            <pc:docMk/>
            <pc:sldMk cId="1438465496" sldId="273"/>
            <ac:cxnSpMk id="42" creationId="{97724651-5146-45E7-8ACF-664232823F52}"/>
          </ac:cxnSpMkLst>
        </pc:cxnChg>
        <pc:cxnChg chg="add del mod">
          <ac:chgData name="Arne Berner" userId="20b41065-d5f6-4849-b0de-947405531d97" providerId="ADAL" clId="{E1B995A8-9704-49CC-80EB-50DEECD5A5BE}" dt="2020-12-14T16:24:20.527" v="673"/>
          <ac:cxnSpMkLst>
            <pc:docMk/>
            <pc:sldMk cId="1438465496" sldId="273"/>
            <ac:cxnSpMk id="44" creationId="{40F4D52C-012C-4B8E-8B87-757C1FDBC103}"/>
          </ac:cxnSpMkLst>
        </pc:cxnChg>
        <pc:cxnChg chg="add mod">
          <ac:chgData name="Arne Berner" userId="20b41065-d5f6-4849-b0de-947405531d97" providerId="ADAL" clId="{E1B995A8-9704-49CC-80EB-50DEECD5A5BE}" dt="2020-12-14T16:28:02.832" v="730" actId="14100"/>
          <ac:cxnSpMkLst>
            <pc:docMk/>
            <pc:sldMk cId="1438465496" sldId="273"/>
            <ac:cxnSpMk id="46" creationId="{7C648752-3E10-4323-967D-01941FB67426}"/>
          </ac:cxnSpMkLst>
        </pc:cxnChg>
      </pc:sldChg>
      <pc:sldChg chg="addSp delSp modSp add mod modTransition">
        <pc:chgData name="Arne Berner" userId="20b41065-d5f6-4849-b0de-947405531d97" providerId="ADAL" clId="{E1B995A8-9704-49CC-80EB-50DEECD5A5BE}" dt="2020-12-15T07:20:16.741" v="2184" actId="478"/>
        <pc:sldMkLst>
          <pc:docMk/>
          <pc:sldMk cId="4233338872" sldId="274"/>
        </pc:sldMkLst>
        <pc:spChg chg="del">
          <ac:chgData name="Arne Berner" userId="20b41065-d5f6-4849-b0de-947405531d97" providerId="ADAL" clId="{E1B995A8-9704-49CC-80EB-50DEECD5A5BE}" dt="2020-12-15T07:20:15.948" v="2183" actId="478"/>
          <ac:spMkLst>
            <pc:docMk/>
            <pc:sldMk cId="4233338872" sldId="274"/>
            <ac:spMk id="2" creationId="{94455C9F-0EB5-4DB8-B589-5C9800064ADB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5" creationId="{3536F902-5168-4B47-89D9-DDD571DA86F2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6" creationId="{DEAC68D3-9FC0-4AFA-B256-D5E064DDD0D5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7" creationId="{83AF79BC-97CC-47E4-8E38-AECE7511C514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8" creationId="{7C46CFFA-06C9-47C3-9390-BAD9AE3054C6}"/>
          </ac:spMkLst>
        </pc:spChg>
        <pc:spChg chg="mod">
          <ac:chgData name="Arne Berner" userId="20b41065-d5f6-4849-b0de-947405531d97" providerId="ADAL" clId="{E1B995A8-9704-49CC-80EB-50DEECD5A5BE}" dt="2020-12-14T16:37:41.334" v="847" actId="1037"/>
          <ac:spMkLst>
            <pc:docMk/>
            <pc:sldMk cId="4233338872" sldId="274"/>
            <ac:spMk id="20" creationId="{C7AC4DB1-B141-4E92-9DCE-9989922644FF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28" creationId="{053F908E-6EB3-4115-8114-C54A22A3D82D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36" creationId="{C6708A30-6319-4598-BFCD-3090720F7401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38" creationId="{4A5C1C8A-146D-481E-841F-8B10F9B9CB93}"/>
          </ac:spMkLst>
        </pc:spChg>
        <pc:spChg chg="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41" creationId="{E05BCE36-4BEB-4DBD-A564-510ECCD89619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43" creationId="{16EF589B-C7C5-441D-893A-1BAF3018DF34}"/>
          </ac:spMkLst>
        </pc:spChg>
        <pc:spChg chg="del">
          <ac:chgData name="Arne Berner" userId="20b41065-d5f6-4849-b0de-947405531d97" providerId="ADAL" clId="{E1B995A8-9704-49CC-80EB-50DEECD5A5BE}" dt="2020-12-14T16:29:45.901" v="733" actId="478"/>
          <ac:spMkLst>
            <pc:docMk/>
            <pc:sldMk cId="4233338872" sldId="274"/>
            <ac:spMk id="45" creationId="{EDCBA1E0-CBAB-4D16-A542-23C3AF530A76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47" creationId="{6B347D67-F9F2-422F-A361-E54D913A3DDF}"/>
          </ac:spMkLst>
        </pc:spChg>
        <pc:spChg chg="add mod">
          <ac:chgData name="Arne Berner" userId="20b41065-d5f6-4849-b0de-947405531d97" providerId="ADAL" clId="{E1B995A8-9704-49CC-80EB-50DEECD5A5BE}" dt="2020-12-14T16:30:56.913" v="743" actId="13822"/>
          <ac:spMkLst>
            <pc:docMk/>
            <pc:sldMk cId="4233338872" sldId="274"/>
            <ac:spMk id="50" creationId="{F7B3978A-D3BF-4F9B-ABE1-F971BFD6A65C}"/>
          </ac:spMkLst>
        </pc:spChg>
        <pc:spChg chg="add mod">
          <ac:chgData name="Arne Berner" userId="20b41065-d5f6-4849-b0de-947405531d97" providerId="ADAL" clId="{E1B995A8-9704-49CC-80EB-50DEECD5A5BE}" dt="2020-12-14T16:30:56.913" v="743" actId="13822"/>
          <ac:spMkLst>
            <pc:docMk/>
            <pc:sldMk cId="4233338872" sldId="274"/>
            <ac:spMk id="51" creationId="{A7217D84-738A-450F-9923-8568FD8D0F23}"/>
          </ac:spMkLst>
        </pc:spChg>
        <pc:spChg chg="add mod">
          <ac:chgData name="Arne Berner" userId="20b41065-d5f6-4849-b0de-947405531d97" providerId="ADAL" clId="{E1B995A8-9704-49CC-80EB-50DEECD5A5BE}" dt="2020-12-14T16:30:56.913" v="743" actId="13822"/>
          <ac:spMkLst>
            <pc:docMk/>
            <pc:sldMk cId="4233338872" sldId="274"/>
            <ac:spMk id="53" creationId="{B815CB29-787E-4F4D-8E2E-BEFABA93124E}"/>
          </ac:spMkLst>
        </pc:spChg>
        <pc:spChg chg="add mod">
          <ac:chgData name="Arne Berner" userId="20b41065-d5f6-4849-b0de-947405531d97" providerId="ADAL" clId="{E1B995A8-9704-49CC-80EB-50DEECD5A5BE}" dt="2020-12-14T16:31:19.632" v="745" actId="1076"/>
          <ac:spMkLst>
            <pc:docMk/>
            <pc:sldMk cId="4233338872" sldId="274"/>
            <ac:spMk id="55" creationId="{CD7DA09A-3580-4BB1-922A-EE13E4570893}"/>
          </ac:spMkLst>
        </pc:spChg>
        <pc:spChg chg="add mod">
          <ac:chgData name="Arne Berner" userId="20b41065-d5f6-4849-b0de-947405531d97" providerId="ADAL" clId="{E1B995A8-9704-49CC-80EB-50DEECD5A5BE}" dt="2020-12-14T16:31:19.632" v="745" actId="1076"/>
          <ac:spMkLst>
            <pc:docMk/>
            <pc:sldMk cId="4233338872" sldId="274"/>
            <ac:spMk id="56" creationId="{E9C2DF2A-F383-4B85-99BC-CFBE74427E1C}"/>
          </ac:spMkLst>
        </pc:spChg>
        <pc:spChg chg="add mod">
          <ac:chgData name="Arne Berner" userId="20b41065-d5f6-4849-b0de-947405531d97" providerId="ADAL" clId="{E1B995A8-9704-49CC-80EB-50DEECD5A5BE}" dt="2020-12-14T16:31:19.632" v="745" actId="1076"/>
          <ac:spMkLst>
            <pc:docMk/>
            <pc:sldMk cId="4233338872" sldId="274"/>
            <ac:spMk id="58" creationId="{9979E02D-79A6-43C4-8585-A74FEA20F411}"/>
          </ac:spMkLst>
        </pc:spChg>
        <pc:spChg chg="add mod">
          <ac:chgData name="Arne Berner" userId="20b41065-d5f6-4849-b0de-947405531d97" providerId="ADAL" clId="{E1B995A8-9704-49CC-80EB-50DEECD5A5BE}" dt="2020-12-14T16:31:48.513" v="755" actId="13822"/>
          <ac:spMkLst>
            <pc:docMk/>
            <pc:sldMk cId="4233338872" sldId="274"/>
            <ac:spMk id="61" creationId="{CC8B84F1-B6FF-4CF4-9A87-2AC7A894F27C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63" creationId="{BD2681F6-95C3-4D59-90F0-16CC90CFA761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65" creationId="{F5B0DBA9-5260-4578-830E-FEF63C44A902}"/>
          </ac:spMkLst>
        </pc:spChg>
        <pc:spChg chg="add mod">
          <ac:chgData name="Arne Berner" userId="20b41065-d5f6-4849-b0de-947405531d97" providerId="ADAL" clId="{E1B995A8-9704-49CC-80EB-50DEECD5A5BE}" dt="2020-12-14T16:33:33.858" v="780" actId="13822"/>
          <ac:spMkLst>
            <pc:docMk/>
            <pc:sldMk cId="4233338872" sldId="274"/>
            <ac:spMk id="68" creationId="{E571D2CD-B24D-4662-9784-1D3BE74EAE93}"/>
          </ac:spMkLst>
        </pc:spChg>
        <pc:spChg chg="add mod">
          <ac:chgData name="Arne Berner" userId="20b41065-d5f6-4849-b0de-947405531d97" providerId="ADAL" clId="{E1B995A8-9704-49CC-80EB-50DEECD5A5BE}" dt="2020-12-14T16:33:33.858" v="780" actId="13822"/>
          <ac:spMkLst>
            <pc:docMk/>
            <pc:sldMk cId="4233338872" sldId="274"/>
            <ac:spMk id="69" creationId="{5025EC8E-833A-48C7-8E0A-F803081201BA}"/>
          </ac:spMkLst>
        </pc:spChg>
        <pc:spChg chg="add mod">
          <ac:chgData name="Arne Berner" userId="20b41065-d5f6-4849-b0de-947405531d97" providerId="ADAL" clId="{E1B995A8-9704-49CC-80EB-50DEECD5A5BE}" dt="2020-12-14T16:33:33.858" v="780" actId="13822"/>
          <ac:spMkLst>
            <pc:docMk/>
            <pc:sldMk cId="4233338872" sldId="274"/>
            <ac:spMk id="71" creationId="{06C42141-23CA-41FC-A690-EB83CFA2FC0A}"/>
          </ac:spMkLst>
        </pc:spChg>
        <pc:spChg chg="add mod">
          <ac:chgData name="Arne Berner" userId="20b41065-d5f6-4849-b0de-947405531d97" providerId="ADAL" clId="{E1B995A8-9704-49CC-80EB-50DEECD5A5BE}" dt="2020-12-14T16:34:05.912" v="795" actId="20577"/>
          <ac:spMkLst>
            <pc:docMk/>
            <pc:sldMk cId="4233338872" sldId="274"/>
            <ac:spMk id="73" creationId="{0E9704DB-61AE-42C6-87E1-2FE56F38BEC6}"/>
          </ac:spMkLst>
        </pc:spChg>
        <pc:spChg chg="add mod">
          <ac:chgData name="Arne Berner" userId="20b41065-d5f6-4849-b0de-947405531d97" providerId="ADAL" clId="{E1B995A8-9704-49CC-80EB-50DEECD5A5BE}" dt="2020-12-14T16:35:03.756" v="811" actId="13822"/>
          <ac:spMkLst>
            <pc:docMk/>
            <pc:sldMk cId="4233338872" sldId="274"/>
            <ac:spMk id="75" creationId="{7A8CD70D-12E8-46C6-8794-099EC943535B}"/>
          </ac:spMkLst>
        </pc:spChg>
        <pc:spChg chg="add mod">
          <ac:chgData name="Arne Berner" userId="20b41065-d5f6-4849-b0de-947405531d97" providerId="ADAL" clId="{E1B995A8-9704-49CC-80EB-50DEECD5A5BE}" dt="2020-12-14T16:35:03.756" v="811" actId="13822"/>
          <ac:spMkLst>
            <pc:docMk/>
            <pc:sldMk cId="4233338872" sldId="274"/>
            <ac:spMk id="76" creationId="{80D57E9C-F056-4969-8FBA-233AE6CC0BB6}"/>
          </ac:spMkLst>
        </pc:spChg>
        <pc:spChg chg="add mod">
          <ac:chgData name="Arne Berner" userId="20b41065-d5f6-4849-b0de-947405531d97" providerId="ADAL" clId="{E1B995A8-9704-49CC-80EB-50DEECD5A5BE}" dt="2020-12-14T16:35:03.756" v="811" actId="13822"/>
          <ac:spMkLst>
            <pc:docMk/>
            <pc:sldMk cId="4233338872" sldId="274"/>
            <ac:spMk id="78" creationId="{2CD04A7A-CE9A-4D52-8936-335A837F173D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81" creationId="{A6CAD31C-481E-44B7-AC34-2CE02766D4A9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83" creationId="{1411D8AF-94B6-4D2A-9D20-2224FAF33489}"/>
          </ac:spMkLst>
        </pc:spChg>
        <pc:spChg chg="add mod">
          <ac:chgData name="Arne Berner" userId="20b41065-d5f6-4849-b0de-947405531d97" providerId="ADAL" clId="{E1B995A8-9704-49CC-80EB-50DEECD5A5BE}" dt="2020-12-14T16:36:59.493" v="831" actId="12789"/>
          <ac:spMkLst>
            <pc:docMk/>
            <pc:sldMk cId="4233338872" sldId="274"/>
            <ac:spMk id="86" creationId="{4F10AC14-6396-45DF-969B-A9A06262A3EC}"/>
          </ac:spMkLst>
        </pc:spChg>
        <pc:spChg chg="add del mod">
          <ac:chgData name="Arne Berner" userId="20b41065-d5f6-4849-b0de-947405531d97" providerId="ADAL" clId="{E1B995A8-9704-49CC-80EB-50DEECD5A5BE}" dt="2020-12-15T07:20:16.741" v="2184" actId="478"/>
          <ac:spMkLst>
            <pc:docMk/>
            <pc:sldMk cId="4233338872" sldId="274"/>
            <ac:spMk id="99" creationId="{63F0E551-3C07-4707-BB4B-3111D3EA24B6}"/>
          </ac:spMkLst>
        </pc:sp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12" creationId="{1E704B0F-5D01-489E-9521-E44819829938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14" creationId="{47FA154E-84E9-45AB-8A44-2CB49015B456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16" creationId="{1847E2C2-4E35-44DF-8FDB-958342A98A93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17" creationId="{BC266D1B-3D31-4AA5-9537-328FDD829B78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24" creationId="{94EE6F6A-5A9A-4785-8BD1-AAE8DA00A525}"/>
          </ac:cxnSpMkLst>
        </pc:cxnChg>
        <pc:cxnChg chg="mod">
          <ac:chgData name="Arne Berner" userId="20b41065-d5f6-4849-b0de-947405531d97" providerId="ADAL" clId="{E1B995A8-9704-49CC-80EB-50DEECD5A5BE}" dt="2020-12-14T16:37:41.334" v="847" actId="1037"/>
          <ac:cxnSpMkLst>
            <pc:docMk/>
            <pc:sldMk cId="4233338872" sldId="274"/>
            <ac:cxnSpMk id="26" creationId="{156DB74E-F00E-4A93-9C68-316DBC190573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29" creationId="{067EC8CF-C39E-462A-B9E1-17AAD5133480}"/>
          </ac:cxnSpMkLst>
        </pc:cxnChg>
        <pc:cxnChg chg="mod">
          <ac:chgData name="Arne Berner" userId="20b41065-d5f6-4849-b0de-947405531d97" providerId="ADAL" clId="{E1B995A8-9704-49CC-80EB-50DEECD5A5BE}" dt="2020-12-14T16:37:56.094" v="848" actId="14100"/>
          <ac:cxnSpMkLst>
            <pc:docMk/>
            <pc:sldMk cId="4233338872" sldId="274"/>
            <ac:cxnSpMk id="37" creationId="{7C26B758-2A6F-4B95-B33E-C06626587538}"/>
          </ac:cxnSpMkLst>
        </pc:cxnChg>
        <pc:cxnChg chg="mod">
          <ac:chgData name="Arne Berner" userId="20b41065-d5f6-4849-b0de-947405531d97" providerId="ADAL" clId="{E1B995A8-9704-49CC-80EB-50DEECD5A5BE}" dt="2020-12-14T16:37:59.334" v="849" actId="14100"/>
          <ac:cxnSpMkLst>
            <pc:docMk/>
            <pc:sldMk cId="4233338872" sldId="274"/>
            <ac:cxnSpMk id="39" creationId="{352103CF-A3C9-47B6-8DDE-1AB84F992C80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40" creationId="{15340C18-E2F6-4F15-A5DB-5F587756CE79}"/>
          </ac:cxnSpMkLst>
        </pc:cxnChg>
        <pc:cxnChg chg="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42" creationId="{97724651-5146-45E7-8ACF-664232823F52}"/>
          </ac:cxnSpMkLst>
        </pc:cxnChg>
        <pc:cxnChg chg="add mod">
          <ac:chgData name="Arne Berner" userId="20b41065-d5f6-4849-b0de-947405531d97" providerId="ADAL" clId="{E1B995A8-9704-49CC-80EB-50DEECD5A5BE}" dt="2020-12-14T16:38:05.995" v="850" actId="14100"/>
          <ac:cxnSpMkLst>
            <pc:docMk/>
            <pc:sldMk cId="4233338872" sldId="274"/>
            <ac:cxnSpMk id="44" creationId="{5FD4C96C-D116-4765-A1BD-AA0BC16EBDC1}"/>
          </ac:cxnSpMkLst>
        </pc:cxnChg>
        <pc:cxnChg chg="del">
          <ac:chgData name="Arne Berner" userId="20b41065-d5f6-4849-b0de-947405531d97" providerId="ADAL" clId="{E1B995A8-9704-49CC-80EB-50DEECD5A5BE}" dt="2020-12-14T16:29:45.901" v="733" actId="478"/>
          <ac:cxnSpMkLst>
            <pc:docMk/>
            <pc:sldMk cId="4233338872" sldId="274"/>
            <ac:cxnSpMk id="46" creationId="{7C648752-3E10-4323-967D-01941FB67426}"/>
          </ac:cxnSpMkLst>
        </pc:cxnChg>
        <pc:cxnChg chg="add mod">
          <ac:chgData name="Arne Berner" userId="20b41065-d5f6-4849-b0de-947405531d97" providerId="ADAL" clId="{E1B995A8-9704-49CC-80EB-50DEECD5A5BE}" dt="2020-12-14T16:38:08.278" v="851" actId="14100"/>
          <ac:cxnSpMkLst>
            <pc:docMk/>
            <pc:sldMk cId="4233338872" sldId="274"/>
            <ac:cxnSpMk id="48" creationId="{DBA78339-35AC-4BDD-82ED-5BB317C2C5CD}"/>
          </ac:cxnSpMkLst>
        </pc:cxnChg>
        <pc:cxnChg chg="add mod">
          <ac:chgData name="Arne Berner" userId="20b41065-d5f6-4849-b0de-947405531d97" providerId="ADAL" clId="{E1B995A8-9704-49CC-80EB-50DEECD5A5BE}" dt="2020-12-14T16:30:56.913" v="743" actId="13822"/>
          <ac:cxnSpMkLst>
            <pc:docMk/>
            <pc:sldMk cId="4233338872" sldId="274"/>
            <ac:cxnSpMk id="49" creationId="{211B303A-267C-4C0D-9C81-2F0DEF60D794}"/>
          </ac:cxnSpMkLst>
        </pc:cxnChg>
        <pc:cxnChg chg="add mod">
          <ac:chgData name="Arne Berner" userId="20b41065-d5f6-4849-b0de-947405531d97" providerId="ADAL" clId="{E1B995A8-9704-49CC-80EB-50DEECD5A5BE}" dt="2020-12-14T16:30:56.913" v="743" actId="13822"/>
          <ac:cxnSpMkLst>
            <pc:docMk/>
            <pc:sldMk cId="4233338872" sldId="274"/>
            <ac:cxnSpMk id="52" creationId="{FB487B4F-EE82-4946-9D64-94A1DA0D3732}"/>
          </ac:cxnSpMkLst>
        </pc:cxnChg>
        <pc:cxnChg chg="add mod">
          <ac:chgData name="Arne Berner" userId="20b41065-d5f6-4849-b0de-947405531d97" providerId="ADAL" clId="{E1B995A8-9704-49CC-80EB-50DEECD5A5BE}" dt="2020-12-14T16:30:56.913" v="743" actId="13822"/>
          <ac:cxnSpMkLst>
            <pc:docMk/>
            <pc:sldMk cId="4233338872" sldId="274"/>
            <ac:cxnSpMk id="54" creationId="{B1FCE515-1DE4-49DE-A534-66F86A8DE213}"/>
          </ac:cxnSpMkLst>
        </pc:cxnChg>
        <pc:cxnChg chg="add mod">
          <ac:chgData name="Arne Berner" userId="20b41065-d5f6-4849-b0de-947405531d97" providerId="ADAL" clId="{E1B995A8-9704-49CC-80EB-50DEECD5A5BE}" dt="2020-12-14T16:31:19.632" v="745" actId="1076"/>
          <ac:cxnSpMkLst>
            <pc:docMk/>
            <pc:sldMk cId="4233338872" sldId="274"/>
            <ac:cxnSpMk id="57" creationId="{18745D0F-D7E5-4CE3-B715-E03FC4F88F8C}"/>
          </ac:cxnSpMkLst>
        </pc:cxnChg>
        <pc:cxnChg chg="add mod">
          <ac:chgData name="Arne Berner" userId="20b41065-d5f6-4849-b0de-947405531d97" providerId="ADAL" clId="{E1B995A8-9704-49CC-80EB-50DEECD5A5BE}" dt="2020-12-14T16:31:19.632" v="745" actId="1076"/>
          <ac:cxnSpMkLst>
            <pc:docMk/>
            <pc:sldMk cId="4233338872" sldId="274"/>
            <ac:cxnSpMk id="59" creationId="{5604E4E6-2187-4733-81C8-486977D272E1}"/>
          </ac:cxnSpMkLst>
        </pc:cxnChg>
        <pc:cxnChg chg="add mod">
          <ac:chgData name="Arne Berner" userId="20b41065-d5f6-4849-b0de-947405531d97" providerId="ADAL" clId="{E1B995A8-9704-49CC-80EB-50DEECD5A5BE}" dt="2020-12-14T16:31:26.568" v="750" actId="1035"/>
          <ac:cxnSpMkLst>
            <pc:docMk/>
            <pc:sldMk cId="4233338872" sldId="274"/>
            <ac:cxnSpMk id="60" creationId="{B774465F-1F35-4697-B204-FA0624BA9D6F}"/>
          </ac:cxnSpMkLst>
        </pc:cxnChg>
        <pc:cxnChg chg="add mod">
          <ac:chgData name="Arne Berner" userId="20b41065-d5f6-4849-b0de-947405531d97" providerId="ADAL" clId="{E1B995A8-9704-49CC-80EB-50DEECD5A5BE}" dt="2020-12-14T16:31:48.513" v="755" actId="13822"/>
          <ac:cxnSpMkLst>
            <pc:docMk/>
            <pc:sldMk cId="4233338872" sldId="274"/>
            <ac:cxnSpMk id="62" creationId="{152D80E0-FF33-4B7C-803C-C44CB95F79B6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64" creationId="{D1254A06-A33C-40D5-A222-455A490C791D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66" creationId="{9A1FD7FF-A48D-4B2C-AA43-886117CE6C6E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67" creationId="{E40A10B1-DDDC-463B-B3AA-3567CEDFCF94}"/>
          </ac:cxnSpMkLst>
        </pc:cxnChg>
        <pc:cxnChg chg="add mod">
          <ac:chgData name="Arne Berner" userId="20b41065-d5f6-4849-b0de-947405531d97" providerId="ADAL" clId="{E1B995A8-9704-49CC-80EB-50DEECD5A5BE}" dt="2020-12-14T16:33:33.858" v="780" actId="13822"/>
          <ac:cxnSpMkLst>
            <pc:docMk/>
            <pc:sldMk cId="4233338872" sldId="274"/>
            <ac:cxnSpMk id="70" creationId="{3D825724-327F-4703-8360-7122B3CBA0DE}"/>
          </ac:cxnSpMkLst>
        </pc:cxnChg>
        <pc:cxnChg chg="add mod">
          <ac:chgData name="Arne Berner" userId="20b41065-d5f6-4849-b0de-947405531d97" providerId="ADAL" clId="{E1B995A8-9704-49CC-80EB-50DEECD5A5BE}" dt="2020-12-14T16:33:33.858" v="780" actId="13822"/>
          <ac:cxnSpMkLst>
            <pc:docMk/>
            <pc:sldMk cId="4233338872" sldId="274"/>
            <ac:cxnSpMk id="72" creationId="{B89049D9-F6CF-4D93-8651-491991DEC7FD}"/>
          </ac:cxnSpMkLst>
        </pc:cxnChg>
        <pc:cxnChg chg="add mod">
          <ac:chgData name="Arne Berner" userId="20b41065-d5f6-4849-b0de-947405531d97" providerId="ADAL" clId="{E1B995A8-9704-49CC-80EB-50DEECD5A5BE}" dt="2020-12-14T16:33:54.408" v="786" actId="1076"/>
          <ac:cxnSpMkLst>
            <pc:docMk/>
            <pc:sldMk cId="4233338872" sldId="274"/>
            <ac:cxnSpMk id="74" creationId="{18888B75-934F-4D1F-AF6A-ECA4E7607EBB}"/>
          </ac:cxnSpMkLst>
        </pc:cxnChg>
        <pc:cxnChg chg="add mod">
          <ac:chgData name="Arne Berner" userId="20b41065-d5f6-4849-b0de-947405531d97" providerId="ADAL" clId="{E1B995A8-9704-49CC-80EB-50DEECD5A5BE}" dt="2020-12-14T16:35:03.756" v="811" actId="13822"/>
          <ac:cxnSpMkLst>
            <pc:docMk/>
            <pc:sldMk cId="4233338872" sldId="274"/>
            <ac:cxnSpMk id="77" creationId="{92B113A3-D36B-459A-AA8E-18A9578C1AAF}"/>
          </ac:cxnSpMkLst>
        </pc:cxnChg>
        <pc:cxnChg chg="add mod">
          <ac:chgData name="Arne Berner" userId="20b41065-d5f6-4849-b0de-947405531d97" providerId="ADAL" clId="{E1B995A8-9704-49CC-80EB-50DEECD5A5BE}" dt="2020-12-14T16:35:03.756" v="811" actId="13822"/>
          <ac:cxnSpMkLst>
            <pc:docMk/>
            <pc:sldMk cId="4233338872" sldId="274"/>
            <ac:cxnSpMk id="79" creationId="{02EB2821-3DA4-46F6-AD9B-CE4AD28EBD95}"/>
          </ac:cxnSpMkLst>
        </pc:cxnChg>
        <pc:cxnChg chg="add mod">
          <ac:chgData name="Arne Berner" userId="20b41065-d5f6-4849-b0de-947405531d97" providerId="ADAL" clId="{E1B995A8-9704-49CC-80EB-50DEECD5A5BE}" dt="2020-12-14T16:35:03.756" v="811" actId="13822"/>
          <ac:cxnSpMkLst>
            <pc:docMk/>
            <pc:sldMk cId="4233338872" sldId="274"/>
            <ac:cxnSpMk id="80" creationId="{4221FDE8-0FBC-4B0C-84AE-F1BE03296FE0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82" creationId="{4CAD3D70-6264-417B-8846-7BD1F543C693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84" creationId="{95DA94F7-555B-49A5-A1F2-4E483213B7CF}"/>
          </ac:cxnSpMkLst>
        </pc:cxnChg>
        <pc:cxnChg chg="add mod">
          <ac:chgData name="Arne Berner" userId="20b41065-d5f6-4849-b0de-947405531d97" providerId="ADAL" clId="{E1B995A8-9704-49CC-80EB-50DEECD5A5BE}" dt="2020-12-14T16:36:59.493" v="831" actId="12789"/>
          <ac:cxnSpMkLst>
            <pc:docMk/>
            <pc:sldMk cId="4233338872" sldId="274"/>
            <ac:cxnSpMk id="85" creationId="{DE8FAF48-D373-4D46-BF2F-8CD5D017C6F7}"/>
          </ac:cxnSpMkLst>
        </pc:cxnChg>
        <pc:cxnChg chg="add mod">
          <ac:chgData name="Arne Berner" userId="20b41065-d5f6-4849-b0de-947405531d97" providerId="ADAL" clId="{E1B995A8-9704-49CC-80EB-50DEECD5A5BE}" dt="2020-12-14T16:37:09.553" v="835" actId="14100"/>
          <ac:cxnSpMkLst>
            <pc:docMk/>
            <pc:sldMk cId="4233338872" sldId="274"/>
            <ac:cxnSpMk id="88" creationId="{3E51ACC1-59B3-45CD-86F1-A6CA5E0A9D9D}"/>
          </ac:cxnSpMkLst>
        </pc:cxnChg>
        <pc:cxnChg chg="add mod">
          <ac:chgData name="Arne Berner" userId="20b41065-d5f6-4849-b0de-947405531d97" providerId="ADAL" clId="{E1B995A8-9704-49CC-80EB-50DEECD5A5BE}" dt="2020-12-14T16:37:15.537" v="838" actId="14100"/>
          <ac:cxnSpMkLst>
            <pc:docMk/>
            <pc:sldMk cId="4233338872" sldId="274"/>
            <ac:cxnSpMk id="91" creationId="{DD384824-DFBF-427A-B9AE-16E5915C942E}"/>
          </ac:cxnSpMkLst>
        </pc:cxnChg>
      </pc:sldChg>
      <pc:sldChg chg="addSp delSp modSp add mod modTransition">
        <pc:chgData name="Arne Berner" userId="20b41065-d5f6-4849-b0de-947405531d97" providerId="ADAL" clId="{E1B995A8-9704-49CC-80EB-50DEECD5A5BE}" dt="2020-12-15T07:20:21.568" v="2186" actId="478"/>
        <pc:sldMkLst>
          <pc:docMk/>
          <pc:sldMk cId="753805281" sldId="275"/>
        </pc:sldMkLst>
        <pc:spChg chg="del">
          <ac:chgData name="Arne Berner" userId="20b41065-d5f6-4849-b0de-947405531d97" providerId="ADAL" clId="{E1B995A8-9704-49CC-80EB-50DEECD5A5BE}" dt="2020-12-15T07:20:20.805" v="2185" actId="478"/>
          <ac:spMkLst>
            <pc:docMk/>
            <pc:sldMk cId="753805281" sldId="275"/>
            <ac:spMk id="2" creationId="{94455C9F-0EB5-4DB8-B589-5C9800064ADB}"/>
          </ac:spMkLst>
        </pc:spChg>
        <pc:spChg chg="add mod">
          <ac:chgData name="Arne Berner" userId="20b41065-d5f6-4849-b0de-947405531d97" providerId="ADAL" clId="{E1B995A8-9704-49CC-80EB-50DEECD5A5BE}" dt="2020-12-14T17:30:29.076" v="1362" actId="20577"/>
          <ac:spMkLst>
            <pc:docMk/>
            <pc:sldMk cId="753805281" sldId="275"/>
            <ac:spMk id="3" creationId="{A4B1D0F2-A0FE-4A15-81DE-0582D7EE9AC7}"/>
          </ac:spMkLst>
        </pc:spChg>
        <pc:spChg chg="add del mod">
          <ac:chgData name="Arne Berner" userId="20b41065-d5f6-4849-b0de-947405531d97" providerId="ADAL" clId="{E1B995A8-9704-49CC-80EB-50DEECD5A5BE}" dt="2020-12-15T07:20:21.568" v="2186" actId="478"/>
          <ac:spMkLst>
            <pc:docMk/>
            <pc:sldMk cId="753805281" sldId="275"/>
            <ac:spMk id="9" creationId="{1082C4EE-5016-42C4-A5A9-81460C48B5BF}"/>
          </ac:spMkLst>
        </pc:spChg>
      </pc:sldChg>
      <pc:sldChg chg="modSp new mod modTransition">
        <pc:chgData name="Arne Berner" userId="20b41065-d5f6-4849-b0de-947405531d97" providerId="ADAL" clId="{E1B995A8-9704-49CC-80EB-50DEECD5A5BE}" dt="2020-12-15T07:11:40.328" v="2103"/>
        <pc:sldMkLst>
          <pc:docMk/>
          <pc:sldMk cId="176560556" sldId="276"/>
        </pc:sldMkLst>
        <pc:spChg chg="mod">
          <ac:chgData name="Arne Berner" userId="20b41065-d5f6-4849-b0de-947405531d97" providerId="ADAL" clId="{E1B995A8-9704-49CC-80EB-50DEECD5A5BE}" dt="2020-12-14T20:35:36.011" v="1481" actId="20577"/>
          <ac:spMkLst>
            <pc:docMk/>
            <pc:sldMk cId="176560556" sldId="276"/>
            <ac:spMk id="2" creationId="{AF469064-A761-480B-A9A1-DA2CFE77CC17}"/>
          </ac:spMkLst>
        </pc:spChg>
        <pc:spChg chg="mod">
          <ac:chgData name="Arne Berner" userId="20b41065-d5f6-4849-b0de-947405531d97" providerId="ADAL" clId="{E1B995A8-9704-49CC-80EB-50DEECD5A5BE}" dt="2020-12-14T20:35:40.994" v="1496" actId="20577"/>
          <ac:spMkLst>
            <pc:docMk/>
            <pc:sldMk cId="176560556" sldId="276"/>
            <ac:spMk id="3" creationId="{97E34CCD-1896-4715-B920-1A5D2357324B}"/>
          </ac:spMkLst>
        </pc:spChg>
      </pc:sldChg>
      <pc:sldChg chg="addSp delSp modSp new mod modTransition modClrScheme chgLayout">
        <pc:chgData name="Arne Berner" userId="20b41065-d5f6-4849-b0de-947405531d97" providerId="ADAL" clId="{E1B995A8-9704-49CC-80EB-50DEECD5A5BE}" dt="2020-12-15T07:16:10.565" v="2155" actId="14861"/>
        <pc:sldMkLst>
          <pc:docMk/>
          <pc:sldMk cId="1869317245" sldId="277"/>
        </pc:sldMkLst>
        <pc:spChg chg="del mod ord">
          <ac:chgData name="Arne Berner" userId="20b41065-d5f6-4849-b0de-947405531d97" providerId="ADAL" clId="{E1B995A8-9704-49CC-80EB-50DEECD5A5BE}" dt="2020-12-14T20:36:08.538" v="1528" actId="478"/>
          <ac:spMkLst>
            <pc:docMk/>
            <pc:sldMk cId="1869317245" sldId="277"/>
            <ac:spMk id="2" creationId="{423731E1-1D16-4621-9D22-6CCA9C9893B0}"/>
          </ac:spMkLst>
        </pc:spChg>
        <pc:spChg chg="del">
          <ac:chgData name="Arne Berner" userId="20b41065-d5f6-4849-b0de-947405531d97" providerId="ADAL" clId="{E1B995A8-9704-49CC-80EB-50DEECD5A5BE}" dt="2020-12-14T20:36:05.879" v="1527" actId="700"/>
          <ac:spMkLst>
            <pc:docMk/>
            <pc:sldMk cId="1869317245" sldId="277"/>
            <ac:spMk id="3" creationId="{4870FEBF-9177-4D92-B7E8-77C4F2A4CC91}"/>
          </ac:spMkLst>
        </pc:spChg>
        <pc:spChg chg="add del mod">
          <ac:chgData name="Arne Berner" userId="20b41065-d5f6-4849-b0de-947405531d97" providerId="ADAL" clId="{E1B995A8-9704-49CC-80EB-50DEECD5A5BE}" dt="2020-12-15T07:04:56.849" v="1722" actId="478"/>
          <ac:spMkLst>
            <pc:docMk/>
            <pc:sldMk cId="1869317245" sldId="277"/>
            <ac:spMk id="6" creationId="{D61A0E67-C9CE-475D-89F3-56DDD662BBA3}"/>
          </ac:spMkLst>
        </pc:spChg>
        <pc:spChg chg="add del mod">
          <ac:chgData name="Arne Berner" userId="20b41065-d5f6-4849-b0de-947405531d97" providerId="ADAL" clId="{E1B995A8-9704-49CC-80EB-50DEECD5A5BE}" dt="2020-12-15T07:04:59.685" v="1723" actId="478"/>
          <ac:spMkLst>
            <pc:docMk/>
            <pc:sldMk cId="1869317245" sldId="277"/>
            <ac:spMk id="16" creationId="{DBAF4286-A654-4767-B945-6618D99D384E}"/>
          </ac:spMkLst>
        </pc:spChg>
        <pc:spChg chg="add del mod">
          <ac:chgData name="Arne Berner" userId="20b41065-d5f6-4849-b0de-947405531d97" providerId="ADAL" clId="{E1B995A8-9704-49CC-80EB-50DEECD5A5BE}" dt="2020-12-15T07:04:59.685" v="1723" actId="478"/>
          <ac:spMkLst>
            <pc:docMk/>
            <pc:sldMk cId="1869317245" sldId="277"/>
            <ac:spMk id="17" creationId="{EB400F54-3DB0-4C95-AFB1-06BEB5D1FC9A}"/>
          </ac:spMkLst>
        </pc:spChg>
        <pc:spChg chg="add del mod">
          <ac:chgData name="Arne Berner" userId="20b41065-d5f6-4849-b0de-947405531d97" providerId="ADAL" clId="{E1B995A8-9704-49CC-80EB-50DEECD5A5BE}" dt="2020-12-15T07:04:59.685" v="1723" actId="478"/>
          <ac:spMkLst>
            <pc:docMk/>
            <pc:sldMk cId="1869317245" sldId="277"/>
            <ac:spMk id="19" creationId="{4D5C6C1A-3D5A-4796-9C0E-4AA9F746978D}"/>
          </ac:spMkLst>
        </pc:spChg>
        <pc:spChg chg="add mod">
          <ac:chgData name="Arne Berner" userId="20b41065-d5f6-4849-b0de-947405531d97" providerId="ADAL" clId="{E1B995A8-9704-49CC-80EB-50DEECD5A5BE}" dt="2020-12-15T07:16:10.565" v="2155" actId="14861"/>
          <ac:spMkLst>
            <pc:docMk/>
            <pc:sldMk cId="1869317245" sldId="277"/>
            <ac:spMk id="21" creationId="{1479399F-898E-43C9-82B3-15FE4F8086F8}"/>
          </ac:spMkLst>
        </pc:spChg>
        <pc:picChg chg="add del mod">
          <ac:chgData name="Arne Berner" userId="20b41065-d5f6-4849-b0de-947405531d97" providerId="ADAL" clId="{E1B995A8-9704-49CC-80EB-50DEECD5A5BE}" dt="2020-12-15T07:04:59.685" v="1723" actId="478"/>
          <ac:picMkLst>
            <pc:docMk/>
            <pc:sldMk cId="1869317245" sldId="277"/>
            <ac:picMk id="5" creationId="{6D2022F2-DE44-4A47-8C93-B1D68F81CDE1}"/>
          </ac:picMkLst>
        </pc:picChg>
        <pc:picChg chg="add del mod">
          <ac:chgData name="Arne Berner" userId="20b41065-d5f6-4849-b0de-947405531d97" providerId="ADAL" clId="{E1B995A8-9704-49CC-80EB-50DEECD5A5BE}" dt="2020-12-15T07:04:54.082" v="1720" actId="478"/>
          <ac:picMkLst>
            <pc:docMk/>
            <pc:sldMk cId="1869317245" sldId="277"/>
            <ac:picMk id="10" creationId="{DC35DF45-FD73-4874-8927-CF98DB454D76}"/>
          </ac:picMkLst>
        </pc:picChg>
        <pc:picChg chg="add del mod">
          <ac:chgData name="Arne Berner" userId="20b41065-d5f6-4849-b0de-947405531d97" providerId="ADAL" clId="{E1B995A8-9704-49CC-80EB-50DEECD5A5BE}" dt="2020-12-15T07:04:54.082" v="1720" actId="478"/>
          <ac:picMkLst>
            <pc:docMk/>
            <pc:sldMk cId="1869317245" sldId="277"/>
            <ac:picMk id="12" creationId="{F1E16DAE-5958-45D1-B1F2-5D3735F13230}"/>
          </ac:picMkLst>
        </pc:picChg>
        <pc:picChg chg="add del mod">
          <ac:chgData name="Arne Berner" userId="20b41065-d5f6-4849-b0de-947405531d97" providerId="ADAL" clId="{E1B995A8-9704-49CC-80EB-50DEECD5A5BE}" dt="2020-12-15T07:04:56.849" v="1722" actId="478"/>
          <ac:picMkLst>
            <pc:docMk/>
            <pc:sldMk cId="1869317245" sldId="277"/>
            <ac:picMk id="13" creationId="{C7B2DE3B-7989-494B-ABEF-A7E08016E610}"/>
          </ac:picMkLst>
        </pc:picChg>
        <pc:picChg chg="add del mod">
          <ac:chgData name="Arne Berner" userId="20b41065-d5f6-4849-b0de-947405531d97" providerId="ADAL" clId="{E1B995A8-9704-49CC-80EB-50DEECD5A5BE}" dt="2020-12-15T07:04:56.849" v="1722" actId="478"/>
          <ac:picMkLst>
            <pc:docMk/>
            <pc:sldMk cId="1869317245" sldId="277"/>
            <ac:picMk id="14" creationId="{69EE1195-B8FA-4AC2-86E3-F6E96DA1F40E}"/>
          </ac:picMkLst>
        </pc:picChg>
        <pc:picChg chg="add del mod">
          <ac:chgData name="Arne Berner" userId="20b41065-d5f6-4849-b0de-947405531d97" providerId="ADAL" clId="{E1B995A8-9704-49CC-80EB-50DEECD5A5BE}" dt="2020-12-15T07:06:47.815" v="1734" actId="21"/>
          <ac:picMkLst>
            <pc:docMk/>
            <pc:sldMk cId="1869317245" sldId="277"/>
            <ac:picMk id="23" creationId="{63271049-9E48-4FE0-BEC7-9FC816E064BA}"/>
          </ac:picMkLst>
        </pc:picChg>
        <pc:picChg chg="add del mod">
          <ac:chgData name="Arne Berner" userId="20b41065-d5f6-4849-b0de-947405531d97" providerId="ADAL" clId="{E1B995A8-9704-49CC-80EB-50DEECD5A5BE}" dt="2020-12-15T07:06:47.815" v="1734" actId="21"/>
          <ac:picMkLst>
            <pc:docMk/>
            <pc:sldMk cId="1869317245" sldId="277"/>
            <ac:picMk id="25" creationId="{BF35DD92-EDBB-4109-AA0C-62965F1AA552}"/>
          </ac:picMkLst>
        </pc:picChg>
        <pc:picChg chg="add mod">
          <ac:chgData name="Arne Berner" userId="20b41065-d5f6-4849-b0de-947405531d97" providerId="ADAL" clId="{E1B995A8-9704-49CC-80EB-50DEECD5A5BE}" dt="2020-12-15T07:06:41.403" v="1733" actId="1076"/>
          <ac:picMkLst>
            <pc:docMk/>
            <pc:sldMk cId="1869317245" sldId="277"/>
            <ac:picMk id="28" creationId="{3DF7810C-3D7E-453D-917F-4E16625ADA10}"/>
          </ac:picMkLst>
        </pc:picChg>
        <pc:picChg chg="add del mod">
          <ac:chgData name="Arne Berner" userId="20b41065-d5f6-4849-b0de-947405531d97" providerId="ADAL" clId="{E1B995A8-9704-49CC-80EB-50DEECD5A5BE}" dt="2020-12-15T07:06:47.815" v="1734" actId="21"/>
          <ac:picMkLst>
            <pc:docMk/>
            <pc:sldMk cId="1869317245" sldId="277"/>
            <ac:picMk id="30" creationId="{1FDF64B4-37A1-4E1D-BEB4-99AB75E75BBE}"/>
          </ac:picMkLst>
        </pc:picChg>
        <pc:picChg chg="add mod">
          <ac:chgData name="Arne Berner" userId="20b41065-d5f6-4849-b0de-947405531d97" providerId="ADAL" clId="{E1B995A8-9704-49CC-80EB-50DEECD5A5BE}" dt="2020-12-15T07:03:16.873" v="1707" actId="1076"/>
          <ac:picMkLst>
            <pc:docMk/>
            <pc:sldMk cId="1869317245" sldId="277"/>
            <ac:picMk id="1026" creationId="{42970EEB-2EA5-4F54-A773-D8EC3A7FE2DA}"/>
          </ac:picMkLst>
        </pc:picChg>
        <pc:picChg chg="add del mod">
          <ac:chgData name="Arne Berner" userId="20b41065-d5f6-4849-b0de-947405531d97" providerId="ADAL" clId="{E1B995A8-9704-49CC-80EB-50DEECD5A5BE}" dt="2020-12-15T07:04:59.685" v="1723" actId="478"/>
          <ac:picMkLst>
            <pc:docMk/>
            <pc:sldMk cId="1869317245" sldId="277"/>
            <ac:picMk id="1028" creationId="{48780F81-1AC8-4929-A06D-902CDCE60780}"/>
          </ac:picMkLst>
        </pc:picChg>
        <pc:picChg chg="add del mod">
          <ac:chgData name="Arne Berner" userId="20b41065-d5f6-4849-b0de-947405531d97" providerId="ADAL" clId="{E1B995A8-9704-49CC-80EB-50DEECD5A5BE}" dt="2020-12-15T07:04:59.685" v="1723" actId="478"/>
          <ac:picMkLst>
            <pc:docMk/>
            <pc:sldMk cId="1869317245" sldId="277"/>
            <ac:picMk id="1030" creationId="{E142C406-FDDA-4C10-AB99-336397721DC6}"/>
          </ac:picMkLst>
        </pc:picChg>
        <pc:picChg chg="add del mod">
          <ac:chgData name="Arne Berner" userId="20b41065-d5f6-4849-b0de-947405531d97" providerId="ADAL" clId="{E1B995A8-9704-49CC-80EB-50DEECD5A5BE}" dt="2020-12-15T07:04:54.681" v="1721" actId="478"/>
          <ac:picMkLst>
            <pc:docMk/>
            <pc:sldMk cId="1869317245" sldId="277"/>
            <ac:picMk id="1032" creationId="{4FC9E009-BFE6-4178-A549-37C524D9522A}"/>
          </ac:picMkLst>
        </pc:picChg>
        <pc:picChg chg="add del mod">
          <ac:chgData name="Arne Berner" userId="20b41065-d5f6-4849-b0de-947405531d97" providerId="ADAL" clId="{E1B995A8-9704-49CC-80EB-50DEECD5A5BE}" dt="2020-12-14T20:45:09.960" v="1572" actId="478"/>
          <ac:picMkLst>
            <pc:docMk/>
            <pc:sldMk cId="1869317245" sldId="277"/>
            <ac:picMk id="1034" creationId="{7A43BA1A-9C33-4133-9396-320C670D6236}"/>
          </ac:picMkLst>
        </pc:picChg>
        <pc:picChg chg="add del mod">
          <ac:chgData name="Arne Berner" userId="20b41065-d5f6-4849-b0de-947405531d97" providerId="ADAL" clId="{E1B995A8-9704-49CC-80EB-50DEECD5A5BE}" dt="2020-12-15T07:04:56.849" v="1722" actId="478"/>
          <ac:picMkLst>
            <pc:docMk/>
            <pc:sldMk cId="1869317245" sldId="277"/>
            <ac:picMk id="1036" creationId="{F3C7D3D9-AF50-48B6-A445-A04A9ED9B3E1}"/>
          </ac:picMkLst>
        </pc:picChg>
        <pc:picChg chg="add del mod">
          <ac:chgData name="Arne Berner" userId="20b41065-d5f6-4849-b0de-947405531d97" providerId="ADAL" clId="{E1B995A8-9704-49CC-80EB-50DEECD5A5BE}" dt="2020-12-14T20:44:46.149" v="1562" actId="478"/>
          <ac:picMkLst>
            <pc:docMk/>
            <pc:sldMk cId="1869317245" sldId="277"/>
            <ac:picMk id="1038" creationId="{F740CB51-19B7-4FAA-9565-EBD6B1483400}"/>
          </ac:picMkLst>
        </pc:picChg>
        <pc:picChg chg="add del mod">
          <ac:chgData name="Arne Berner" userId="20b41065-d5f6-4849-b0de-947405531d97" providerId="ADAL" clId="{E1B995A8-9704-49CC-80EB-50DEECD5A5BE}" dt="2020-12-15T07:05:00.790" v="1724" actId="478"/>
          <ac:picMkLst>
            <pc:docMk/>
            <pc:sldMk cId="1869317245" sldId="277"/>
            <ac:picMk id="1040" creationId="{2FF57A12-1447-4888-8713-1E742DBCF0BD}"/>
          </ac:picMkLst>
        </pc:picChg>
        <pc:cxnChg chg="add mod">
          <ac:chgData name="Arne Berner" userId="20b41065-d5f6-4849-b0de-947405531d97" providerId="ADAL" clId="{E1B995A8-9704-49CC-80EB-50DEECD5A5BE}" dt="2020-12-14T20:50:18.699" v="1688" actId="1582"/>
          <ac:cxnSpMkLst>
            <pc:docMk/>
            <pc:sldMk cId="1869317245" sldId="277"/>
            <ac:cxnSpMk id="8" creationId="{262B6C28-3FCF-4004-8E2A-33514567B428}"/>
          </ac:cxnSpMkLst>
        </pc:cxnChg>
        <pc:cxnChg chg="add mod">
          <ac:chgData name="Arne Berner" userId="20b41065-d5f6-4849-b0de-947405531d97" providerId="ADAL" clId="{E1B995A8-9704-49CC-80EB-50DEECD5A5BE}" dt="2020-12-14T20:50:18.699" v="1688" actId="1582"/>
          <ac:cxnSpMkLst>
            <pc:docMk/>
            <pc:sldMk cId="1869317245" sldId="277"/>
            <ac:cxnSpMk id="26" creationId="{BF7DF2F0-379C-4CB7-8EDC-968A190529EB}"/>
          </ac:cxnSpMkLst>
        </pc:cxnChg>
      </pc:sldChg>
      <pc:sldChg chg="add modTransition">
        <pc:chgData name="Arne Berner" userId="20b41065-d5f6-4849-b0de-947405531d97" providerId="ADAL" clId="{E1B995A8-9704-49CC-80EB-50DEECD5A5BE}" dt="2020-12-15T07:11:40.328" v="2103"/>
        <pc:sldMkLst>
          <pc:docMk/>
          <pc:sldMk cId="2032005400" sldId="278"/>
        </pc:sldMkLst>
      </pc:sldChg>
      <pc:sldChg chg="addSp delSp modSp add mod modTransition">
        <pc:chgData name="Arne Berner" userId="20b41065-d5f6-4849-b0de-947405531d97" providerId="ADAL" clId="{E1B995A8-9704-49CC-80EB-50DEECD5A5BE}" dt="2020-12-15T07:16:17.691" v="2156" actId="108"/>
        <pc:sldMkLst>
          <pc:docMk/>
          <pc:sldMk cId="4097879864" sldId="279"/>
        </pc:sldMkLst>
        <pc:spChg chg="del">
          <ac:chgData name="Arne Berner" userId="20b41065-d5f6-4849-b0de-947405531d97" providerId="ADAL" clId="{E1B995A8-9704-49CC-80EB-50DEECD5A5BE}" dt="2020-12-15T07:07:54.646" v="1838" actId="478"/>
          <ac:spMkLst>
            <pc:docMk/>
            <pc:sldMk cId="4097879864" sldId="279"/>
            <ac:spMk id="6" creationId="{D61A0E67-C9CE-475D-89F3-56DDD662BBA3}"/>
          </ac:spMkLst>
        </pc:spChg>
        <pc:spChg chg="add mod">
          <ac:chgData name="Arne Berner" userId="20b41065-d5f6-4849-b0de-947405531d97" providerId="ADAL" clId="{E1B995A8-9704-49CC-80EB-50DEECD5A5BE}" dt="2020-12-15T07:16:17.691" v="2156" actId="108"/>
          <ac:spMkLst>
            <pc:docMk/>
            <pc:sldMk cId="4097879864" sldId="279"/>
            <ac:spMk id="24" creationId="{6356A00B-304E-4A57-89BA-02AB84B63CA0}"/>
          </ac:spMkLst>
        </pc:spChg>
        <pc:spChg chg="add mod">
          <ac:chgData name="Arne Berner" userId="20b41065-d5f6-4849-b0de-947405531d97" providerId="ADAL" clId="{E1B995A8-9704-49CC-80EB-50DEECD5A5BE}" dt="2020-12-15T07:13:51.564" v="2141" actId="1076"/>
          <ac:spMkLst>
            <pc:docMk/>
            <pc:sldMk cId="4097879864" sldId="279"/>
            <ac:spMk id="25" creationId="{60869195-0D9E-400C-95B9-D5FBF74F238E}"/>
          </ac:spMkLst>
        </pc:spChg>
        <pc:picChg chg="del">
          <ac:chgData name="Arne Berner" userId="20b41065-d5f6-4849-b0de-947405531d97" providerId="ADAL" clId="{E1B995A8-9704-49CC-80EB-50DEECD5A5BE}" dt="2020-12-15T07:07:51.675" v="1836" actId="478"/>
          <ac:picMkLst>
            <pc:docMk/>
            <pc:sldMk cId="4097879864" sldId="279"/>
            <ac:picMk id="10" creationId="{DC35DF45-FD73-4874-8927-CF98DB454D76}"/>
          </ac:picMkLst>
        </pc:picChg>
        <pc:picChg chg="del">
          <ac:chgData name="Arne Berner" userId="20b41065-d5f6-4849-b0de-947405531d97" providerId="ADAL" clId="{E1B995A8-9704-49CC-80EB-50DEECD5A5BE}" dt="2020-12-15T07:07:51.675" v="1836" actId="478"/>
          <ac:picMkLst>
            <pc:docMk/>
            <pc:sldMk cId="4097879864" sldId="279"/>
            <ac:picMk id="12" creationId="{F1E16DAE-5958-45D1-B1F2-5D3735F13230}"/>
          </ac:picMkLst>
        </pc:picChg>
        <pc:picChg chg="del">
          <ac:chgData name="Arne Berner" userId="20b41065-d5f6-4849-b0de-947405531d97" providerId="ADAL" clId="{E1B995A8-9704-49CC-80EB-50DEECD5A5BE}" dt="2020-12-15T07:07:54.646" v="1838" actId="478"/>
          <ac:picMkLst>
            <pc:docMk/>
            <pc:sldMk cId="4097879864" sldId="279"/>
            <ac:picMk id="13" creationId="{C7B2DE3B-7989-494B-ABEF-A7E08016E610}"/>
          </ac:picMkLst>
        </pc:picChg>
        <pc:picChg chg="del">
          <ac:chgData name="Arne Berner" userId="20b41065-d5f6-4849-b0de-947405531d97" providerId="ADAL" clId="{E1B995A8-9704-49CC-80EB-50DEECD5A5BE}" dt="2020-12-15T07:07:54.646" v="1838" actId="478"/>
          <ac:picMkLst>
            <pc:docMk/>
            <pc:sldMk cId="4097879864" sldId="279"/>
            <ac:picMk id="14" creationId="{69EE1195-B8FA-4AC2-86E3-F6E96DA1F40E}"/>
          </ac:picMkLst>
        </pc:picChg>
        <pc:picChg chg="add mod ord">
          <ac:chgData name="Arne Berner" userId="20b41065-d5f6-4849-b0de-947405531d97" providerId="ADAL" clId="{E1B995A8-9704-49CC-80EB-50DEECD5A5BE}" dt="2020-12-15T07:14:29.940" v="2148" actId="1035"/>
          <ac:picMkLst>
            <pc:docMk/>
            <pc:sldMk cId="4097879864" sldId="279"/>
            <ac:picMk id="20" creationId="{E600F04E-DC7E-4836-A854-85397CD72213}"/>
          </ac:picMkLst>
        </pc:picChg>
        <pc:picChg chg="add del mod">
          <ac:chgData name="Arne Berner" userId="20b41065-d5f6-4849-b0de-947405531d97" providerId="ADAL" clId="{E1B995A8-9704-49CC-80EB-50DEECD5A5BE}" dt="2020-12-15T07:09:24.307" v="1940" actId="21"/>
          <ac:picMkLst>
            <pc:docMk/>
            <pc:sldMk cId="4097879864" sldId="279"/>
            <ac:picMk id="21" creationId="{7E3FF969-C1B0-4BE4-A714-EBF4BED90300}"/>
          </ac:picMkLst>
        </pc:picChg>
        <pc:picChg chg="add del mod">
          <ac:chgData name="Arne Berner" userId="20b41065-d5f6-4849-b0de-947405531d97" providerId="ADAL" clId="{E1B995A8-9704-49CC-80EB-50DEECD5A5BE}" dt="2020-12-15T07:09:24.307" v="1940" actId="21"/>
          <ac:picMkLst>
            <pc:docMk/>
            <pc:sldMk cId="4097879864" sldId="279"/>
            <ac:picMk id="22" creationId="{86262DD2-C733-4082-AB9A-670708039A9E}"/>
          </ac:picMkLst>
        </pc:picChg>
        <pc:picChg chg="add mod">
          <ac:chgData name="Arne Berner" userId="20b41065-d5f6-4849-b0de-947405531d97" providerId="ADAL" clId="{E1B995A8-9704-49CC-80EB-50DEECD5A5BE}" dt="2020-12-15T07:06:58.103" v="1737"/>
          <ac:picMkLst>
            <pc:docMk/>
            <pc:sldMk cId="4097879864" sldId="279"/>
            <ac:picMk id="23" creationId="{EAE63174-E05B-4B76-BA2E-24F3CA88C720}"/>
          </ac:picMkLst>
        </pc:picChg>
        <pc:picChg chg="del">
          <ac:chgData name="Arne Berner" userId="20b41065-d5f6-4849-b0de-947405531d97" providerId="ADAL" clId="{E1B995A8-9704-49CC-80EB-50DEECD5A5BE}" dt="2020-12-15T07:07:52.311" v="1837" actId="478"/>
          <ac:picMkLst>
            <pc:docMk/>
            <pc:sldMk cId="4097879864" sldId="279"/>
            <ac:picMk id="1032" creationId="{4FC9E009-BFE6-4178-A549-37C524D9522A}"/>
          </ac:picMkLst>
        </pc:picChg>
        <pc:picChg chg="del">
          <ac:chgData name="Arne Berner" userId="20b41065-d5f6-4849-b0de-947405531d97" providerId="ADAL" clId="{E1B995A8-9704-49CC-80EB-50DEECD5A5BE}" dt="2020-12-15T07:07:54.646" v="1838" actId="478"/>
          <ac:picMkLst>
            <pc:docMk/>
            <pc:sldMk cId="4097879864" sldId="279"/>
            <ac:picMk id="1036" creationId="{F3C7D3D9-AF50-48B6-A445-A04A9ED9B3E1}"/>
          </ac:picMkLst>
        </pc:picChg>
        <pc:picChg chg="add mod">
          <ac:chgData name="Arne Berner" userId="20b41065-d5f6-4849-b0de-947405531d97" providerId="ADAL" clId="{E1B995A8-9704-49CC-80EB-50DEECD5A5BE}" dt="2020-12-15T07:13:53.378" v="2142" actId="1076"/>
          <ac:picMkLst>
            <pc:docMk/>
            <pc:sldMk cId="4097879864" sldId="279"/>
            <ac:picMk id="4098" creationId="{B724AFEA-BF75-4A46-B4EE-092265FC0804}"/>
          </ac:picMkLst>
        </pc:picChg>
      </pc:sldChg>
      <pc:sldChg chg="addSp delSp modSp add mod modTransition">
        <pc:chgData name="Arne Berner" userId="20b41065-d5f6-4849-b0de-947405531d97" providerId="ADAL" clId="{E1B995A8-9704-49CC-80EB-50DEECD5A5BE}" dt="2020-12-15T07:16:32.834" v="2158" actId="108"/>
        <pc:sldMkLst>
          <pc:docMk/>
          <pc:sldMk cId="4286582801" sldId="280"/>
        </pc:sldMkLst>
        <pc:spChg chg="add mod">
          <ac:chgData name="Arne Berner" userId="20b41065-d5f6-4849-b0de-947405531d97" providerId="ADAL" clId="{E1B995A8-9704-49CC-80EB-50DEECD5A5BE}" dt="2020-12-15T07:16:32.834" v="2158" actId="108"/>
          <ac:spMkLst>
            <pc:docMk/>
            <pc:sldMk cId="4286582801" sldId="280"/>
            <ac:spMk id="24" creationId="{D310E21B-A565-4CEF-A544-21DCB96A8148}"/>
          </ac:spMkLst>
        </pc:spChg>
        <pc:spChg chg="add mod">
          <ac:chgData name="Arne Berner" userId="20b41065-d5f6-4849-b0de-947405531d97" providerId="ADAL" clId="{E1B995A8-9704-49CC-80EB-50DEECD5A5BE}" dt="2020-12-15T07:14:08.632" v="2144"/>
          <ac:spMkLst>
            <pc:docMk/>
            <pc:sldMk cId="4286582801" sldId="280"/>
            <ac:spMk id="27" creationId="{F2D7F7D1-92BD-4E6D-B0CF-8FEC0A6F7C46}"/>
          </ac:spMkLst>
        </pc:spChg>
        <pc:picChg chg="del">
          <ac:chgData name="Arne Berner" userId="20b41065-d5f6-4849-b0de-947405531d97" providerId="ADAL" clId="{E1B995A8-9704-49CC-80EB-50DEECD5A5BE}" dt="2020-12-15T07:09:11.858" v="1937" actId="478"/>
          <ac:picMkLst>
            <pc:docMk/>
            <pc:sldMk cId="4286582801" sldId="280"/>
            <ac:picMk id="10" creationId="{DC35DF45-FD73-4874-8927-CF98DB454D76}"/>
          </ac:picMkLst>
        </pc:picChg>
        <pc:picChg chg="del">
          <ac:chgData name="Arne Berner" userId="20b41065-d5f6-4849-b0de-947405531d97" providerId="ADAL" clId="{E1B995A8-9704-49CC-80EB-50DEECD5A5BE}" dt="2020-12-15T07:09:12.352" v="1938" actId="478"/>
          <ac:picMkLst>
            <pc:docMk/>
            <pc:sldMk cId="4286582801" sldId="280"/>
            <ac:picMk id="12" creationId="{F1E16DAE-5958-45D1-B1F2-5D3735F13230}"/>
          </ac:picMkLst>
        </pc:picChg>
        <pc:picChg chg="add mod ord">
          <ac:chgData name="Arne Berner" userId="20b41065-d5f6-4849-b0de-947405531d97" providerId="ADAL" clId="{E1B995A8-9704-49CC-80EB-50DEECD5A5BE}" dt="2020-12-15T07:14:14.031" v="2145" actId="166"/>
          <ac:picMkLst>
            <pc:docMk/>
            <pc:sldMk cId="4286582801" sldId="280"/>
            <ac:picMk id="20" creationId="{4A2D3EB5-02F5-4E4C-BBA0-005FD20C80FF}"/>
          </ac:picMkLst>
        </pc:picChg>
        <pc:picChg chg="add mod">
          <ac:chgData name="Arne Berner" userId="20b41065-d5f6-4849-b0de-947405531d97" providerId="ADAL" clId="{E1B995A8-9704-49CC-80EB-50DEECD5A5BE}" dt="2020-12-15T07:09:17.739" v="1939"/>
          <ac:picMkLst>
            <pc:docMk/>
            <pc:sldMk cId="4286582801" sldId="280"/>
            <ac:picMk id="21" creationId="{2089BC05-623C-4D59-A979-6FE09759A6FF}"/>
          </ac:picMkLst>
        </pc:picChg>
        <pc:picChg chg="add mod">
          <ac:chgData name="Arne Berner" userId="20b41065-d5f6-4849-b0de-947405531d97" providerId="ADAL" clId="{E1B995A8-9704-49CC-80EB-50DEECD5A5BE}" dt="2020-12-15T07:09:51.485" v="1944" actId="1076"/>
          <ac:picMkLst>
            <pc:docMk/>
            <pc:sldMk cId="4286582801" sldId="280"/>
            <ac:picMk id="22" creationId="{3C139595-F25F-41F4-B731-D90BABB64DCF}"/>
          </ac:picMkLst>
        </pc:picChg>
        <pc:picChg chg="add del mod">
          <ac:chgData name="Arne Berner" userId="20b41065-d5f6-4849-b0de-947405531d97" providerId="ADAL" clId="{E1B995A8-9704-49CC-80EB-50DEECD5A5BE}" dt="2020-12-15T07:10:39.754" v="2013" actId="21"/>
          <ac:picMkLst>
            <pc:docMk/>
            <pc:sldMk cId="4286582801" sldId="280"/>
            <ac:picMk id="23" creationId="{D732892D-98EE-492C-988C-458F47C3C433}"/>
          </ac:picMkLst>
        </pc:picChg>
        <pc:picChg chg="add mod">
          <ac:chgData name="Arne Berner" userId="20b41065-d5f6-4849-b0de-947405531d97" providerId="ADAL" clId="{E1B995A8-9704-49CC-80EB-50DEECD5A5BE}" dt="2020-12-15T07:14:08.632" v="2144"/>
          <ac:picMkLst>
            <pc:docMk/>
            <pc:sldMk cId="4286582801" sldId="280"/>
            <ac:picMk id="25" creationId="{49F126DF-9923-4267-B9EC-0AAD2B0A6696}"/>
          </ac:picMkLst>
        </pc:picChg>
        <pc:picChg chg="del mod">
          <ac:chgData name="Arne Berner" userId="20b41065-d5f6-4849-b0de-947405531d97" providerId="ADAL" clId="{E1B995A8-9704-49CC-80EB-50DEECD5A5BE}" dt="2020-12-15T07:09:11.004" v="1936" actId="478"/>
          <ac:picMkLst>
            <pc:docMk/>
            <pc:sldMk cId="4286582801" sldId="280"/>
            <ac:picMk id="1032" creationId="{4FC9E009-BFE6-4178-A549-37C524D9522A}"/>
          </ac:picMkLst>
        </pc:picChg>
      </pc:sldChg>
      <pc:sldChg chg="addSp delSp modSp add mod modTransition">
        <pc:chgData name="Arne Berner" userId="20b41065-d5f6-4849-b0de-947405531d97" providerId="ADAL" clId="{E1B995A8-9704-49CC-80EB-50DEECD5A5BE}" dt="2020-12-15T07:16:37.158" v="2159" actId="108"/>
        <pc:sldMkLst>
          <pc:docMk/>
          <pc:sldMk cId="2772308089" sldId="281"/>
        </pc:sldMkLst>
        <pc:spChg chg="add mod">
          <ac:chgData name="Arne Berner" userId="20b41065-d5f6-4849-b0de-947405531d97" providerId="ADAL" clId="{E1B995A8-9704-49CC-80EB-50DEECD5A5BE}" dt="2020-12-15T07:16:37.158" v="2159" actId="108"/>
          <ac:spMkLst>
            <pc:docMk/>
            <pc:sldMk cId="2772308089" sldId="281"/>
            <ac:spMk id="24" creationId="{18A5C95E-996E-43A4-811F-C4ABC2D2BD17}"/>
          </ac:spMkLst>
        </pc:spChg>
        <pc:spChg chg="add del mod">
          <ac:chgData name="Arne Berner" userId="20b41065-d5f6-4849-b0de-947405531d97" providerId="ADAL" clId="{E1B995A8-9704-49CC-80EB-50DEECD5A5BE}" dt="2020-12-15T07:11:24.283" v="2096"/>
          <ac:spMkLst>
            <pc:docMk/>
            <pc:sldMk cId="2772308089" sldId="281"/>
            <ac:spMk id="25" creationId="{CEDAD018-8518-4082-BE80-7DEC5060623A}"/>
          </ac:spMkLst>
        </pc:spChg>
        <pc:spChg chg="add mod">
          <ac:chgData name="Arne Berner" userId="20b41065-d5f6-4849-b0de-947405531d97" providerId="ADAL" clId="{E1B995A8-9704-49CC-80EB-50DEECD5A5BE}" dt="2020-12-15T07:14:38.217" v="2149"/>
          <ac:spMkLst>
            <pc:docMk/>
            <pc:sldMk cId="2772308089" sldId="281"/>
            <ac:spMk id="28" creationId="{242C3089-6432-46B6-8596-04185361ED13}"/>
          </ac:spMkLst>
        </pc:spChg>
        <pc:picChg chg="add mod ord">
          <ac:chgData name="Arne Berner" userId="20b41065-d5f6-4849-b0de-947405531d97" providerId="ADAL" clId="{E1B995A8-9704-49CC-80EB-50DEECD5A5BE}" dt="2020-12-15T07:14:43.967" v="2150" actId="166"/>
          <ac:picMkLst>
            <pc:docMk/>
            <pc:sldMk cId="2772308089" sldId="281"/>
            <ac:picMk id="20" creationId="{BFD4E493-37F3-4B15-B3CE-0EDF7F0F9DDF}"/>
          </ac:picMkLst>
        </pc:picChg>
        <pc:picChg chg="add mod">
          <ac:chgData name="Arne Berner" userId="20b41065-d5f6-4849-b0de-947405531d97" providerId="ADAL" clId="{E1B995A8-9704-49CC-80EB-50DEECD5A5BE}" dt="2020-12-15T07:10:37.119" v="2012"/>
          <ac:picMkLst>
            <pc:docMk/>
            <pc:sldMk cId="2772308089" sldId="281"/>
            <ac:picMk id="21" creationId="{1BE34E81-23C5-4793-9FDE-0F2B9C0FAE31}"/>
          </ac:picMkLst>
        </pc:picChg>
        <pc:picChg chg="add mod">
          <ac:chgData name="Arne Berner" userId="20b41065-d5f6-4849-b0de-947405531d97" providerId="ADAL" clId="{E1B995A8-9704-49CC-80EB-50DEECD5A5BE}" dt="2020-12-15T07:10:37.119" v="2012"/>
          <ac:picMkLst>
            <pc:docMk/>
            <pc:sldMk cId="2772308089" sldId="281"/>
            <ac:picMk id="22" creationId="{CEFEF0EE-C370-461A-AE6F-FB4512BFEAEE}"/>
          </ac:picMkLst>
        </pc:picChg>
        <pc:picChg chg="add mod">
          <ac:chgData name="Arne Berner" userId="20b41065-d5f6-4849-b0de-947405531d97" providerId="ADAL" clId="{E1B995A8-9704-49CC-80EB-50DEECD5A5BE}" dt="2020-12-15T07:10:46.994" v="2015" actId="1076"/>
          <ac:picMkLst>
            <pc:docMk/>
            <pc:sldMk cId="2772308089" sldId="281"/>
            <ac:picMk id="23" creationId="{A6192CCF-C4F3-4F52-AF7B-9EB0FC53D318}"/>
          </ac:picMkLst>
        </pc:picChg>
        <pc:picChg chg="add mod">
          <ac:chgData name="Arne Berner" userId="20b41065-d5f6-4849-b0de-947405531d97" providerId="ADAL" clId="{E1B995A8-9704-49CC-80EB-50DEECD5A5BE}" dt="2020-12-15T07:14:38.217" v="2149"/>
          <ac:picMkLst>
            <pc:docMk/>
            <pc:sldMk cId="2772308089" sldId="281"/>
            <ac:picMk id="27" creationId="{B47CFA0D-CF76-43F4-AE33-A7BE83A51EE4}"/>
          </ac:picMkLst>
        </pc:picChg>
      </pc:sldChg>
      <pc:sldChg chg="addSp delSp modSp add mod modTransition">
        <pc:chgData name="Arne Berner" userId="20b41065-d5f6-4849-b0de-947405531d97" providerId="ADAL" clId="{E1B995A8-9704-49CC-80EB-50DEECD5A5BE}" dt="2020-12-15T07:14:47.815" v="2151"/>
        <pc:sldMkLst>
          <pc:docMk/>
          <pc:sldMk cId="3384033307" sldId="282"/>
        </pc:sldMkLst>
        <pc:spChg chg="del">
          <ac:chgData name="Arne Berner" userId="20b41065-d5f6-4849-b0de-947405531d97" providerId="ADAL" clId="{E1B995A8-9704-49CC-80EB-50DEECD5A5BE}" dt="2020-12-15T07:11:30.784" v="2098" actId="478"/>
          <ac:spMkLst>
            <pc:docMk/>
            <pc:sldMk cId="3384033307" sldId="282"/>
            <ac:spMk id="24" creationId="{18A5C95E-996E-43A4-811F-C4ABC2D2BD17}"/>
          </ac:spMkLst>
        </pc:spChg>
        <pc:spChg chg="add mod">
          <ac:chgData name="Arne Berner" userId="20b41065-d5f6-4849-b0de-947405531d97" providerId="ADAL" clId="{E1B995A8-9704-49CC-80EB-50DEECD5A5BE}" dt="2020-12-15T07:14:47.815" v="2151"/>
          <ac:spMkLst>
            <pc:docMk/>
            <pc:sldMk cId="3384033307" sldId="282"/>
            <ac:spMk id="27" creationId="{61CDDA18-7019-4E6E-9E78-2C7C92E7BC9B}"/>
          </ac:spMkLst>
        </pc:spChg>
        <pc:picChg chg="del">
          <ac:chgData name="Arne Berner" userId="20b41065-d5f6-4849-b0de-947405531d97" providerId="ADAL" clId="{E1B995A8-9704-49CC-80EB-50DEECD5A5BE}" dt="2020-12-15T07:11:34.024" v="2101" actId="478"/>
          <ac:picMkLst>
            <pc:docMk/>
            <pc:sldMk cId="3384033307" sldId="282"/>
            <ac:picMk id="20" creationId="{BFD4E493-37F3-4B15-B3CE-0EDF7F0F9DDF}"/>
          </ac:picMkLst>
        </pc:picChg>
        <pc:picChg chg="del">
          <ac:chgData name="Arne Berner" userId="20b41065-d5f6-4849-b0de-947405531d97" providerId="ADAL" clId="{E1B995A8-9704-49CC-80EB-50DEECD5A5BE}" dt="2020-12-15T07:11:35.096" v="2102" actId="478"/>
          <ac:picMkLst>
            <pc:docMk/>
            <pc:sldMk cId="3384033307" sldId="282"/>
            <ac:picMk id="21" creationId="{1BE34E81-23C5-4793-9FDE-0F2B9C0FAE31}"/>
          </ac:picMkLst>
        </pc:picChg>
        <pc:picChg chg="del">
          <ac:chgData name="Arne Berner" userId="20b41065-d5f6-4849-b0de-947405531d97" providerId="ADAL" clId="{E1B995A8-9704-49CC-80EB-50DEECD5A5BE}" dt="2020-12-15T07:11:32.407" v="2099" actId="478"/>
          <ac:picMkLst>
            <pc:docMk/>
            <pc:sldMk cId="3384033307" sldId="282"/>
            <ac:picMk id="22" creationId="{CEFEF0EE-C370-461A-AE6F-FB4512BFEAEE}"/>
          </ac:picMkLst>
        </pc:picChg>
        <pc:picChg chg="del">
          <ac:chgData name="Arne Berner" userId="20b41065-d5f6-4849-b0de-947405531d97" providerId="ADAL" clId="{E1B995A8-9704-49CC-80EB-50DEECD5A5BE}" dt="2020-12-15T07:11:33.169" v="2100" actId="478"/>
          <ac:picMkLst>
            <pc:docMk/>
            <pc:sldMk cId="3384033307" sldId="282"/>
            <ac:picMk id="23" creationId="{A6192CCF-C4F3-4F52-AF7B-9EB0FC53D318}"/>
          </ac:picMkLst>
        </pc:picChg>
        <pc:picChg chg="add mod">
          <ac:chgData name="Arne Berner" userId="20b41065-d5f6-4849-b0de-947405531d97" providerId="ADAL" clId="{E1B995A8-9704-49CC-80EB-50DEECD5A5BE}" dt="2020-12-15T07:14:47.815" v="2151"/>
          <ac:picMkLst>
            <pc:docMk/>
            <pc:sldMk cId="3384033307" sldId="282"/>
            <ac:picMk id="25" creationId="{CAF106F9-BE5D-4B68-89EC-7D1DDCA4640A}"/>
          </ac:picMkLst>
        </pc:picChg>
      </pc:sldChg>
      <pc:sldChg chg="modSp add mod ord">
        <pc:chgData name="Arne Berner" userId="20b41065-d5f6-4849-b0de-947405531d97" providerId="ADAL" clId="{E1B995A8-9704-49CC-80EB-50DEECD5A5BE}" dt="2020-12-15T07:19:48.212" v="2173" actId="20577"/>
        <pc:sldMkLst>
          <pc:docMk/>
          <pc:sldMk cId="2779110365" sldId="283"/>
        </pc:sldMkLst>
        <pc:spChg chg="mod">
          <ac:chgData name="Arne Berner" userId="20b41065-d5f6-4849-b0de-947405531d97" providerId="ADAL" clId="{E1B995A8-9704-49CC-80EB-50DEECD5A5BE}" dt="2020-12-15T07:19:48.212" v="2173" actId="20577"/>
          <ac:spMkLst>
            <pc:docMk/>
            <pc:sldMk cId="2779110365" sldId="283"/>
            <ac:spMk id="2" creationId="{2C079B61-B030-4C65-A139-AEB0AC999A96}"/>
          </ac:spMkLst>
        </pc:spChg>
      </pc:sldChg>
      <pc:sldChg chg="addSp delSp modSp add mod">
        <pc:chgData name="Arne Berner" userId="20b41065-d5f6-4849-b0de-947405531d97" providerId="ADAL" clId="{E1B995A8-9704-49CC-80EB-50DEECD5A5BE}" dt="2020-12-15T07:29:57.205" v="2298" actId="693"/>
        <pc:sldMkLst>
          <pc:docMk/>
          <pc:sldMk cId="3168383202" sldId="284"/>
        </pc:sldMkLst>
        <pc:spChg chg="del">
          <ac:chgData name="Arne Berner" userId="20b41065-d5f6-4849-b0de-947405531d97" providerId="ADAL" clId="{E1B995A8-9704-49CC-80EB-50DEECD5A5BE}" dt="2020-12-15T07:22:44.650" v="2188" actId="478"/>
          <ac:spMkLst>
            <pc:docMk/>
            <pc:sldMk cId="3168383202" sldId="284"/>
            <ac:spMk id="3" creationId="{A4B1D0F2-A0FE-4A15-81DE-0582D7EE9AC7}"/>
          </ac:spMkLst>
        </pc:spChg>
        <pc:spChg chg="del mod">
          <ac:chgData name="Arne Berner" userId="20b41065-d5f6-4849-b0de-947405531d97" providerId="ADAL" clId="{E1B995A8-9704-49CC-80EB-50DEECD5A5BE}" dt="2020-12-15T07:27:20.188" v="2230" actId="478"/>
          <ac:spMkLst>
            <pc:docMk/>
            <pc:sldMk cId="3168383202" sldId="284"/>
            <ac:spMk id="5" creationId="{3536F902-5168-4B47-89D9-DDD571DA86F2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" creationId="{DEAC68D3-9FC0-4AFA-B256-D5E064DDD0D5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" creationId="{83AF79BC-97CC-47E4-8E38-AECE7511C514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8" creationId="{7C46CFFA-06C9-47C3-9390-BAD9AE3054C6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15" creationId="{9C1545CF-E705-4EE8-8F3B-ABB342DE6455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19" creationId="{AE77227C-6027-4C27-B8D7-9B931CEE9631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20" creationId="{C7AC4DB1-B141-4E92-9DCE-9989922644FF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28" creationId="{053F908E-6EB3-4115-8114-C54A22A3D82D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30" creationId="{0D5785B2-D684-4FF1-9DDF-024B1F0F7507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32" creationId="{49130EF8-3B7E-476E-9DF9-80C04328EBA8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34" creationId="{3A995833-7A1E-4123-9C40-065F2B9EE47F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36" creationId="{C6708A30-6319-4598-BFCD-3090720F7401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38" creationId="{4A5C1C8A-146D-481E-841F-8B10F9B9CB93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41" creationId="{E05BCE36-4BEB-4DBD-A564-510ECCD89619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43" creationId="{16EF589B-C7C5-441D-893A-1BAF3018DF34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47" creationId="{6B347D67-F9F2-422F-A361-E54D913A3DDF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0" creationId="{F7B3978A-D3BF-4F9B-ABE1-F971BFD6A65C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1" creationId="{A7217D84-738A-450F-9923-8568FD8D0F23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3" creationId="{B815CB29-787E-4F4D-8E2E-BEFABA93124E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5" creationId="{CD7DA09A-3580-4BB1-922A-EE13E4570893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6" creationId="{E9C2DF2A-F383-4B85-99BC-CFBE74427E1C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58" creationId="{9979E02D-79A6-43C4-8585-A74FEA20F411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1" creationId="{CC8B84F1-B6FF-4CF4-9A87-2AC7A894F27C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3" creationId="{BD2681F6-95C3-4D59-90F0-16CC90CFA761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5" creationId="{F5B0DBA9-5260-4578-830E-FEF63C44A902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8" creationId="{E571D2CD-B24D-4662-9784-1D3BE74EAE93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69" creationId="{5025EC8E-833A-48C7-8E0A-F803081201BA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1" creationId="{06C42141-23CA-41FC-A690-EB83CFA2FC0A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3" creationId="{0E9704DB-61AE-42C6-87E1-2FE56F38BEC6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5" creationId="{7A8CD70D-12E8-46C6-8794-099EC943535B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6" creationId="{80D57E9C-F056-4969-8FBA-233AE6CC0BB6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78" creationId="{2CD04A7A-CE9A-4D52-8936-335A837F173D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81" creationId="{A6CAD31C-481E-44B7-AC34-2CE02766D4A9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83" creationId="{1411D8AF-94B6-4D2A-9D20-2224FAF33489}"/>
          </ac:spMkLst>
        </pc:spChg>
        <pc:spChg chg="mod">
          <ac:chgData name="Arne Berner" userId="20b41065-d5f6-4849-b0de-947405531d97" providerId="ADAL" clId="{E1B995A8-9704-49CC-80EB-50DEECD5A5BE}" dt="2020-12-15T07:28:05.788" v="2281" actId="1037"/>
          <ac:spMkLst>
            <pc:docMk/>
            <pc:sldMk cId="3168383202" sldId="284"/>
            <ac:spMk id="86" creationId="{4F10AC14-6396-45DF-969B-A9A06262A3EC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0" creationId="{AB9CBE2E-0184-4428-9285-B47CB623AF07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2" creationId="{BC76EE4E-572F-4F1E-B12A-462A19B8E452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5" creationId="{0777BFE7-B0F0-409D-9735-21AF59C29BCA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6" creationId="{586159A2-F2E7-4C01-B91C-5B8826152047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8" creationId="{96ADB855-FF85-4466-A35A-69076A23490E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99" creationId="{95C7AD3F-A959-423A-A185-EBF436E95700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101" creationId="{317F694D-6C3F-4196-9A6D-4C404C3DC86C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102" creationId="{D76541CB-2695-40C8-88D6-FAC702F01357}"/>
          </ac:spMkLst>
        </pc:spChg>
        <pc:spChg chg="add mod">
          <ac:chgData name="Arne Berner" userId="20b41065-d5f6-4849-b0de-947405531d97" providerId="ADAL" clId="{E1B995A8-9704-49CC-80EB-50DEECD5A5BE}" dt="2020-12-15T07:27:53.758" v="2271" actId="1038"/>
          <ac:spMkLst>
            <pc:docMk/>
            <pc:sldMk cId="3168383202" sldId="284"/>
            <ac:spMk id="103" creationId="{DAF50FB7-215D-4F20-A871-C434C9375DCD}"/>
          </ac:spMkLst>
        </pc:spChg>
        <pc:spChg chg="add mod">
          <ac:chgData name="Arne Berner" userId="20b41065-d5f6-4849-b0de-947405531d97" providerId="ADAL" clId="{E1B995A8-9704-49CC-80EB-50DEECD5A5BE}" dt="2020-12-15T07:28:44.042" v="2291" actId="403"/>
          <ac:spMkLst>
            <pc:docMk/>
            <pc:sldMk cId="3168383202" sldId="284"/>
            <ac:spMk id="106" creationId="{37F9B112-CF07-469E-B6D7-4707AE71C3BF}"/>
          </ac:spMkLst>
        </pc:sp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12" creationId="{1E704B0F-5D01-489E-9521-E44819829938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14" creationId="{47FA154E-84E9-45AB-8A44-2CB49015B456}"/>
          </ac:cxnSpMkLst>
        </pc:cxnChg>
        <pc:cxnChg chg="del mod">
          <ac:chgData name="Arne Berner" userId="20b41065-d5f6-4849-b0de-947405531d97" providerId="ADAL" clId="{E1B995A8-9704-49CC-80EB-50DEECD5A5BE}" dt="2020-12-15T07:27:21.222" v="2231" actId="478"/>
          <ac:cxnSpMkLst>
            <pc:docMk/>
            <pc:sldMk cId="3168383202" sldId="284"/>
            <ac:cxnSpMk id="16" creationId="{1847E2C2-4E35-44DF-8FDB-958342A98A93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17" creationId="{BC266D1B-3D31-4AA5-9537-328FDD829B78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21" creationId="{646977B9-B1D4-4702-98E9-BDD47BCA9598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24" creationId="{94EE6F6A-5A9A-4785-8BD1-AAE8DA00A525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26" creationId="{156DB74E-F00E-4A93-9C68-316DBC190573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29" creationId="{067EC8CF-C39E-462A-B9E1-17AAD5133480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31" creationId="{BE99673B-59BD-43D1-9147-D6CB6F8EAA02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33" creationId="{B65D79C7-4323-4253-8A27-04FD49C3C0FD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35" creationId="{084285E4-FECE-4962-8623-2C3F046974E1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37" creationId="{7C26B758-2A6F-4B95-B33E-C06626587538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39" creationId="{352103CF-A3C9-47B6-8DDE-1AB84F992C80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40" creationId="{15340C18-E2F6-4F15-A5DB-5F587756CE79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42" creationId="{97724651-5146-45E7-8ACF-664232823F52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44" creationId="{5FD4C96C-D116-4765-A1BD-AA0BC16EBDC1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48" creationId="{DBA78339-35AC-4BDD-82ED-5BB317C2C5CD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49" creationId="{211B303A-267C-4C0D-9C81-2F0DEF60D794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52" creationId="{FB487B4F-EE82-4946-9D64-94A1DA0D3732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54" creationId="{B1FCE515-1DE4-49DE-A534-66F86A8DE213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57" creationId="{18745D0F-D7E5-4CE3-B715-E03FC4F88F8C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59" creationId="{5604E4E6-2187-4733-81C8-486977D272E1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60" creationId="{B774465F-1F35-4697-B204-FA0624BA9D6F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62" creationId="{152D80E0-FF33-4B7C-803C-C44CB95F79B6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64" creationId="{D1254A06-A33C-40D5-A222-455A490C791D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66" creationId="{9A1FD7FF-A48D-4B2C-AA43-886117CE6C6E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67" creationId="{E40A10B1-DDDC-463B-B3AA-3567CEDFCF94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70" creationId="{3D825724-327F-4703-8360-7122B3CBA0DE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72" creationId="{B89049D9-F6CF-4D93-8651-491991DEC7FD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74" creationId="{18888B75-934F-4D1F-AF6A-ECA4E7607EBB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77" creationId="{92B113A3-D36B-459A-AA8E-18A9578C1AAF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79" creationId="{02EB2821-3DA4-46F6-AD9B-CE4AD28EBD95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80" creationId="{4221FDE8-0FBC-4B0C-84AE-F1BE03296FE0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82" creationId="{4CAD3D70-6264-417B-8846-7BD1F543C693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84" creationId="{95DA94F7-555B-49A5-A1F2-4E483213B7CF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85" creationId="{DE8FAF48-D373-4D46-BF2F-8CD5D017C6F7}"/>
          </ac:cxnSpMkLst>
        </pc:cxnChg>
        <pc:cxnChg chg="add mod">
          <ac:chgData name="Arne Berner" userId="20b41065-d5f6-4849-b0de-947405531d97" providerId="ADAL" clId="{E1B995A8-9704-49CC-80EB-50DEECD5A5BE}" dt="2020-12-15T07:29:49.369" v="2297" actId="14100"/>
          <ac:cxnSpMkLst>
            <pc:docMk/>
            <pc:sldMk cId="3168383202" sldId="284"/>
            <ac:cxnSpMk id="87" creationId="{97590E89-2F6B-4907-80C5-F29C2EC4BCE7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88" creationId="{3E51ACC1-59B3-45CD-86F1-A6CA5E0A9D9D}"/>
          </ac:cxnSpMkLst>
        </pc:cxnChg>
        <pc:cxnChg chg="add mod">
          <ac:chgData name="Arne Berner" userId="20b41065-d5f6-4849-b0de-947405531d97" providerId="ADAL" clId="{E1B995A8-9704-49CC-80EB-50DEECD5A5BE}" dt="2020-12-15T07:29:44.812" v="2296" actId="14100"/>
          <ac:cxnSpMkLst>
            <pc:docMk/>
            <pc:sldMk cId="3168383202" sldId="284"/>
            <ac:cxnSpMk id="89" creationId="{1361B2EC-BE81-4DF7-9457-E8096AA4A25F}"/>
          </ac:cxnSpMkLst>
        </pc:cxnChg>
        <pc:cxnChg chg="mod">
          <ac:chgData name="Arne Berner" userId="20b41065-d5f6-4849-b0de-947405531d97" providerId="ADAL" clId="{E1B995A8-9704-49CC-80EB-50DEECD5A5BE}" dt="2020-12-15T07:28:05.788" v="2281" actId="1037"/>
          <ac:cxnSpMkLst>
            <pc:docMk/>
            <pc:sldMk cId="3168383202" sldId="284"/>
            <ac:cxnSpMk id="91" creationId="{DD384824-DFBF-427A-B9AE-16E5915C942E}"/>
          </ac:cxnSpMkLst>
        </pc:cxnChg>
        <pc:cxnChg chg="add mod">
          <ac:chgData name="Arne Berner" userId="20b41065-d5f6-4849-b0de-947405531d97" providerId="ADAL" clId="{E1B995A8-9704-49CC-80EB-50DEECD5A5BE}" dt="2020-12-15T07:29:57.205" v="2298" actId="693"/>
          <ac:cxnSpMkLst>
            <pc:docMk/>
            <pc:sldMk cId="3168383202" sldId="284"/>
            <ac:cxnSpMk id="93" creationId="{0629A56E-DAC0-4981-A3FF-5BB5733B6BE0}"/>
          </ac:cxnSpMkLst>
        </pc:cxnChg>
        <pc:cxnChg chg="add mod">
          <ac:chgData name="Arne Berner" userId="20b41065-d5f6-4849-b0de-947405531d97" providerId="ADAL" clId="{E1B995A8-9704-49CC-80EB-50DEECD5A5BE}" dt="2020-12-15T07:29:57.205" v="2298" actId="693"/>
          <ac:cxnSpMkLst>
            <pc:docMk/>
            <pc:sldMk cId="3168383202" sldId="284"/>
            <ac:cxnSpMk id="94" creationId="{92430C40-51A5-4485-ADF6-75CF47B231A3}"/>
          </ac:cxnSpMkLst>
        </pc:cxnChg>
        <pc:cxnChg chg="add mod">
          <ac:chgData name="Arne Berner" userId="20b41065-d5f6-4849-b0de-947405531d97" providerId="ADAL" clId="{E1B995A8-9704-49CC-80EB-50DEECD5A5BE}" dt="2020-12-15T07:29:57.205" v="2298" actId="693"/>
          <ac:cxnSpMkLst>
            <pc:docMk/>
            <pc:sldMk cId="3168383202" sldId="284"/>
            <ac:cxnSpMk id="97" creationId="{CBA1C2E6-834E-43E8-8797-0467596F7001}"/>
          </ac:cxnSpMkLst>
        </pc:cxnChg>
        <pc:cxnChg chg="add del mod">
          <ac:chgData name="Arne Berner" userId="20b41065-d5f6-4849-b0de-947405531d97" providerId="ADAL" clId="{E1B995A8-9704-49CC-80EB-50DEECD5A5BE}" dt="2020-12-15T07:24:09.836" v="2199" actId="478"/>
          <ac:cxnSpMkLst>
            <pc:docMk/>
            <pc:sldMk cId="3168383202" sldId="284"/>
            <ac:cxnSpMk id="100" creationId="{AA7E15A4-2ADA-4D12-8056-484C2C4EFEB2}"/>
          </ac:cxnSpMkLst>
        </pc:cxnChg>
        <pc:cxnChg chg="add mod">
          <ac:chgData name="Arne Berner" userId="20b41065-d5f6-4849-b0de-947405531d97" providerId="ADAL" clId="{E1B995A8-9704-49CC-80EB-50DEECD5A5BE}" dt="2020-12-15T07:29:35.571" v="2295" actId="1582"/>
          <ac:cxnSpMkLst>
            <pc:docMk/>
            <pc:sldMk cId="3168383202" sldId="284"/>
            <ac:cxnSpMk id="104" creationId="{DB9CEAD9-5823-44B1-8921-C5A896EED8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2925-B2FF-4C6B-891E-277101877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782D-9223-4839-B137-130B8025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49AF-DC81-4D26-83A9-E8A9199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0A52-1453-4960-8397-6B4B6CC0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A1D-99BA-4AAA-8FA0-3389E11F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54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7DF6-E376-47F8-A798-63D30AC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5EE2-C11D-4B0E-98E9-65220446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1F17-E0EC-47DA-AF89-552A1A4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8499-C1D3-4533-A2F6-C3EAFFC1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1D69-AFA2-4F1E-8375-A8B5C9DA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89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364D4-FC3C-41C8-AD04-245B08510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28C34-3C88-42AE-9352-E9A91581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268A-1BDA-48A3-B2BB-990F8F50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D8F9-1755-450A-A161-00FAF5F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E321-365B-4A43-A4AF-80203B25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6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14AD-00F8-4347-8150-F9FD3DE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0A2F-1B8D-4B92-BEE3-C63EE2AD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EAFD-25A8-45F8-9D80-1C930E68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2071-1E11-426F-B60B-9BBD0817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6B9-EAB6-4520-9FED-1504BDD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31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328C-0D8A-4E84-8E15-B2F49814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3F92-E19E-4A24-8EC5-0325425D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E551-D012-459E-9CE9-9430FBE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D376-4A43-4B25-BFF5-BCB25E5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49E1-B9D3-49E7-B034-8C4C42C2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4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25C2-6E4D-49C6-A5ED-3C04C49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B42F-06FC-4737-95D9-9928B7195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FAF5B-0568-4AF5-8A56-3F4B057B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5BBC-ABA1-4801-9198-06066E99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2EBC-446E-4C50-921C-AF497FE3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9E0D-C5FB-4E8C-93F1-16122DD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3C65-91C5-497F-A3B5-4A8F545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5C2BC-79A1-40FE-AF57-AA896548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BF71-1DC3-4EC5-A74A-B967444A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B7723-8B38-475D-B264-B594AE252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A18AD-212C-4052-8CB8-87856F708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329EF-C9A5-4D81-ABEA-6AC08D7C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ACFC9-8A51-4232-8913-A45ADA5E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7DE3E-9ABA-4C75-A1E2-EDFF2516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8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6202-5FBA-42EC-A904-16DCE38E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C0A24-549E-4514-8016-85CFA96B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19D6C-BBB9-4648-BBBB-975B5923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3922B-021B-4C2F-B03A-81FC33E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48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03776-8C58-451B-B9F9-43A75A87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C2FF8-B84F-4779-B15C-E740C6D4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D5BED-35B2-48BE-8FBC-25CFA91B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77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E046-7CAC-4F2C-8811-0BBA46BB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6BA1-873F-4766-8522-2005CF4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AB463-F217-403C-8109-79E83F9C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C3B99-E169-4C11-9123-DF97BCE3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BFCB-36A7-4BED-A62D-EB4B4E9A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4DFBF-AF72-49D9-92F3-CAC5C137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81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608B-1452-4BBD-98B0-560ED331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1E3BA-2B78-4794-A767-2FED740F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0DD67-2F79-440F-9F4E-65422EEE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6C87-D035-4AC6-B350-3C0C3A40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71518-7B85-4527-A0C7-FC4B6722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4C7E-8ADC-4017-AD94-654BD63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579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6108A-0908-42A4-AB99-BC7C2C2D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91C0-678F-405D-92A1-126B8875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549E-6D69-4CC8-99AE-CB86654B3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38CC-C586-4E31-AB7F-15DC7EE5A984}" type="datetimeFigureOut">
              <a:rPr lang="nb-NO" smtClean="0"/>
              <a:t>14.12.2020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D35C-DF37-42B9-B3F6-75E440F4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9784-65CB-4891-A55A-F06A9559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03E9-4121-4009-BB3A-DC53DF5859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1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.svg"/><Relationship Id="rId5" Type="http://schemas.openxmlformats.org/officeDocument/2006/relationships/image" Target="../media/image5.svg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15.svg"/><Relationship Id="rId2" Type="http://schemas.openxmlformats.org/officeDocument/2006/relationships/image" Target="../media/image12.png"/><Relationship Id="rId16" Type="http://schemas.openxmlformats.org/officeDocument/2006/relationships/image" Target="../media/image1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5" Type="http://schemas.openxmlformats.org/officeDocument/2006/relationships/image" Target="../media/image3.svg"/><Relationship Id="rId10" Type="http://schemas.openxmlformats.org/officeDocument/2006/relationships/image" Target="../media/image16.png"/><Relationship Id="rId19" Type="http://schemas.openxmlformats.org/officeDocument/2006/relationships/image" Target="../media/image21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2.png"/><Relationship Id="rId22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9064-A761-480B-A9A1-DA2CFE77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Github</a:t>
            </a:r>
            <a:r>
              <a:rPr lang="nb-NO" dirty="0"/>
              <a:t> intro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4CCD-1896-4715-B920-1A5D23573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&amp; a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recap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6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07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you@github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/>
          <p:nvPr/>
        </p:nvCxnSpPr>
        <p:spPr>
          <a:xfrm>
            <a:off x="6213072" y="1942738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D6E4EE5-7349-4626-9454-698EA5741F65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99102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D2AF9-9ADF-4082-B540-DF158E4E220F}"/>
              </a:ext>
            </a:extLst>
          </p:cNvPr>
          <p:cNvCxnSpPr>
            <a:cxnSpLocks/>
          </p:cNvCxnSpPr>
          <p:nvPr/>
        </p:nvCxnSpPr>
        <p:spPr>
          <a:xfrm flipH="1">
            <a:off x="4838013" y="350728"/>
            <a:ext cx="7798" cy="507304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07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you@github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A9BFE-98BD-456E-AF9E-5AFBDAA1FB04}"/>
              </a:ext>
            </a:extLst>
          </p:cNvPr>
          <p:cNvSpPr/>
          <p:nvPr/>
        </p:nvSpPr>
        <p:spPr>
          <a:xfrm>
            <a:off x="2552927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-pc&gt;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26C7C-ED9B-4D39-9D0F-15F3686471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6209" y="1942739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/>
          <p:nvPr/>
        </p:nvCxnSpPr>
        <p:spPr>
          <a:xfrm>
            <a:off x="6213072" y="1942738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659702-157C-4AD7-B2C5-39383283AFC4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8F2C6-CAC5-4F2C-B609-2BCCB1B7C76F}"/>
              </a:ext>
            </a:extLst>
          </p:cNvPr>
          <p:cNvSpPr txBox="1"/>
          <p:nvPr/>
        </p:nvSpPr>
        <p:spPr>
          <a:xfrm>
            <a:off x="164883" y="6112999"/>
            <a:ext cx="706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*Tips:</a:t>
            </a:r>
          </a:p>
          <a:p>
            <a:pPr marL="285750" indent="-285750">
              <a:buFontTx/>
              <a:buChar char="-"/>
            </a:pPr>
            <a:r>
              <a:rPr lang="nb-NO" dirty="0"/>
              <a:t>Ikke lagre «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» i «Mine dokumenter» med </a:t>
            </a:r>
            <a:r>
              <a:rPr lang="nb-NO" dirty="0" err="1"/>
              <a:t>syncing</a:t>
            </a:r>
            <a:r>
              <a:rPr lang="nb-NO" dirty="0"/>
              <a:t> til OneDrive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585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D2AF9-9ADF-4082-B540-DF158E4E220F}"/>
              </a:ext>
            </a:extLst>
          </p:cNvPr>
          <p:cNvCxnSpPr>
            <a:cxnSpLocks/>
          </p:cNvCxnSpPr>
          <p:nvPr/>
        </p:nvCxnSpPr>
        <p:spPr>
          <a:xfrm flipH="1">
            <a:off x="4838013" y="350728"/>
            <a:ext cx="7798" cy="507304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07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you@github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A9BFE-98BD-456E-AF9E-5AFBDAA1FB04}"/>
              </a:ext>
            </a:extLst>
          </p:cNvPr>
          <p:cNvSpPr/>
          <p:nvPr/>
        </p:nvSpPr>
        <p:spPr>
          <a:xfrm>
            <a:off x="2552927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-pc&gt;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26C7C-ED9B-4D39-9D0F-15F3686471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6209" y="1942739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/>
          <p:nvPr/>
        </p:nvCxnSpPr>
        <p:spPr>
          <a:xfrm>
            <a:off x="6213072" y="1942738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659702-157C-4AD7-B2C5-39383283AFC4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9CBB-3CF8-4483-95AC-A0D43DABD6CB}"/>
              </a:ext>
            </a:extLst>
          </p:cNvPr>
          <p:cNvCxnSpPr>
            <a:cxnSpLocks/>
          </p:cNvCxnSpPr>
          <p:nvPr/>
        </p:nvCxnSpPr>
        <p:spPr>
          <a:xfrm>
            <a:off x="8919303" y="3727909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C33FDA-C1AF-422F-8A9C-68F1DA539071}"/>
              </a:ext>
            </a:extLst>
          </p:cNvPr>
          <p:cNvSpPr/>
          <p:nvPr/>
        </p:nvSpPr>
        <p:spPr>
          <a:xfrm>
            <a:off x="1278546" y="3902053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51376F-2518-4D13-859E-7B3692AC4173}"/>
              </a:ext>
            </a:extLst>
          </p:cNvPr>
          <p:cNvSpPr/>
          <p:nvPr/>
        </p:nvSpPr>
        <p:spPr>
          <a:xfrm>
            <a:off x="922736" y="3389266"/>
            <a:ext cx="2091847" cy="43832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nb-NO" dirty="0"/>
              <a:t>do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23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D2AF9-9ADF-4082-B540-DF158E4E220F}"/>
              </a:ext>
            </a:extLst>
          </p:cNvPr>
          <p:cNvCxnSpPr>
            <a:cxnSpLocks/>
          </p:cNvCxnSpPr>
          <p:nvPr/>
        </p:nvCxnSpPr>
        <p:spPr>
          <a:xfrm flipH="1">
            <a:off x="4838013" y="350728"/>
            <a:ext cx="7798" cy="507304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07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you@github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A9BFE-98BD-456E-AF9E-5AFBDAA1FB04}"/>
              </a:ext>
            </a:extLst>
          </p:cNvPr>
          <p:cNvSpPr/>
          <p:nvPr/>
        </p:nvSpPr>
        <p:spPr>
          <a:xfrm>
            <a:off x="2552927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-pc&gt;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26C7C-ED9B-4D39-9D0F-15F3686471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6209" y="1942739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/>
          <p:nvPr/>
        </p:nvCxnSpPr>
        <p:spPr>
          <a:xfrm>
            <a:off x="6213072" y="1942738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659702-157C-4AD7-B2C5-39383283AFC4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9CBB-3CF8-4483-95AC-A0D43DABD6CB}"/>
              </a:ext>
            </a:extLst>
          </p:cNvPr>
          <p:cNvCxnSpPr>
            <a:cxnSpLocks/>
          </p:cNvCxnSpPr>
          <p:nvPr/>
        </p:nvCxnSpPr>
        <p:spPr>
          <a:xfrm>
            <a:off x="8919303" y="3727909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C33FDA-C1AF-422F-8A9C-68F1DA539071}"/>
              </a:ext>
            </a:extLst>
          </p:cNvPr>
          <p:cNvSpPr/>
          <p:nvPr/>
        </p:nvSpPr>
        <p:spPr>
          <a:xfrm>
            <a:off x="1278546" y="3902053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51376F-2518-4D13-859E-7B3692AC4173}"/>
              </a:ext>
            </a:extLst>
          </p:cNvPr>
          <p:cNvSpPr/>
          <p:nvPr/>
        </p:nvSpPr>
        <p:spPr>
          <a:xfrm>
            <a:off x="922736" y="3389266"/>
            <a:ext cx="2091847" cy="43832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nb-NO" dirty="0"/>
              <a:t>do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5E3CC9-DB57-400E-B4B1-986EFAFB91F5}"/>
              </a:ext>
            </a:extLst>
          </p:cNvPr>
          <p:cNvSpPr/>
          <p:nvPr/>
        </p:nvSpPr>
        <p:spPr>
          <a:xfrm>
            <a:off x="3814761" y="4443202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77978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D2AF9-9ADF-4082-B540-DF158E4E220F}"/>
              </a:ext>
            </a:extLst>
          </p:cNvPr>
          <p:cNvCxnSpPr>
            <a:cxnSpLocks/>
          </p:cNvCxnSpPr>
          <p:nvPr/>
        </p:nvCxnSpPr>
        <p:spPr>
          <a:xfrm flipH="1">
            <a:off x="4838013" y="350728"/>
            <a:ext cx="7798" cy="507304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07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you@github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A9BFE-98BD-456E-AF9E-5AFBDAA1FB04}"/>
              </a:ext>
            </a:extLst>
          </p:cNvPr>
          <p:cNvSpPr/>
          <p:nvPr/>
        </p:nvSpPr>
        <p:spPr>
          <a:xfrm>
            <a:off x="2552927" y="958242"/>
            <a:ext cx="1946564" cy="98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b-NO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-pc&gt;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iac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-terraform-</a:t>
            </a:r>
            <a:r>
              <a:rPr kumimoji="0" lang="nb-N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nb-NO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26C7C-ED9B-4D39-9D0F-15F3686471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6209" y="1942739"/>
            <a:ext cx="0" cy="371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>
            <a:cxnSpLocks/>
          </p:cNvCxnSpPr>
          <p:nvPr/>
        </p:nvCxnSpPr>
        <p:spPr>
          <a:xfrm>
            <a:off x="6213072" y="1942738"/>
            <a:ext cx="9684" cy="371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659702-157C-4AD7-B2C5-39383283AFC4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9CBB-3CF8-4483-95AC-A0D43DABD6CB}"/>
              </a:ext>
            </a:extLst>
          </p:cNvPr>
          <p:cNvCxnSpPr>
            <a:cxnSpLocks/>
          </p:cNvCxnSpPr>
          <p:nvPr/>
        </p:nvCxnSpPr>
        <p:spPr>
          <a:xfrm>
            <a:off x="8909618" y="4576903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C33FDA-C1AF-422F-8A9C-68F1DA539071}"/>
              </a:ext>
            </a:extLst>
          </p:cNvPr>
          <p:cNvSpPr/>
          <p:nvPr/>
        </p:nvSpPr>
        <p:spPr>
          <a:xfrm>
            <a:off x="1278546" y="3902053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51376F-2518-4D13-859E-7B3692AC4173}"/>
              </a:ext>
            </a:extLst>
          </p:cNvPr>
          <p:cNvSpPr/>
          <p:nvPr/>
        </p:nvSpPr>
        <p:spPr>
          <a:xfrm>
            <a:off x="922736" y="3389266"/>
            <a:ext cx="2091847" cy="43832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nb-NO" dirty="0"/>
              <a:t>do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5E3CC9-DB57-400E-B4B1-986EFAFB91F5}"/>
              </a:ext>
            </a:extLst>
          </p:cNvPr>
          <p:cNvSpPr/>
          <p:nvPr/>
        </p:nvSpPr>
        <p:spPr>
          <a:xfrm>
            <a:off x="3814761" y="4443202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Push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725F78-43E4-4C64-80B5-6090CFDFADD4}"/>
              </a:ext>
            </a:extLst>
          </p:cNvPr>
          <p:cNvSpPr/>
          <p:nvPr/>
        </p:nvSpPr>
        <p:spPr>
          <a:xfrm>
            <a:off x="6564880" y="5027506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request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755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D2AF9-9ADF-4082-B540-DF158E4E220F}"/>
              </a:ext>
            </a:extLst>
          </p:cNvPr>
          <p:cNvCxnSpPr>
            <a:cxnSpLocks/>
          </p:cNvCxnSpPr>
          <p:nvPr/>
        </p:nvCxnSpPr>
        <p:spPr>
          <a:xfrm flipH="1">
            <a:off x="4838013" y="350728"/>
            <a:ext cx="7798" cy="507304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5298D-917B-4A25-A878-773B252257F6}"/>
              </a:ext>
            </a:extLst>
          </p:cNvPr>
          <p:cNvCxnSpPr>
            <a:cxnSpLocks/>
          </p:cNvCxnSpPr>
          <p:nvPr/>
        </p:nvCxnSpPr>
        <p:spPr>
          <a:xfrm>
            <a:off x="7544291" y="350728"/>
            <a:ext cx="0" cy="52108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1A982-1433-4370-8DD0-2518410B9AC2}"/>
              </a:ext>
            </a:extLst>
          </p:cNvPr>
          <p:cNvSpPr/>
          <p:nvPr/>
        </p:nvSpPr>
        <p:spPr>
          <a:xfrm>
            <a:off x="5249474" y="1457830"/>
            <a:ext cx="1946564" cy="48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Remote </a:t>
            </a:r>
            <a:r>
              <a:rPr lang="nb-NO" dirty="0" err="1"/>
              <a:t>repo</a:t>
            </a:r>
            <a:endParaRPr lang="nb-N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A9BFE-98BD-456E-AF9E-5AFBDAA1FB04}"/>
              </a:ext>
            </a:extLst>
          </p:cNvPr>
          <p:cNvSpPr/>
          <p:nvPr/>
        </p:nvSpPr>
        <p:spPr>
          <a:xfrm>
            <a:off x="2552927" y="1457830"/>
            <a:ext cx="1946564" cy="48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26C7C-ED9B-4D39-9D0F-15F36864718E}"/>
              </a:ext>
            </a:extLst>
          </p:cNvPr>
          <p:cNvCxnSpPr>
            <a:stCxn id="5" idx="2"/>
          </p:cNvCxnSpPr>
          <p:nvPr/>
        </p:nvCxnSpPr>
        <p:spPr>
          <a:xfrm>
            <a:off x="3526209" y="1942739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50AFDA-DE72-4636-BFEE-6523AAC21F24}"/>
              </a:ext>
            </a:extLst>
          </p:cNvPr>
          <p:cNvCxnSpPr/>
          <p:nvPr/>
        </p:nvCxnSpPr>
        <p:spPr>
          <a:xfrm>
            <a:off x="6213072" y="1942738"/>
            <a:ext cx="0" cy="295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659702-157C-4AD7-B2C5-39383283AFC4}"/>
              </a:ext>
            </a:extLst>
          </p:cNvPr>
          <p:cNvSpPr/>
          <p:nvPr/>
        </p:nvSpPr>
        <p:spPr>
          <a:xfrm>
            <a:off x="3814761" y="2964370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Clone</a:t>
            </a:r>
            <a:endParaRPr lang="nb-NO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1457830"/>
            <a:ext cx="1946564" cy="4849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External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9045A0-E955-45E0-B9DD-45D7B902DB09}"/>
              </a:ext>
            </a:extLst>
          </p:cNvPr>
          <p:cNvSpPr/>
          <p:nvPr/>
        </p:nvSpPr>
        <p:spPr>
          <a:xfrm>
            <a:off x="3814761" y="4194451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E9CBB-3CF8-4483-95AC-A0D43DABD6CB}"/>
              </a:ext>
            </a:extLst>
          </p:cNvPr>
          <p:cNvCxnSpPr>
            <a:cxnSpLocks/>
          </p:cNvCxnSpPr>
          <p:nvPr/>
        </p:nvCxnSpPr>
        <p:spPr>
          <a:xfrm>
            <a:off x="8919303" y="4095109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785963-7D76-47FA-A45F-15A686C13E0D}"/>
              </a:ext>
            </a:extLst>
          </p:cNvPr>
          <p:cNvSpPr/>
          <p:nvPr/>
        </p:nvSpPr>
        <p:spPr>
          <a:xfrm>
            <a:off x="6564878" y="4636257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request</a:t>
            </a:r>
            <a:endParaRPr lang="nb-NO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C33FDA-C1AF-422F-8A9C-68F1DA539071}"/>
              </a:ext>
            </a:extLst>
          </p:cNvPr>
          <p:cNvSpPr/>
          <p:nvPr/>
        </p:nvSpPr>
        <p:spPr>
          <a:xfrm>
            <a:off x="1303798" y="3740073"/>
            <a:ext cx="2046508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33644C-59E7-4494-8A9B-BEE6DCC296CE}"/>
              </a:ext>
            </a:extLst>
          </p:cNvPr>
          <p:cNvSpPr/>
          <p:nvPr/>
        </p:nvSpPr>
        <p:spPr>
          <a:xfrm>
            <a:off x="922736" y="3389266"/>
            <a:ext cx="2091847" cy="43832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nb-NO" dirty="0"/>
              <a:t>do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577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FCBD-BF36-4CE0-BF81-9B902D9F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</a:t>
            </a:r>
            <a:r>
              <a:rPr lang="nb-NO" dirty="0" err="1"/>
              <a:t>github</a:t>
            </a:r>
            <a:r>
              <a:rPr lang="nb-NO" dirty="0"/>
              <a:t>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4BF-36CC-4DAA-849B-F4F5A76D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lagre «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» i «Mine dokumenter» med </a:t>
            </a:r>
            <a:r>
              <a:rPr lang="nb-NO" dirty="0" err="1"/>
              <a:t>syncing</a:t>
            </a:r>
            <a:r>
              <a:rPr lang="nb-NO" dirty="0"/>
              <a:t> til OneDrive</a:t>
            </a:r>
          </a:p>
          <a:p>
            <a:r>
              <a:rPr lang="nb-NO" dirty="0"/>
              <a:t>.</a:t>
            </a:r>
            <a:r>
              <a:rPr lang="nb-NO" dirty="0" err="1"/>
              <a:t>gitignore</a:t>
            </a:r>
            <a:r>
              <a:rPr lang="nb-NO" dirty="0"/>
              <a:t> – brukes for å spesifisere filer som </a:t>
            </a:r>
            <a:r>
              <a:rPr lang="nb-NO" dirty="0" err="1"/>
              <a:t>Git</a:t>
            </a:r>
            <a:r>
              <a:rPr lang="nb-NO" dirty="0"/>
              <a:t> skal </a:t>
            </a:r>
            <a:r>
              <a:rPr lang="nb-NO" dirty="0" err="1"/>
              <a:t>versjonere</a:t>
            </a:r>
            <a:endParaRPr lang="nb-NO" dirty="0"/>
          </a:p>
          <a:p>
            <a:r>
              <a:rPr lang="nb-NO" dirty="0"/>
              <a:t>Alle </a:t>
            </a:r>
            <a:r>
              <a:rPr lang="nb-NO" dirty="0" err="1"/>
              <a:t>commit</a:t>
            </a:r>
            <a:r>
              <a:rPr lang="nb-NO" dirty="0"/>
              <a:t> endringer skal </a:t>
            </a:r>
            <a:r>
              <a:rPr lang="nb-NO" dirty="0" err="1"/>
              <a:t>refere</a:t>
            </a:r>
            <a:r>
              <a:rPr lang="nb-NO" dirty="0"/>
              <a:t> til en </a:t>
            </a:r>
            <a:r>
              <a:rPr lang="nb-NO" dirty="0" err="1"/>
              <a:t>saksID</a:t>
            </a:r>
            <a:r>
              <a:rPr lang="nb-NO" dirty="0"/>
              <a:t>, bestilling e.l.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0182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9B61-B030-4C65-A139-AEB0AC999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branches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7B47-FF69-4C91-BE11-0E1BC6456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9110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1582881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1250372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917863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1568206" y="1659516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stCxn id="20" idx="2"/>
            <a:endCxn id="7" idx="7"/>
          </p:cNvCxnSpPr>
          <p:nvPr/>
        </p:nvCxnSpPr>
        <p:spPr>
          <a:xfrm>
            <a:off x="1892057" y="1888116"/>
            <a:ext cx="0" cy="24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40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1582881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1250372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917863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1900715" y="1690688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  <a:stCxn id="20" idx="2"/>
            <a:endCxn id="28" idx="7"/>
          </p:cNvCxnSpPr>
          <p:nvPr/>
        </p:nvCxnSpPr>
        <p:spPr>
          <a:xfrm>
            <a:off x="2224566" y="1919288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  <a:stCxn id="28" idx="2"/>
            <a:endCxn id="7" idx="6"/>
          </p:cNvCxnSpPr>
          <p:nvPr/>
        </p:nvCxnSpPr>
        <p:spPr>
          <a:xfrm flipH="1">
            <a:off x="19153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DE0D5FB1-27A6-4BEC-8297-40DFBB3D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362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9B61-B030-4C65-A139-AEB0AC999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setup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7B47-FF69-4C91-BE11-0E1BC6456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522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1582881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1250372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917863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1900715" y="1690688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  <a:stCxn id="20" idx="2"/>
            <a:endCxn id="28" idx="7"/>
          </p:cNvCxnSpPr>
          <p:nvPr/>
        </p:nvCxnSpPr>
        <p:spPr>
          <a:xfrm>
            <a:off x="2224566" y="1919288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  <a:stCxn id="28" idx="2"/>
            <a:endCxn id="7" idx="6"/>
          </p:cNvCxnSpPr>
          <p:nvPr/>
        </p:nvCxnSpPr>
        <p:spPr>
          <a:xfrm flipH="1">
            <a:off x="19153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2247899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2168236" y="2279073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1993823" y="3099623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V="1">
            <a:off x="2383893" y="2753490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FEA24E-B72B-470C-B71F-68F8E9272E86}"/>
              </a:ext>
            </a:extLst>
          </p:cNvPr>
          <p:cNvSpPr txBox="1"/>
          <p:nvPr/>
        </p:nvSpPr>
        <p:spPr>
          <a:xfrm>
            <a:off x="336110" y="295290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Viner Hand ITC" panose="03070502030502020203" pitchFamily="66" charset="0"/>
              </a:rPr>
              <a:t>Branch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E696D2-E341-40C6-A7F5-92219DBCC4E3}"/>
              </a:ext>
            </a:extLst>
          </p:cNvPr>
          <p:cNvCxnSpPr>
            <a:cxnSpLocks/>
          </p:cNvCxnSpPr>
          <p:nvPr/>
        </p:nvCxnSpPr>
        <p:spPr>
          <a:xfrm flipV="1">
            <a:off x="1250372" y="2507673"/>
            <a:ext cx="838200" cy="480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9AEB9E-4382-44E2-837D-C20DA1CCD9F6}"/>
              </a:ext>
            </a:extLst>
          </p:cNvPr>
          <p:cNvSpPr txBox="1"/>
          <p:nvPr/>
        </p:nvSpPr>
        <p:spPr>
          <a:xfrm>
            <a:off x="6945710" y="395607"/>
            <a:ext cx="480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Branches</a:t>
            </a:r>
            <a:r>
              <a:rPr lang="nb-NO" dirty="0"/>
              <a:t> kan eksistere både lokalt og </a:t>
            </a:r>
            <a:r>
              <a:rPr lang="nb-NO" dirty="0" err="1"/>
              <a:t>remote</a:t>
            </a:r>
            <a:r>
              <a:rPr lang="nb-NO" dirty="0"/>
              <a:t>, så husk å push nye </a:t>
            </a:r>
            <a:r>
              <a:rPr lang="nb-NO" dirty="0" err="1"/>
              <a:t>brances</a:t>
            </a:r>
            <a:r>
              <a:rPr lang="nb-NO" dirty="0"/>
              <a:t> ut til </a:t>
            </a:r>
            <a:r>
              <a:rPr lang="nb-NO" dirty="0" err="1"/>
              <a:t>remote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6887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1582881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1250372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917863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2577854" y="1717964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1705" y="1946564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  <a:stCxn id="28" idx="2"/>
            <a:endCxn id="7" idx="6"/>
          </p:cNvCxnSpPr>
          <p:nvPr/>
        </p:nvCxnSpPr>
        <p:spPr>
          <a:xfrm flipH="1">
            <a:off x="19153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2247899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2168236" y="2279073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3018231" y="3058060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08301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785B2-D684-4FF1-9DDF-024B1F0F7507}"/>
              </a:ext>
            </a:extLst>
          </p:cNvPr>
          <p:cNvSpPr/>
          <p:nvPr/>
        </p:nvSpPr>
        <p:spPr>
          <a:xfrm>
            <a:off x="257785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9673B-59BD-43D1-9147-D6CB6F8EAA02}"/>
              </a:ext>
            </a:extLst>
          </p:cNvPr>
          <p:cNvCxnSpPr>
            <a:cxnSpLocks/>
            <a:stCxn id="30" idx="2"/>
            <a:endCxn id="15" idx="6"/>
          </p:cNvCxnSpPr>
          <p:nvPr/>
        </p:nvCxnSpPr>
        <p:spPr>
          <a:xfrm flipH="1">
            <a:off x="240722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130EF8-3B7E-476E-9DF9-80C04328EBA8}"/>
              </a:ext>
            </a:extLst>
          </p:cNvPr>
          <p:cNvSpPr/>
          <p:nvPr/>
        </p:nvSpPr>
        <p:spPr>
          <a:xfrm>
            <a:off x="291341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D79C7-4323-4253-8A27-04FD49C3C0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74278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995833-7A1E-4123-9C40-065F2B9EE47F}"/>
              </a:ext>
            </a:extLst>
          </p:cNvPr>
          <p:cNvSpPr/>
          <p:nvPr/>
        </p:nvSpPr>
        <p:spPr>
          <a:xfrm>
            <a:off x="3248974" y="2616713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285E4-FECE-4962-8623-2C3F046974E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8346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6708A30-6319-4598-BFCD-3090720F7401}"/>
              </a:ext>
            </a:extLst>
          </p:cNvPr>
          <p:cNvSpPr/>
          <p:nvPr/>
        </p:nvSpPr>
        <p:spPr>
          <a:xfrm>
            <a:off x="2421081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6B758-2A6F-4B95-B33E-C066265875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247899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5C1C8A-146D-481E-841F-8B10F9B9CB93}"/>
              </a:ext>
            </a:extLst>
          </p:cNvPr>
          <p:cNvSpPr/>
          <p:nvPr/>
        </p:nvSpPr>
        <p:spPr>
          <a:xfrm>
            <a:off x="27588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103CF-A3C9-47B6-8DDE-1AB84F992C8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5856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1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1582881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1250372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917863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3340434" y="1697615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664285" y="1926215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  <a:stCxn id="28" idx="2"/>
            <a:endCxn id="7" idx="6"/>
          </p:cNvCxnSpPr>
          <p:nvPr/>
        </p:nvCxnSpPr>
        <p:spPr>
          <a:xfrm flipH="1">
            <a:off x="19153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2247899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2168236" y="2279073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3018231" y="3058060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08301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785B2-D684-4FF1-9DDF-024B1F0F7507}"/>
              </a:ext>
            </a:extLst>
          </p:cNvPr>
          <p:cNvSpPr/>
          <p:nvPr/>
        </p:nvSpPr>
        <p:spPr>
          <a:xfrm>
            <a:off x="257785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9673B-59BD-43D1-9147-D6CB6F8EAA02}"/>
              </a:ext>
            </a:extLst>
          </p:cNvPr>
          <p:cNvCxnSpPr>
            <a:cxnSpLocks/>
            <a:stCxn id="30" idx="2"/>
            <a:endCxn id="15" idx="6"/>
          </p:cNvCxnSpPr>
          <p:nvPr/>
        </p:nvCxnSpPr>
        <p:spPr>
          <a:xfrm flipH="1">
            <a:off x="240722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130EF8-3B7E-476E-9DF9-80C04328EBA8}"/>
              </a:ext>
            </a:extLst>
          </p:cNvPr>
          <p:cNvSpPr/>
          <p:nvPr/>
        </p:nvSpPr>
        <p:spPr>
          <a:xfrm>
            <a:off x="291341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D79C7-4323-4253-8A27-04FD49C3C0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74278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995833-7A1E-4123-9C40-065F2B9EE47F}"/>
              </a:ext>
            </a:extLst>
          </p:cNvPr>
          <p:cNvSpPr/>
          <p:nvPr/>
        </p:nvSpPr>
        <p:spPr>
          <a:xfrm>
            <a:off x="3248974" y="2616713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285E4-FECE-4962-8623-2C3F046974E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8346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6708A30-6319-4598-BFCD-3090720F7401}"/>
              </a:ext>
            </a:extLst>
          </p:cNvPr>
          <p:cNvSpPr/>
          <p:nvPr/>
        </p:nvSpPr>
        <p:spPr>
          <a:xfrm>
            <a:off x="2421081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6B758-2A6F-4B95-B33E-C066265875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247899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5C1C8A-146D-481E-841F-8B10F9B9CB93}"/>
              </a:ext>
            </a:extLst>
          </p:cNvPr>
          <p:cNvSpPr/>
          <p:nvPr/>
        </p:nvSpPr>
        <p:spPr>
          <a:xfrm>
            <a:off x="2758872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103CF-A3C9-47B6-8DDE-1AB84F992C8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585690" y="2195946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340C18-E2F6-4F15-A5DB-5F587756CE79}"/>
              </a:ext>
            </a:extLst>
          </p:cNvPr>
          <p:cNvCxnSpPr>
            <a:cxnSpLocks/>
            <a:stCxn id="41" idx="4"/>
            <a:endCxn id="34" idx="7"/>
          </p:cNvCxnSpPr>
          <p:nvPr/>
        </p:nvCxnSpPr>
        <p:spPr>
          <a:xfrm flipH="1">
            <a:off x="3384968" y="2279073"/>
            <a:ext cx="199653" cy="36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05BCE36-4BEB-4DBD-A564-510ECCD89619}"/>
              </a:ext>
            </a:extLst>
          </p:cNvPr>
          <p:cNvSpPr/>
          <p:nvPr/>
        </p:nvSpPr>
        <p:spPr>
          <a:xfrm>
            <a:off x="3504957" y="2112818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24651-5146-45E7-8ACF-664232823F52}"/>
              </a:ext>
            </a:extLst>
          </p:cNvPr>
          <p:cNvCxnSpPr>
            <a:cxnSpLocks/>
            <a:stCxn id="41" idx="2"/>
            <a:endCxn id="38" idx="6"/>
          </p:cNvCxnSpPr>
          <p:nvPr/>
        </p:nvCxnSpPr>
        <p:spPr>
          <a:xfrm flipH="1">
            <a:off x="2918199" y="2195946"/>
            <a:ext cx="58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CBA1E0-CBAB-4D16-A542-23C3AF530A76}"/>
              </a:ext>
            </a:extLst>
          </p:cNvPr>
          <p:cNvSpPr txBox="1"/>
          <p:nvPr/>
        </p:nvSpPr>
        <p:spPr>
          <a:xfrm>
            <a:off x="4226716" y="2635929"/>
            <a:ext cx="16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Viner Hand ITC" panose="03070502030502020203" pitchFamily="66" charset="0"/>
              </a:rPr>
              <a:t>Pull </a:t>
            </a:r>
            <a:r>
              <a:rPr lang="nb-NO" dirty="0" err="1">
                <a:latin typeface="Viner Hand ITC" panose="03070502030502020203" pitchFamily="66" charset="0"/>
              </a:rPr>
              <a:t>request</a:t>
            </a:r>
            <a:endParaRPr lang="nb-NO" dirty="0">
              <a:latin typeface="Viner Hand ITC" panose="03070502030502020203" pitchFamily="66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648752-3E10-4323-967D-01941FB67426}"/>
              </a:ext>
            </a:extLst>
          </p:cNvPr>
          <p:cNvCxnSpPr>
            <a:cxnSpLocks/>
          </p:cNvCxnSpPr>
          <p:nvPr/>
        </p:nvCxnSpPr>
        <p:spPr>
          <a:xfrm flipH="1" flipV="1">
            <a:off x="3511885" y="2403765"/>
            <a:ext cx="706824" cy="308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6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cxnSpLocks/>
          </p:cNvCxnSpPr>
          <p:nvPr/>
        </p:nvCxnSpPr>
        <p:spPr>
          <a:xfrm flipH="1">
            <a:off x="1582881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cxnSpLocks/>
          </p:cNvCxnSpPr>
          <p:nvPr/>
        </p:nvCxnSpPr>
        <p:spPr>
          <a:xfrm flipH="1">
            <a:off x="1250372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cxnSpLocks/>
          </p:cNvCxnSpPr>
          <p:nvPr/>
        </p:nvCxnSpPr>
        <p:spPr>
          <a:xfrm flipH="1">
            <a:off x="917863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5927737" y="1744312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</p:cNvCxnSpPr>
          <p:nvPr/>
        </p:nvCxnSpPr>
        <p:spPr>
          <a:xfrm>
            <a:off x="5984067" y="1967011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</p:cNvCxnSpPr>
          <p:nvPr/>
        </p:nvCxnSpPr>
        <p:spPr>
          <a:xfrm flipH="1">
            <a:off x="1915390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2247899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2168236" y="2302651"/>
            <a:ext cx="102996" cy="3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3018231" y="3058060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08301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785B2-D684-4FF1-9DDF-024B1F0F7507}"/>
              </a:ext>
            </a:extLst>
          </p:cNvPr>
          <p:cNvSpPr/>
          <p:nvPr/>
        </p:nvSpPr>
        <p:spPr>
          <a:xfrm>
            <a:off x="257785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9673B-59BD-43D1-9147-D6CB6F8EAA02}"/>
              </a:ext>
            </a:extLst>
          </p:cNvPr>
          <p:cNvCxnSpPr>
            <a:cxnSpLocks/>
            <a:stCxn id="30" idx="2"/>
            <a:endCxn id="15" idx="6"/>
          </p:cNvCxnSpPr>
          <p:nvPr/>
        </p:nvCxnSpPr>
        <p:spPr>
          <a:xfrm flipH="1">
            <a:off x="240722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130EF8-3B7E-476E-9DF9-80C04328EBA8}"/>
              </a:ext>
            </a:extLst>
          </p:cNvPr>
          <p:cNvSpPr/>
          <p:nvPr/>
        </p:nvSpPr>
        <p:spPr>
          <a:xfrm>
            <a:off x="291341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D79C7-4323-4253-8A27-04FD49C3C0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74278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995833-7A1E-4123-9C40-065F2B9EE47F}"/>
              </a:ext>
            </a:extLst>
          </p:cNvPr>
          <p:cNvSpPr/>
          <p:nvPr/>
        </p:nvSpPr>
        <p:spPr>
          <a:xfrm>
            <a:off x="3248974" y="2616713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285E4-FECE-4962-8623-2C3F046974E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8346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6708A30-6319-4598-BFCD-3090720F7401}"/>
              </a:ext>
            </a:extLst>
          </p:cNvPr>
          <p:cNvSpPr/>
          <p:nvPr/>
        </p:nvSpPr>
        <p:spPr>
          <a:xfrm>
            <a:off x="2421081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6B758-2A6F-4B95-B33E-C066265875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247899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5C1C8A-146D-481E-841F-8B10F9B9CB93}"/>
              </a:ext>
            </a:extLst>
          </p:cNvPr>
          <p:cNvSpPr/>
          <p:nvPr/>
        </p:nvSpPr>
        <p:spPr>
          <a:xfrm>
            <a:off x="2758872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103CF-A3C9-47B6-8DDE-1AB84F992C8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585690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340C18-E2F6-4F15-A5DB-5F587756CE79}"/>
              </a:ext>
            </a:extLst>
          </p:cNvPr>
          <p:cNvCxnSpPr>
            <a:cxnSpLocks/>
            <a:stCxn id="41" idx="4"/>
            <a:endCxn id="34" idx="7"/>
          </p:cNvCxnSpPr>
          <p:nvPr/>
        </p:nvCxnSpPr>
        <p:spPr>
          <a:xfrm flipH="1">
            <a:off x="3384968" y="2302651"/>
            <a:ext cx="216301" cy="3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05BCE36-4BEB-4DBD-A564-510ECCD89619}"/>
              </a:ext>
            </a:extLst>
          </p:cNvPr>
          <p:cNvSpPr/>
          <p:nvPr/>
        </p:nvSpPr>
        <p:spPr>
          <a:xfrm>
            <a:off x="3521605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24651-5146-45E7-8ACF-664232823F52}"/>
              </a:ext>
            </a:extLst>
          </p:cNvPr>
          <p:cNvCxnSpPr>
            <a:cxnSpLocks/>
          </p:cNvCxnSpPr>
          <p:nvPr/>
        </p:nvCxnSpPr>
        <p:spPr>
          <a:xfrm flipH="1">
            <a:off x="2918199" y="2219523"/>
            <a:ext cx="60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6EF589B-C7C5-441D-893A-1BAF3018DF34}"/>
              </a:ext>
            </a:extLst>
          </p:cNvPr>
          <p:cNvSpPr/>
          <p:nvPr/>
        </p:nvSpPr>
        <p:spPr>
          <a:xfrm>
            <a:off x="384926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4C96C-D116-4765-A1BD-AA0BC16EBDC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676085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B347D67-F9F2-422F-A361-E54D913A3DDF}"/>
              </a:ext>
            </a:extLst>
          </p:cNvPr>
          <p:cNvSpPr/>
          <p:nvPr/>
        </p:nvSpPr>
        <p:spPr>
          <a:xfrm>
            <a:off x="4187058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A78339-35AC-4BDD-82ED-5BB317C2C5C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013876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1B303A-267C-4C0D-9C81-2F0DEF60D794}"/>
              </a:ext>
            </a:extLst>
          </p:cNvPr>
          <p:cNvCxnSpPr>
            <a:cxnSpLocks/>
          </p:cNvCxnSpPr>
          <p:nvPr/>
        </p:nvCxnSpPr>
        <p:spPr>
          <a:xfrm flipH="1" flipV="1">
            <a:off x="4278232" y="2285566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7B3978A-D3BF-4F9B-ABE1-F971BFD6A65C}"/>
              </a:ext>
            </a:extLst>
          </p:cNvPr>
          <p:cNvSpPr/>
          <p:nvPr/>
        </p:nvSpPr>
        <p:spPr>
          <a:xfrm>
            <a:off x="4381228" y="261158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7217D84-738A-450F-9923-8568FD8D0F23}"/>
              </a:ext>
            </a:extLst>
          </p:cNvPr>
          <p:cNvSpPr/>
          <p:nvPr/>
        </p:nvSpPr>
        <p:spPr>
          <a:xfrm>
            <a:off x="4716788" y="261158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487B4F-EE82-4946-9D64-94A1DA0D3732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546160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815CB29-787E-4F4D-8E2E-BEFABA93124E}"/>
              </a:ext>
            </a:extLst>
          </p:cNvPr>
          <p:cNvSpPr/>
          <p:nvPr/>
        </p:nvSpPr>
        <p:spPr>
          <a:xfrm>
            <a:off x="5052348" y="2616713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CE515-1DE4-49DE-A534-66F86A8DE21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881720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CD7DA09A-3580-4BB1-922A-EE13E4570893}"/>
              </a:ext>
            </a:extLst>
          </p:cNvPr>
          <p:cNvSpPr/>
          <p:nvPr/>
        </p:nvSpPr>
        <p:spPr>
          <a:xfrm>
            <a:off x="5382303" y="262879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9C2DF2A-F383-4B85-99BC-CFBE74427E1C}"/>
              </a:ext>
            </a:extLst>
          </p:cNvPr>
          <p:cNvSpPr/>
          <p:nvPr/>
        </p:nvSpPr>
        <p:spPr>
          <a:xfrm>
            <a:off x="5717863" y="262879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745D0F-D7E5-4CE3-B715-E03FC4F88F8C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547235" y="271192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9979E02D-79A6-43C4-8585-A74FEA20F411}"/>
              </a:ext>
            </a:extLst>
          </p:cNvPr>
          <p:cNvSpPr/>
          <p:nvPr/>
        </p:nvSpPr>
        <p:spPr>
          <a:xfrm>
            <a:off x="6053423" y="2633930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4E4E6-2187-4733-81C8-486977D272E1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882795" y="2717058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4465F-1F35-4697-B204-FA0624BA9D6F}"/>
              </a:ext>
            </a:extLst>
          </p:cNvPr>
          <p:cNvCxnSpPr>
            <a:cxnSpLocks/>
          </p:cNvCxnSpPr>
          <p:nvPr/>
        </p:nvCxnSpPr>
        <p:spPr>
          <a:xfrm flipH="1">
            <a:off x="5211675" y="270320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8B84F1-B6FF-4CF4-9A87-2AC7A894F27C}"/>
              </a:ext>
            </a:extLst>
          </p:cNvPr>
          <p:cNvSpPr/>
          <p:nvPr/>
        </p:nvSpPr>
        <p:spPr>
          <a:xfrm>
            <a:off x="5822680" y="3058060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</a:t>
            </a:r>
            <a:endParaRPr lang="nb-NO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2D80E0-FF33-4B7C-803C-C44CB95F79B6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212750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D2681F6-95C3-4D59-90F0-16CC90CFA761}"/>
              </a:ext>
            </a:extLst>
          </p:cNvPr>
          <p:cNvSpPr/>
          <p:nvPr/>
        </p:nvSpPr>
        <p:spPr>
          <a:xfrm>
            <a:off x="4523319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254A06-A33C-40D5-A222-455A490C791D}"/>
              </a:ext>
            </a:extLst>
          </p:cNvPr>
          <p:cNvCxnSpPr>
            <a:cxnSpLocks/>
          </p:cNvCxnSpPr>
          <p:nvPr/>
        </p:nvCxnSpPr>
        <p:spPr>
          <a:xfrm flipH="1">
            <a:off x="4346385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5B0DBA9-5260-4578-830E-FEF63C44A902}"/>
              </a:ext>
            </a:extLst>
          </p:cNvPr>
          <p:cNvSpPr/>
          <p:nvPr/>
        </p:nvSpPr>
        <p:spPr>
          <a:xfrm>
            <a:off x="483504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FD7FF-A48D-4B2C-AA43-886117CE6C6E}"/>
              </a:ext>
            </a:extLst>
          </p:cNvPr>
          <p:cNvCxnSpPr>
            <a:cxnSpLocks/>
          </p:cNvCxnSpPr>
          <p:nvPr/>
        </p:nvCxnSpPr>
        <p:spPr>
          <a:xfrm flipH="1">
            <a:off x="4661865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0A10B1-DDDC-463B-B3AA-3567CEDFCF9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602983" y="1693427"/>
            <a:ext cx="323516" cy="442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571D2CD-B24D-4662-9784-1D3BE74EAE93}"/>
              </a:ext>
            </a:extLst>
          </p:cNvPr>
          <p:cNvSpPr/>
          <p:nvPr/>
        </p:nvSpPr>
        <p:spPr>
          <a:xfrm>
            <a:off x="4922942" y="159593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025EC8E-833A-48C7-8E0A-F803081201BA}"/>
              </a:ext>
            </a:extLst>
          </p:cNvPr>
          <p:cNvSpPr/>
          <p:nvPr/>
        </p:nvSpPr>
        <p:spPr>
          <a:xfrm>
            <a:off x="5258502" y="159593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825724-327F-4703-8360-7122B3CBA0D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087874" y="1679064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6C42141-23CA-41FC-A690-EB83CFA2FC0A}"/>
              </a:ext>
            </a:extLst>
          </p:cNvPr>
          <p:cNvSpPr/>
          <p:nvPr/>
        </p:nvSpPr>
        <p:spPr>
          <a:xfrm>
            <a:off x="5594062" y="1601067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9049D9-F6CF-4D93-8651-491991DEC7FD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423434" y="168419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E9704DB-61AE-42C6-87E1-2FE56F38BEC6}"/>
              </a:ext>
            </a:extLst>
          </p:cNvPr>
          <p:cNvSpPr/>
          <p:nvPr/>
        </p:nvSpPr>
        <p:spPr>
          <a:xfrm>
            <a:off x="5363319" y="1109461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BugfixZ</a:t>
            </a:r>
            <a:endParaRPr lang="nb-NO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888B75-934F-4D1F-AF6A-ECA4E7607EBB}"/>
              </a:ext>
            </a:extLst>
          </p:cNvPr>
          <p:cNvCxnSpPr>
            <a:cxnSpLocks/>
          </p:cNvCxnSpPr>
          <p:nvPr/>
        </p:nvCxnSpPr>
        <p:spPr>
          <a:xfrm>
            <a:off x="5753389" y="1342515"/>
            <a:ext cx="0" cy="33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A8CD70D-12E8-46C6-8794-099EC943535B}"/>
              </a:ext>
            </a:extLst>
          </p:cNvPr>
          <p:cNvSpPr/>
          <p:nvPr/>
        </p:nvSpPr>
        <p:spPr>
          <a:xfrm>
            <a:off x="5589489" y="3850699"/>
            <a:ext cx="879087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FeatureY.X</a:t>
            </a:r>
            <a:endParaRPr lang="nb-NO" sz="1200" dirty="0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D57E9C-F056-4969-8FBA-233AE6CC0BB6}"/>
              </a:ext>
            </a:extLst>
          </p:cNvPr>
          <p:cNvSpPr/>
          <p:nvPr/>
        </p:nvSpPr>
        <p:spPr>
          <a:xfrm>
            <a:off x="5563746" y="3414945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B113A3-D36B-459A-AA8E-18A9578C1AAF}"/>
              </a:ext>
            </a:extLst>
          </p:cNvPr>
          <p:cNvCxnSpPr>
            <a:cxnSpLocks/>
            <a:stCxn id="76" idx="2"/>
            <a:endCxn id="53" idx="5"/>
          </p:cNvCxnSpPr>
          <p:nvPr/>
        </p:nvCxnSpPr>
        <p:spPr>
          <a:xfrm flipH="1" flipV="1">
            <a:off x="5188342" y="2758621"/>
            <a:ext cx="375404" cy="73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CD04A7A-CE9A-4D52-8936-335A837F173D}"/>
              </a:ext>
            </a:extLst>
          </p:cNvPr>
          <p:cNvSpPr/>
          <p:nvPr/>
        </p:nvSpPr>
        <p:spPr>
          <a:xfrm>
            <a:off x="5893701" y="3427031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EB2821-3DA4-46F6-AD9B-CE4AD28EBD95}"/>
              </a:ext>
            </a:extLst>
          </p:cNvPr>
          <p:cNvCxnSpPr>
            <a:cxnSpLocks/>
          </p:cNvCxnSpPr>
          <p:nvPr/>
        </p:nvCxnSpPr>
        <p:spPr>
          <a:xfrm flipH="1">
            <a:off x="5723073" y="350143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21FDE8-0FBC-4B0C-84AE-F1BE03296FE0}"/>
              </a:ext>
            </a:extLst>
          </p:cNvPr>
          <p:cNvCxnSpPr>
            <a:cxnSpLocks/>
          </p:cNvCxnSpPr>
          <p:nvPr/>
        </p:nvCxnSpPr>
        <p:spPr>
          <a:xfrm flipV="1">
            <a:off x="6045087" y="3498073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6CAD31C-481E-44B7-AC34-2CE02766D4A9}"/>
              </a:ext>
            </a:extLst>
          </p:cNvPr>
          <p:cNvSpPr/>
          <p:nvPr/>
        </p:nvSpPr>
        <p:spPr>
          <a:xfrm>
            <a:off x="5146774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AD3D70-6264-417B-8846-7BD1F543C693}"/>
              </a:ext>
            </a:extLst>
          </p:cNvPr>
          <p:cNvCxnSpPr>
            <a:cxnSpLocks/>
          </p:cNvCxnSpPr>
          <p:nvPr/>
        </p:nvCxnSpPr>
        <p:spPr>
          <a:xfrm flipH="1">
            <a:off x="4958829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EE6F6A-5A9A-4785-8BD1-AAE8DA00A525}"/>
              </a:ext>
            </a:extLst>
          </p:cNvPr>
          <p:cNvCxnSpPr>
            <a:cxnSpLocks/>
            <a:stCxn id="81" idx="1"/>
            <a:endCxn id="68" idx="4"/>
          </p:cNvCxnSpPr>
          <p:nvPr/>
        </p:nvCxnSpPr>
        <p:spPr>
          <a:xfrm flipH="1" flipV="1">
            <a:off x="5002606" y="1762191"/>
            <a:ext cx="167501" cy="39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411D8AF-94B6-4D2A-9D20-2224FAF33489}"/>
              </a:ext>
            </a:extLst>
          </p:cNvPr>
          <p:cNvSpPr/>
          <p:nvPr/>
        </p:nvSpPr>
        <p:spPr>
          <a:xfrm>
            <a:off x="583166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DA94F7-555B-49A5-A1F2-4E483213B7CF}"/>
              </a:ext>
            </a:extLst>
          </p:cNvPr>
          <p:cNvCxnSpPr>
            <a:cxnSpLocks/>
            <a:stCxn id="83" idx="1"/>
            <a:endCxn id="71" idx="4"/>
          </p:cNvCxnSpPr>
          <p:nvPr/>
        </p:nvCxnSpPr>
        <p:spPr>
          <a:xfrm flipH="1" flipV="1">
            <a:off x="5673726" y="1767322"/>
            <a:ext cx="181274" cy="39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8FAF48-D373-4D46-BF2F-8CD5D017C6F7}"/>
              </a:ext>
            </a:extLst>
          </p:cNvPr>
          <p:cNvCxnSpPr>
            <a:cxnSpLocks/>
          </p:cNvCxnSpPr>
          <p:nvPr/>
        </p:nvCxnSpPr>
        <p:spPr>
          <a:xfrm flipH="1">
            <a:off x="5279093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4F10AC14-6396-45DF-969B-A9A06262A3EC}"/>
              </a:ext>
            </a:extLst>
          </p:cNvPr>
          <p:cNvSpPr/>
          <p:nvPr/>
        </p:nvSpPr>
        <p:spPr>
          <a:xfrm>
            <a:off x="5461966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51ACC1-59B3-45CD-86F1-A6CA5E0A9D9D}"/>
              </a:ext>
            </a:extLst>
          </p:cNvPr>
          <p:cNvCxnSpPr>
            <a:cxnSpLocks/>
            <a:stCxn id="83" idx="2"/>
            <a:endCxn id="86" idx="6"/>
          </p:cNvCxnSpPr>
          <p:nvPr/>
        </p:nvCxnSpPr>
        <p:spPr>
          <a:xfrm flipH="1">
            <a:off x="5621293" y="2219524"/>
            <a:ext cx="210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384824-DFBF-427A-B9AE-16E5915C942E}"/>
              </a:ext>
            </a:extLst>
          </p:cNvPr>
          <p:cNvCxnSpPr>
            <a:cxnSpLocks/>
            <a:stCxn id="86" idx="4"/>
            <a:endCxn id="55" idx="0"/>
          </p:cNvCxnSpPr>
          <p:nvPr/>
        </p:nvCxnSpPr>
        <p:spPr>
          <a:xfrm flipH="1">
            <a:off x="5461967" y="2302651"/>
            <a:ext cx="79663" cy="32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38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36F902-5168-4B47-89D9-DDD571DA86F2}"/>
              </a:ext>
            </a:extLst>
          </p:cNvPr>
          <p:cNvSpPr/>
          <p:nvPr/>
        </p:nvSpPr>
        <p:spPr>
          <a:xfrm>
            <a:off x="758536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1091045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1756063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1423554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cxnSpLocks/>
          </p:cNvCxnSpPr>
          <p:nvPr/>
        </p:nvCxnSpPr>
        <p:spPr>
          <a:xfrm flipH="1">
            <a:off x="1582881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cxnSpLocks/>
          </p:cNvCxnSpPr>
          <p:nvPr/>
        </p:nvCxnSpPr>
        <p:spPr>
          <a:xfrm flipH="1">
            <a:off x="1250372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7E2C2-4E35-44DF-8FDB-958342A98A93}"/>
              </a:ext>
            </a:extLst>
          </p:cNvPr>
          <p:cNvCxnSpPr>
            <a:cxnSpLocks/>
          </p:cNvCxnSpPr>
          <p:nvPr/>
        </p:nvCxnSpPr>
        <p:spPr>
          <a:xfrm flipH="1">
            <a:off x="917863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5927737" y="1744312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</p:cNvCxnSpPr>
          <p:nvPr/>
        </p:nvCxnSpPr>
        <p:spPr>
          <a:xfrm>
            <a:off x="5984067" y="1967011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2088572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</p:cNvCxnSpPr>
          <p:nvPr/>
        </p:nvCxnSpPr>
        <p:spPr>
          <a:xfrm flipH="1">
            <a:off x="1915390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2247899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2168236" y="2302651"/>
            <a:ext cx="102996" cy="3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3018231" y="3058060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08301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785B2-D684-4FF1-9DDF-024B1F0F7507}"/>
              </a:ext>
            </a:extLst>
          </p:cNvPr>
          <p:cNvSpPr/>
          <p:nvPr/>
        </p:nvSpPr>
        <p:spPr>
          <a:xfrm>
            <a:off x="257785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9673B-59BD-43D1-9147-D6CB6F8EAA02}"/>
              </a:ext>
            </a:extLst>
          </p:cNvPr>
          <p:cNvCxnSpPr>
            <a:cxnSpLocks/>
            <a:stCxn id="30" idx="2"/>
            <a:endCxn id="15" idx="6"/>
          </p:cNvCxnSpPr>
          <p:nvPr/>
        </p:nvCxnSpPr>
        <p:spPr>
          <a:xfrm flipH="1">
            <a:off x="240722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130EF8-3B7E-476E-9DF9-80C04328EBA8}"/>
              </a:ext>
            </a:extLst>
          </p:cNvPr>
          <p:cNvSpPr/>
          <p:nvPr/>
        </p:nvSpPr>
        <p:spPr>
          <a:xfrm>
            <a:off x="2913414" y="261158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D79C7-4323-4253-8A27-04FD49C3C0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742786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995833-7A1E-4123-9C40-065F2B9EE47F}"/>
              </a:ext>
            </a:extLst>
          </p:cNvPr>
          <p:cNvSpPr/>
          <p:nvPr/>
        </p:nvSpPr>
        <p:spPr>
          <a:xfrm>
            <a:off x="3248974" y="2616713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285E4-FECE-4962-8623-2C3F046974E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8346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6708A30-6319-4598-BFCD-3090720F7401}"/>
              </a:ext>
            </a:extLst>
          </p:cNvPr>
          <p:cNvSpPr/>
          <p:nvPr/>
        </p:nvSpPr>
        <p:spPr>
          <a:xfrm>
            <a:off x="2421081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6B758-2A6F-4B95-B33E-C066265875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247899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5C1C8A-146D-481E-841F-8B10F9B9CB93}"/>
              </a:ext>
            </a:extLst>
          </p:cNvPr>
          <p:cNvSpPr/>
          <p:nvPr/>
        </p:nvSpPr>
        <p:spPr>
          <a:xfrm>
            <a:off x="2758872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103CF-A3C9-47B6-8DDE-1AB84F992C8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585690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340C18-E2F6-4F15-A5DB-5F587756CE79}"/>
              </a:ext>
            </a:extLst>
          </p:cNvPr>
          <p:cNvCxnSpPr>
            <a:cxnSpLocks/>
            <a:stCxn id="41" idx="4"/>
            <a:endCxn id="34" idx="7"/>
          </p:cNvCxnSpPr>
          <p:nvPr/>
        </p:nvCxnSpPr>
        <p:spPr>
          <a:xfrm flipH="1">
            <a:off x="3384968" y="2302651"/>
            <a:ext cx="216301" cy="3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05BCE36-4BEB-4DBD-A564-510ECCD89619}"/>
              </a:ext>
            </a:extLst>
          </p:cNvPr>
          <p:cNvSpPr/>
          <p:nvPr/>
        </p:nvSpPr>
        <p:spPr>
          <a:xfrm>
            <a:off x="3521605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24651-5146-45E7-8ACF-664232823F52}"/>
              </a:ext>
            </a:extLst>
          </p:cNvPr>
          <p:cNvCxnSpPr>
            <a:cxnSpLocks/>
          </p:cNvCxnSpPr>
          <p:nvPr/>
        </p:nvCxnSpPr>
        <p:spPr>
          <a:xfrm flipH="1">
            <a:off x="2918199" y="2219523"/>
            <a:ext cx="60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6EF589B-C7C5-441D-893A-1BAF3018DF34}"/>
              </a:ext>
            </a:extLst>
          </p:cNvPr>
          <p:cNvSpPr/>
          <p:nvPr/>
        </p:nvSpPr>
        <p:spPr>
          <a:xfrm>
            <a:off x="384926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4C96C-D116-4765-A1BD-AA0BC16EBDC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676085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B347D67-F9F2-422F-A361-E54D913A3DDF}"/>
              </a:ext>
            </a:extLst>
          </p:cNvPr>
          <p:cNvSpPr/>
          <p:nvPr/>
        </p:nvSpPr>
        <p:spPr>
          <a:xfrm>
            <a:off x="4187058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A78339-35AC-4BDD-82ED-5BB317C2C5C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013876" y="221952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1B303A-267C-4C0D-9C81-2F0DEF60D794}"/>
              </a:ext>
            </a:extLst>
          </p:cNvPr>
          <p:cNvCxnSpPr>
            <a:cxnSpLocks/>
          </p:cNvCxnSpPr>
          <p:nvPr/>
        </p:nvCxnSpPr>
        <p:spPr>
          <a:xfrm flipH="1" flipV="1">
            <a:off x="4278232" y="2285566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7B3978A-D3BF-4F9B-ABE1-F971BFD6A65C}"/>
              </a:ext>
            </a:extLst>
          </p:cNvPr>
          <p:cNvSpPr/>
          <p:nvPr/>
        </p:nvSpPr>
        <p:spPr>
          <a:xfrm>
            <a:off x="4381228" y="261158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7217D84-738A-450F-9923-8568FD8D0F23}"/>
              </a:ext>
            </a:extLst>
          </p:cNvPr>
          <p:cNvSpPr/>
          <p:nvPr/>
        </p:nvSpPr>
        <p:spPr>
          <a:xfrm>
            <a:off x="4716788" y="261158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487B4F-EE82-4946-9D64-94A1DA0D3732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546160" y="269471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815CB29-787E-4F4D-8E2E-BEFABA93124E}"/>
              </a:ext>
            </a:extLst>
          </p:cNvPr>
          <p:cNvSpPr/>
          <p:nvPr/>
        </p:nvSpPr>
        <p:spPr>
          <a:xfrm>
            <a:off x="5052348" y="2616713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CE515-1DE4-49DE-A534-66F86A8DE21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881720" y="269984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CD7DA09A-3580-4BB1-922A-EE13E4570893}"/>
              </a:ext>
            </a:extLst>
          </p:cNvPr>
          <p:cNvSpPr/>
          <p:nvPr/>
        </p:nvSpPr>
        <p:spPr>
          <a:xfrm>
            <a:off x="5382303" y="262879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9C2DF2A-F383-4B85-99BC-CFBE74427E1C}"/>
              </a:ext>
            </a:extLst>
          </p:cNvPr>
          <p:cNvSpPr/>
          <p:nvPr/>
        </p:nvSpPr>
        <p:spPr>
          <a:xfrm>
            <a:off x="5717863" y="262879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745D0F-D7E5-4CE3-B715-E03FC4F88F8C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547235" y="271192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9979E02D-79A6-43C4-8585-A74FEA20F411}"/>
              </a:ext>
            </a:extLst>
          </p:cNvPr>
          <p:cNvSpPr/>
          <p:nvPr/>
        </p:nvSpPr>
        <p:spPr>
          <a:xfrm>
            <a:off x="6053423" y="2633930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4E4E6-2187-4733-81C8-486977D272E1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882795" y="2717058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4465F-1F35-4697-B204-FA0624BA9D6F}"/>
              </a:ext>
            </a:extLst>
          </p:cNvPr>
          <p:cNvCxnSpPr>
            <a:cxnSpLocks/>
          </p:cNvCxnSpPr>
          <p:nvPr/>
        </p:nvCxnSpPr>
        <p:spPr>
          <a:xfrm flipH="1">
            <a:off x="5211675" y="270320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8B84F1-B6FF-4CF4-9A87-2AC7A894F27C}"/>
              </a:ext>
            </a:extLst>
          </p:cNvPr>
          <p:cNvSpPr/>
          <p:nvPr/>
        </p:nvSpPr>
        <p:spPr>
          <a:xfrm>
            <a:off x="5822680" y="3058060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</a:t>
            </a:r>
            <a:endParaRPr lang="nb-NO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2D80E0-FF33-4B7C-803C-C44CB95F79B6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212750" y="271192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D2681F6-95C3-4D59-90F0-16CC90CFA761}"/>
              </a:ext>
            </a:extLst>
          </p:cNvPr>
          <p:cNvSpPr/>
          <p:nvPr/>
        </p:nvSpPr>
        <p:spPr>
          <a:xfrm>
            <a:off x="4523319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254A06-A33C-40D5-A222-455A490C791D}"/>
              </a:ext>
            </a:extLst>
          </p:cNvPr>
          <p:cNvCxnSpPr>
            <a:cxnSpLocks/>
          </p:cNvCxnSpPr>
          <p:nvPr/>
        </p:nvCxnSpPr>
        <p:spPr>
          <a:xfrm flipH="1">
            <a:off x="4346385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5B0DBA9-5260-4578-830E-FEF63C44A902}"/>
              </a:ext>
            </a:extLst>
          </p:cNvPr>
          <p:cNvSpPr/>
          <p:nvPr/>
        </p:nvSpPr>
        <p:spPr>
          <a:xfrm>
            <a:off x="483504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FD7FF-A48D-4B2C-AA43-886117CE6C6E}"/>
              </a:ext>
            </a:extLst>
          </p:cNvPr>
          <p:cNvCxnSpPr>
            <a:cxnSpLocks/>
          </p:cNvCxnSpPr>
          <p:nvPr/>
        </p:nvCxnSpPr>
        <p:spPr>
          <a:xfrm flipH="1">
            <a:off x="4661865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0A10B1-DDDC-463B-B3AA-3567CEDFCF9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602983" y="1693427"/>
            <a:ext cx="323516" cy="442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571D2CD-B24D-4662-9784-1D3BE74EAE93}"/>
              </a:ext>
            </a:extLst>
          </p:cNvPr>
          <p:cNvSpPr/>
          <p:nvPr/>
        </p:nvSpPr>
        <p:spPr>
          <a:xfrm>
            <a:off x="4922942" y="159593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025EC8E-833A-48C7-8E0A-F803081201BA}"/>
              </a:ext>
            </a:extLst>
          </p:cNvPr>
          <p:cNvSpPr/>
          <p:nvPr/>
        </p:nvSpPr>
        <p:spPr>
          <a:xfrm>
            <a:off x="5258502" y="159593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825724-327F-4703-8360-7122B3CBA0D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087874" y="1679064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6C42141-23CA-41FC-A690-EB83CFA2FC0A}"/>
              </a:ext>
            </a:extLst>
          </p:cNvPr>
          <p:cNvSpPr/>
          <p:nvPr/>
        </p:nvSpPr>
        <p:spPr>
          <a:xfrm>
            <a:off x="5594062" y="1601067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9049D9-F6CF-4D93-8651-491991DEC7FD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423434" y="168419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E9704DB-61AE-42C6-87E1-2FE56F38BEC6}"/>
              </a:ext>
            </a:extLst>
          </p:cNvPr>
          <p:cNvSpPr/>
          <p:nvPr/>
        </p:nvSpPr>
        <p:spPr>
          <a:xfrm>
            <a:off x="5363319" y="1109461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BugfixZ</a:t>
            </a:r>
            <a:endParaRPr lang="nb-NO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888B75-934F-4D1F-AF6A-ECA4E7607EBB}"/>
              </a:ext>
            </a:extLst>
          </p:cNvPr>
          <p:cNvCxnSpPr>
            <a:cxnSpLocks/>
          </p:cNvCxnSpPr>
          <p:nvPr/>
        </p:nvCxnSpPr>
        <p:spPr>
          <a:xfrm>
            <a:off x="5753389" y="1342515"/>
            <a:ext cx="0" cy="33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A8CD70D-12E8-46C6-8794-099EC943535B}"/>
              </a:ext>
            </a:extLst>
          </p:cNvPr>
          <p:cNvSpPr/>
          <p:nvPr/>
        </p:nvSpPr>
        <p:spPr>
          <a:xfrm>
            <a:off x="5589489" y="3850699"/>
            <a:ext cx="879087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FeatureY.X</a:t>
            </a:r>
            <a:endParaRPr lang="nb-NO" sz="1200" dirty="0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D57E9C-F056-4969-8FBA-233AE6CC0BB6}"/>
              </a:ext>
            </a:extLst>
          </p:cNvPr>
          <p:cNvSpPr/>
          <p:nvPr/>
        </p:nvSpPr>
        <p:spPr>
          <a:xfrm>
            <a:off x="5563746" y="3414945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B113A3-D36B-459A-AA8E-18A9578C1AAF}"/>
              </a:ext>
            </a:extLst>
          </p:cNvPr>
          <p:cNvCxnSpPr>
            <a:cxnSpLocks/>
            <a:stCxn id="76" idx="2"/>
            <a:endCxn id="53" idx="5"/>
          </p:cNvCxnSpPr>
          <p:nvPr/>
        </p:nvCxnSpPr>
        <p:spPr>
          <a:xfrm flipH="1" flipV="1">
            <a:off x="5188342" y="2758621"/>
            <a:ext cx="375404" cy="73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CD04A7A-CE9A-4D52-8936-335A837F173D}"/>
              </a:ext>
            </a:extLst>
          </p:cNvPr>
          <p:cNvSpPr/>
          <p:nvPr/>
        </p:nvSpPr>
        <p:spPr>
          <a:xfrm>
            <a:off x="5893701" y="3427031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EB2821-3DA4-46F6-AD9B-CE4AD28EBD95}"/>
              </a:ext>
            </a:extLst>
          </p:cNvPr>
          <p:cNvCxnSpPr>
            <a:cxnSpLocks/>
          </p:cNvCxnSpPr>
          <p:nvPr/>
        </p:nvCxnSpPr>
        <p:spPr>
          <a:xfrm flipH="1">
            <a:off x="5723073" y="350143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21FDE8-0FBC-4B0C-84AE-F1BE03296FE0}"/>
              </a:ext>
            </a:extLst>
          </p:cNvPr>
          <p:cNvCxnSpPr>
            <a:cxnSpLocks/>
          </p:cNvCxnSpPr>
          <p:nvPr/>
        </p:nvCxnSpPr>
        <p:spPr>
          <a:xfrm flipV="1">
            <a:off x="6045087" y="3498073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6CAD31C-481E-44B7-AC34-2CE02766D4A9}"/>
              </a:ext>
            </a:extLst>
          </p:cNvPr>
          <p:cNvSpPr/>
          <p:nvPr/>
        </p:nvSpPr>
        <p:spPr>
          <a:xfrm>
            <a:off x="5146774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AD3D70-6264-417B-8846-7BD1F543C693}"/>
              </a:ext>
            </a:extLst>
          </p:cNvPr>
          <p:cNvCxnSpPr>
            <a:cxnSpLocks/>
          </p:cNvCxnSpPr>
          <p:nvPr/>
        </p:nvCxnSpPr>
        <p:spPr>
          <a:xfrm flipH="1">
            <a:off x="4958829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EE6F6A-5A9A-4785-8BD1-AAE8DA00A525}"/>
              </a:ext>
            </a:extLst>
          </p:cNvPr>
          <p:cNvCxnSpPr>
            <a:cxnSpLocks/>
            <a:stCxn id="81" idx="1"/>
            <a:endCxn id="68" idx="4"/>
          </p:cNvCxnSpPr>
          <p:nvPr/>
        </p:nvCxnSpPr>
        <p:spPr>
          <a:xfrm flipH="1" flipV="1">
            <a:off x="5002606" y="1762191"/>
            <a:ext cx="167501" cy="39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411D8AF-94B6-4D2A-9D20-2224FAF33489}"/>
              </a:ext>
            </a:extLst>
          </p:cNvPr>
          <p:cNvSpPr/>
          <p:nvPr/>
        </p:nvSpPr>
        <p:spPr>
          <a:xfrm>
            <a:off x="5831667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DA94F7-555B-49A5-A1F2-4E483213B7CF}"/>
              </a:ext>
            </a:extLst>
          </p:cNvPr>
          <p:cNvCxnSpPr>
            <a:cxnSpLocks/>
            <a:stCxn id="83" idx="1"/>
            <a:endCxn id="71" idx="4"/>
          </p:cNvCxnSpPr>
          <p:nvPr/>
        </p:nvCxnSpPr>
        <p:spPr>
          <a:xfrm flipH="1" flipV="1">
            <a:off x="5673726" y="1767322"/>
            <a:ext cx="181274" cy="39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8FAF48-D373-4D46-BF2F-8CD5D017C6F7}"/>
              </a:ext>
            </a:extLst>
          </p:cNvPr>
          <p:cNvCxnSpPr>
            <a:cxnSpLocks/>
          </p:cNvCxnSpPr>
          <p:nvPr/>
        </p:nvCxnSpPr>
        <p:spPr>
          <a:xfrm flipH="1">
            <a:off x="5279093" y="221952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4F10AC14-6396-45DF-969B-A9A06262A3EC}"/>
              </a:ext>
            </a:extLst>
          </p:cNvPr>
          <p:cNvSpPr/>
          <p:nvPr/>
        </p:nvSpPr>
        <p:spPr>
          <a:xfrm>
            <a:off x="5461966" y="213639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51ACC1-59B3-45CD-86F1-A6CA5E0A9D9D}"/>
              </a:ext>
            </a:extLst>
          </p:cNvPr>
          <p:cNvCxnSpPr>
            <a:cxnSpLocks/>
            <a:stCxn id="83" idx="2"/>
            <a:endCxn id="86" idx="6"/>
          </p:cNvCxnSpPr>
          <p:nvPr/>
        </p:nvCxnSpPr>
        <p:spPr>
          <a:xfrm flipH="1">
            <a:off x="5621293" y="2219524"/>
            <a:ext cx="210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384824-DFBF-427A-B9AE-16E5915C942E}"/>
              </a:ext>
            </a:extLst>
          </p:cNvPr>
          <p:cNvCxnSpPr>
            <a:cxnSpLocks/>
            <a:stCxn id="86" idx="4"/>
            <a:endCxn id="55" idx="0"/>
          </p:cNvCxnSpPr>
          <p:nvPr/>
        </p:nvCxnSpPr>
        <p:spPr>
          <a:xfrm flipH="1">
            <a:off x="5461967" y="2302651"/>
            <a:ext cx="79663" cy="32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1D0F2-A0FE-4A15-81DE-0582D7EE9AC7}"/>
              </a:ext>
            </a:extLst>
          </p:cNvPr>
          <p:cNvSpPr txBox="1"/>
          <p:nvPr/>
        </p:nvSpPr>
        <p:spPr>
          <a:xfrm>
            <a:off x="6945709" y="395607"/>
            <a:ext cx="505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Master skal alltid representere produksjon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Sjekk aldri inn endringer direkte på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Lag alltid ny </a:t>
            </a:r>
            <a:r>
              <a:rPr lang="nb-NO" dirty="0" err="1"/>
              <a:t>branch</a:t>
            </a:r>
            <a:r>
              <a:rPr lang="nb-NO" dirty="0"/>
              <a:t> for feilretting og nye endringer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Over tid blir det mange </a:t>
            </a:r>
            <a:r>
              <a:rPr lang="nb-NO" dirty="0" err="1"/>
              <a:t>branches</a:t>
            </a:r>
            <a:r>
              <a:rPr lang="nb-NO" dirty="0"/>
              <a:t>, så husk opprydding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38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EAC68D3-9FC0-4AFA-B256-D5E064DDD0D5}"/>
              </a:ext>
            </a:extLst>
          </p:cNvPr>
          <p:cNvSpPr/>
          <p:nvPr/>
        </p:nvSpPr>
        <p:spPr>
          <a:xfrm>
            <a:off x="6225020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AF79BC-97CC-47E4-8E38-AECE7511C514}"/>
              </a:ext>
            </a:extLst>
          </p:cNvPr>
          <p:cNvSpPr/>
          <p:nvPr/>
        </p:nvSpPr>
        <p:spPr>
          <a:xfrm>
            <a:off x="6890038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46CFFA-06C9-47C3-9390-BAD9AE3054C6}"/>
              </a:ext>
            </a:extLst>
          </p:cNvPr>
          <p:cNvSpPr/>
          <p:nvPr/>
        </p:nvSpPr>
        <p:spPr>
          <a:xfrm>
            <a:off x="6557529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04B0F-5D01-489E-9521-E44819829938}"/>
              </a:ext>
            </a:extLst>
          </p:cNvPr>
          <p:cNvCxnSpPr>
            <a:cxnSpLocks/>
          </p:cNvCxnSpPr>
          <p:nvPr/>
        </p:nvCxnSpPr>
        <p:spPr>
          <a:xfrm flipH="1">
            <a:off x="6716856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A154E-84E9-45AB-8A44-2CB49015B456}"/>
              </a:ext>
            </a:extLst>
          </p:cNvPr>
          <p:cNvCxnSpPr>
            <a:cxnSpLocks/>
          </p:cNvCxnSpPr>
          <p:nvPr/>
        </p:nvCxnSpPr>
        <p:spPr>
          <a:xfrm flipH="1">
            <a:off x="6384347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AC4DB1-B141-4E92-9DCE-9989922644FF}"/>
              </a:ext>
            </a:extLst>
          </p:cNvPr>
          <p:cNvSpPr/>
          <p:nvPr/>
        </p:nvSpPr>
        <p:spPr>
          <a:xfrm>
            <a:off x="11061712" y="2449162"/>
            <a:ext cx="64770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Master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DB74E-F00E-4A93-9C68-316DBC190573}"/>
              </a:ext>
            </a:extLst>
          </p:cNvPr>
          <p:cNvCxnSpPr>
            <a:cxnSpLocks/>
          </p:cNvCxnSpPr>
          <p:nvPr/>
        </p:nvCxnSpPr>
        <p:spPr>
          <a:xfrm>
            <a:off x="11118042" y="2671861"/>
            <a:ext cx="0" cy="2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53F908E-6EB3-4115-8114-C54A22A3D82D}"/>
              </a:ext>
            </a:extLst>
          </p:cNvPr>
          <p:cNvSpPr/>
          <p:nvPr/>
        </p:nvSpPr>
        <p:spPr>
          <a:xfrm>
            <a:off x="7222547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EC8CF-C39E-462A-B9E1-17AAD5133480}"/>
              </a:ext>
            </a:extLst>
          </p:cNvPr>
          <p:cNvCxnSpPr>
            <a:cxnSpLocks/>
          </p:cNvCxnSpPr>
          <p:nvPr/>
        </p:nvCxnSpPr>
        <p:spPr>
          <a:xfrm flipH="1">
            <a:off x="7049365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1545CF-E705-4EE8-8F3B-ABB342DE6455}"/>
              </a:ext>
            </a:extLst>
          </p:cNvPr>
          <p:cNvSpPr/>
          <p:nvPr/>
        </p:nvSpPr>
        <p:spPr>
          <a:xfrm>
            <a:off x="7381874" y="331643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66D1B-3D31-4AA5-9537-328FDD829B78}"/>
              </a:ext>
            </a:extLst>
          </p:cNvPr>
          <p:cNvCxnSpPr>
            <a:cxnSpLocks/>
            <a:stCxn id="15" idx="1"/>
            <a:endCxn id="28" idx="4"/>
          </p:cNvCxnSpPr>
          <p:nvPr/>
        </p:nvCxnSpPr>
        <p:spPr>
          <a:xfrm flipH="1" flipV="1">
            <a:off x="7302211" y="3007501"/>
            <a:ext cx="102996" cy="3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77227C-6027-4C27-B8D7-9B931CEE9631}"/>
              </a:ext>
            </a:extLst>
          </p:cNvPr>
          <p:cNvSpPr/>
          <p:nvPr/>
        </p:nvSpPr>
        <p:spPr>
          <a:xfrm>
            <a:off x="8152206" y="3762910"/>
            <a:ext cx="78014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FeatureX</a:t>
            </a:r>
            <a:endParaRPr lang="nb-NO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977B9-B1D4-4702-98E9-BDD47BCA959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542276" y="341677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D5785B2-D684-4FF1-9DDF-024B1F0F7507}"/>
              </a:ext>
            </a:extLst>
          </p:cNvPr>
          <p:cNvSpPr/>
          <p:nvPr/>
        </p:nvSpPr>
        <p:spPr>
          <a:xfrm>
            <a:off x="7711829" y="331643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99673B-59BD-43D1-9147-D6CB6F8EAA02}"/>
              </a:ext>
            </a:extLst>
          </p:cNvPr>
          <p:cNvCxnSpPr>
            <a:cxnSpLocks/>
            <a:stCxn id="30" idx="2"/>
            <a:endCxn id="15" idx="6"/>
          </p:cNvCxnSpPr>
          <p:nvPr/>
        </p:nvCxnSpPr>
        <p:spPr>
          <a:xfrm flipH="1">
            <a:off x="7541201" y="339956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130EF8-3B7E-476E-9DF9-80C04328EBA8}"/>
              </a:ext>
            </a:extLst>
          </p:cNvPr>
          <p:cNvSpPr/>
          <p:nvPr/>
        </p:nvSpPr>
        <p:spPr>
          <a:xfrm>
            <a:off x="8047389" y="3316432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D79C7-4323-4253-8A27-04FD49C3C0F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76761" y="339956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995833-7A1E-4123-9C40-065F2B9EE47F}"/>
              </a:ext>
            </a:extLst>
          </p:cNvPr>
          <p:cNvSpPr/>
          <p:nvPr/>
        </p:nvSpPr>
        <p:spPr>
          <a:xfrm>
            <a:off x="8382949" y="3321563"/>
            <a:ext cx="159327" cy="16625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285E4-FECE-4962-8623-2C3F046974E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212321" y="340469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6708A30-6319-4598-BFCD-3090720F7401}"/>
              </a:ext>
            </a:extLst>
          </p:cNvPr>
          <p:cNvSpPr/>
          <p:nvPr/>
        </p:nvSpPr>
        <p:spPr>
          <a:xfrm>
            <a:off x="7555056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6B758-2A6F-4B95-B33E-C066265875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7381874" y="292437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5C1C8A-146D-481E-841F-8B10F9B9CB93}"/>
              </a:ext>
            </a:extLst>
          </p:cNvPr>
          <p:cNvSpPr/>
          <p:nvPr/>
        </p:nvSpPr>
        <p:spPr>
          <a:xfrm>
            <a:off x="7892847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103CF-A3C9-47B6-8DDE-1AB84F992C8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19665" y="292437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340C18-E2F6-4F15-A5DB-5F587756CE79}"/>
              </a:ext>
            </a:extLst>
          </p:cNvPr>
          <p:cNvCxnSpPr>
            <a:cxnSpLocks/>
            <a:stCxn id="41" idx="4"/>
            <a:endCxn id="34" idx="7"/>
          </p:cNvCxnSpPr>
          <p:nvPr/>
        </p:nvCxnSpPr>
        <p:spPr>
          <a:xfrm flipH="1">
            <a:off x="8518943" y="3007501"/>
            <a:ext cx="216301" cy="3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05BCE36-4BEB-4DBD-A564-510ECCD89619}"/>
              </a:ext>
            </a:extLst>
          </p:cNvPr>
          <p:cNvSpPr/>
          <p:nvPr/>
        </p:nvSpPr>
        <p:spPr>
          <a:xfrm>
            <a:off x="8655580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724651-5146-45E7-8ACF-664232823F52}"/>
              </a:ext>
            </a:extLst>
          </p:cNvPr>
          <p:cNvCxnSpPr>
            <a:cxnSpLocks/>
          </p:cNvCxnSpPr>
          <p:nvPr/>
        </p:nvCxnSpPr>
        <p:spPr>
          <a:xfrm flipH="1">
            <a:off x="8052174" y="2924373"/>
            <a:ext cx="60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6EF589B-C7C5-441D-893A-1BAF3018DF34}"/>
              </a:ext>
            </a:extLst>
          </p:cNvPr>
          <p:cNvSpPr/>
          <p:nvPr/>
        </p:nvSpPr>
        <p:spPr>
          <a:xfrm>
            <a:off x="8983242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4C96C-D116-4765-A1BD-AA0BC16EBDC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810060" y="292437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B347D67-F9F2-422F-A361-E54D913A3DDF}"/>
              </a:ext>
            </a:extLst>
          </p:cNvPr>
          <p:cNvSpPr/>
          <p:nvPr/>
        </p:nvSpPr>
        <p:spPr>
          <a:xfrm>
            <a:off x="9321033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A78339-35AC-4BDD-82ED-5BB317C2C5C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147851" y="2924374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1B303A-267C-4C0D-9C81-2F0DEF60D794}"/>
              </a:ext>
            </a:extLst>
          </p:cNvPr>
          <p:cNvCxnSpPr>
            <a:cxnSpLocks/>
          </p:cNvCxnSpPr>
          <p:nvPr/>
        </p:nvCxnSpPr>
        <p:spPr>
          <a:xfrm flipH="1" flipV="1">
            <a:off x="9412207" y="2990416"/>
            <a:ext cx="102996" cy="3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7B3978A-D3BF-4F9B-ABE1-F971BFD6A65C}"/>
              </a:ext>
            </a:extLst>
          </p:cNvPr>
          <p:cNvSpPr/>
          <p:nvPr/>
        </p:nvSpPr>
        <p:spPr>
          <a:xfrm>
            <a:off x="9515203" y="331643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7217D84-738A-450F-9923-8568FD8D0F23}"/>
              </a:ext>
            </a:extLst>
          </p:cNvPr>
          <p:cNvSpPr/>
          <p:nvPr/>
        </p:nvSpPr>
        <p:spPr>
          <a:xfrm>
            <a:off x="9850763" y="3316432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487B4F-EE82-4946-9D64-94A1DA0D3732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9680135" y="3399560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815CB29-787E-4F4D-8E2E-BEFABA93124E}"/>
              </a:ext>
            </a:extLst>
          </p:cNvPr>
          <p:cNvSpPr/>
          <p:nvPr/>
        </p:nvSpPr>
        <p:spPr>
          <a:xfrm>
            <a:off x="10186323" y="3321563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CE515-1DE4-49DE-A534-66F86A8DE21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10015695" y="3404691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CD7DA09A-3580-4BB1-922A-EE13E4570893}"/>
              </a:ext>
            </a:extLst>
          </p:cNvPr>
          <p:cNvSpPr/>
          <p:nvPr/>
        </p:nvSpPr>
        <p:spPr>
          <a:xfrm>
            <a:off x="10516278" y="333364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9C2DF2A-F383-4B85-99BC-CFBE74427E1C}"/>
              </a:ext>
            </a:extLst>
          </p:cNvPr>
          <p:cNvSpPr/>
          <p:nvPr/>
        </p:nvSpPr>
        <p:spPr>
          <a:xfrm>
            <a:off x="10851838" y="3333649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745D0F-D7E5-4CE3-B715-E03FC4F88F8C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681210" y="341677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9979E02D-79A6-43C4-8585-A74FEA20F411}"/>
              </a:ext>
            </a:extLst>
          </p:cNvPr>
          <p:cNvSpPr/>
          <p:nvPr/>
        </p:nvSpPr>
        <p:spPr>
          <a:xfrm>
            <a:off x="11187398" y="3338780"/>
            <a:ext cx="159327" cy="1662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4E4E6-2187-4733-81C8-486977D272E1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1016770" y="3421908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74465F-1F35-4697-B204-FA0624BA9D6F}"/>
              </a:ext>
            </a:extLst>
          </p:cNvPr>
          <p:cNvCxnSpPr>
            <a:cxnSpLocks/>
          </p:cNvCxnSpPr>
          <p:nvPr/>
        </p:nvCxnSpPr>
        <p:spPr>
          <a:xfrm flipH="1">
            <a:off x="10345650" y="340805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8B84F1-B6FF-4CF4-9A87-2AC7A894F27C}"/>
              </a:ext>
            </a:extLst>
          </p:cNvPr>
          <p:cNvSpPr/>
          <p:nvPr/>
        </p:nvSpPr>
        <p:spPr>
          <a:xfrm>
            <a:off x="10956655" y="3762910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</a:t>
            </a:r>
            <a:endParaRPr lang="nb-NO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2D80E0-FF33-4B7C-803C-C44CB95F79B6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346725" y="3416777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D2681F6-95C3-4D59-90F0-16CC90CFA761}"/>
              </a:ext>
            </a:extLst>
          </p:cNvPr>
          <p:cNvSpPr/>
          <p:nvPr/>
        </p:nvSpPr>
        <p:spPr>
          <a:xfrm>
            <a:off x="9657294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254A06-A33C-40D5-A222-455A490C791D}"/>
              </a:ext>
            </a:extLst>
          </p:cNvPr>
          <p:cNvCxnSpPr>
            <a:cxnSpLocks/>
          </p:cNvCxnSpPr>
          <p:nvPr/>
        </p:nvCxnSpPr>
        <p:spPr>
          <a:xfrm flipH="1">
            <a:off x="9480360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5B0DBA9-5260-4578-830E-FEF63C44A902}"/>
              </a:ext>
            </a:extLst>
          </p:cNvPr>
          <p:cNvSpPr/>
          <p:nvPr/>
        </p:nvSpPr>
        <p:spPr>
          <a:xfrm>
            <a:off x="9969022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FD7FF-A48D-4B2C-AA43-886117CE6C6E}"/>
              </a:ext>
            </a:extLst>
          </p:cNvPr>
          <p:cNvCxnSpPr>
            <a:cxnSpLocks/>
          </p:cNvCxnSpPr>
          <p:nvPr/>
        </p:nvCxnSpPr>
        <p:spPr>
          <a:xfrm flipH="1">
            <a:off x="9795840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0A10B1-DDDC-463B-B3AA-3567CEDFCF9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736958" y="2398277"/>
            <a:ext cx="323516" cy="442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571D2CD-B24D-4662-9784-1D3BE74EAE93}"/>
              </a:ext>
            </a:extLst>
          </p:cNvPr>
          <p:cNvSpPr/>
          <p:nvPr/>
        </p:nvSpPr>
        <p:spPr>
          <a:xfrm>
            <a:off x="10056917" y="230078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025EC8E-833A-48C7-8E0A-F803081201BA}"/>
              </a:ext>
            </a:extLst>
          </p:cNvPr>
          <p:cNvSpPr/>
          <p:nvPr/>
        </p:nvSpPr>
        <p:spPr>
          <a:xfrm>
            <a:off x="10392477" y="2300786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825724-327F-4703-8360-7122B3CBA0D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0221849" y="2383914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6C42141-23CA-41FC-A690-EB83CFA2FC0A}"/>
              </a:ext>
            </a:extLst>
          </p:cNvPr>
          <p:cNvSpPr/>
          <p:nvPr/>
        </p:nvSpPr>
        <p:spPr>
          <a:xfrm>
            <a:off x="10728037" y="2305917"/>
            <a:ext cx="159327" cy="1662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9049D9-F6CF-4D93-8651-491991DEC7FD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557409" y="2389045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E9704DB-61AE-42C6-87E1-2FE56F38BEC6}"/>
              </a:ext>
            </a:extLst>
          </p:cNvPr>
          <p:cNvSpPr/>
          <p:nvPr/>
        </p:nvSpPr>
        <p:spPr>
          <a:xfrm>
            <a:off x="10497294" y="1814311"/>
            <a:ext cx="78014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BugfixZ</a:t>
            </a:r>
            <a:endParaRPr lang="nb-NO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888B75-934F-4D1F-AF6A-ECA4E7607EBB}"/>
              </a:ext>
            </a:extLst>
          </p:cNvPr>
          <p:cNvCxnSpPr>
            <a:cxnSpLocks/>
          </p:cNvCxnSpPr>
          <p:nvPr/>
        </p:nvCxnSpPr>
        <p:spPr>
          <a:xfrm>
            <a:off x="10887364" y="2047365"/>
            <a:ext cx="0" cy="33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A8CD70D-12E8-46C6-8794-099EC943535B}"/>
              </a:ext>
            </a:extLst>
          </p:cNvPr>
          <p:cNvSpPr/>
          <p:nvPr/>
        </p:nvSpPr>
        <p:spPr>
          <a:xfrm>
            <a:off x="10723464" y="4555549"/>
            <a:ext cx="879087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FeatureY.X</a:t>
            </a:r>
            <a:endParaRPr lang="nb-NO" sz="1200" dirty="0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D57E9C-F056-4969-8FBA-233AE6CC0BB6}"/>
              </a:ext>
            </a:extLst>
          </p:cNvPr>
          <p:cNvSpPr/>
          <p:nvPr/>
        </p:nvSpPr>
        <p:spPr>
          <a:xfrm>
            <a:off x="10697721" y="4119795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B113A3-D36B-459A-AA8E-18A9578C1AAF}"/>
              </a:ext>
            </a:extLst>
          </p:cNvPr>
          <p:cNvCxnSpPr>
            <a:cxnSpLocks/>
            <a:stCxn id="76" idx="2"/>
            <a:endCxn id="53" idx="5"/>
          </p:cNvCxnSpPr>
          <p:nvPr/>
        </p:nvCxnSpPr>
        <p:spPr>
          <a:xfrm flipH="1" flipV="1">
            <a:off x="10322317" y="3463471"/>
            <a:ext cx="375404" cy="73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2CD04A7A-CE9A-4D52-8936-335A837F173D}"/>
              </a:ext>
            </a:extLst>
          </p:cNvPr>
          <p:cNvSpPr/>
          <p:nvPr/>
        </p:nvSpPr>
        <p:spPr>
          <a:xfrm>
            <a:off x="11027676" y="4131881"/>
            <a:ext cx="159327" cy="1662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EB2821-3DA4-46F6-AD9B-CE4AD28EBD95}"/>
              </a:ext>
            </a:extLst>
          </p:cNvPr>
          <p:cNvCxnSpPr>
            <a:cxnSpLocks/>
          </p:cNvCxnSpPr>
          <p:nvPr/>
        </p:nvCxnSpPr>
        <p:spPr>
          <a:xfrm flipH="1">
            <a:off x="10857048" y="4206287"/>
            <a:ext cx="170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21FDE8-0FBC-4B0C-84AE-F1BE03296FE0}"/>
              </a:ext>
            </a:extLst>
          </p:cNvPr>
          <p:cNvCxnSpPr>
            <a:cxnSpLocks/>
          </p:cNvCxnSpPr>
          <p:nvPr/>
        </p:nvCxnSpPr>
        <p:spPr>
          <a:xfrm flipV="1">
            <a:off x="11179062" y="4202923"/>
            <a:ext cx="0" cy="34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6CAD31C-481E-44B7-AC34-2CE02766D4A9}"/>
              </a:ext>
            </a:extLst>
          </p:cNvPr>
          <p:cNvSpPr/>
          <p:nvPr/>
        </p:nvSpPr>
        <p:spPr>
          <a:xfrm>
            <a:off x="10280749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AD3D70-6264-417B-8846-7BD1F543C693}"/>
              </a:ext>
            </a:extLst>
          </p:cNvPr>
          <p:cNvCxnSpPr>
            <a:cxnSpLocks/>
          </p:cNvCxnSpPr>
          <p:nvPr/>
        </p:nvCxnSpPr>
        <p:spPr>
          <a:xfrm flipH="1">
            <a:off x="10092804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EE6F6A-5A9A-4785-8BD1-AAE8DA00A525}"/>
              </a:ext>
            </a:extLst>
          </p:cNvPr>
          <p:cNvCxnSpPr>
            <a:cxnSpLocks/>
            <a:stCxn id="81" idx="1"/>
            <a:endCxn id="68" idx="4"/>
          </p:cNvCxnSpPr>
          <p:nvPr/>
        </p:nvCxnSpPr>
        <p:spPr>
          <a:xfrm flipH="1" flipV="1">
            <a:off x="10136581" y="2467041"/>
            <a:ext cx="167501" cy="39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411D8AF-94B6-4D2A-9D20-2224FAF33489}"/>
              </a:ext>
            </a:extLst>
          </p:cNvPr>
          <p:cNvSpPr/>
          <p:nvPr/>
        </p:nvSpPr>
        <p:spPr>
          <a:xfrm>
            <a:off x="10965642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DA94F7-555B-49A5-A1F2-4E483213B7CF}"/>
              </a:ext>
            </a:extLst>
          </p:cNvPr>
          <p:cNvCxnSpPr>
            <a:cxnSpLocks/>
            <a:stCxn id="83" idx="1"/>
            <a:endCxn id="71" idx="4"/>
          </p:cNvCxnSpPr>
          <p:nvPr/>
        </p:nvCxnSpPr>
        <p:spPr>
          <a:xfrm flipH="1" flipV="1">
            <a:off x="10807701" y="2472172"/>
            <a:ext cx="181274" cy="39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8FAF48-D373-4D46-BF2F-8CD5D017C6F7}"/>
              </a:ext>
            </a:extLst>
          </p:cNvPr>
          <p:cNvCxnSpPr>
            <a:cxnSpLocks/>
          </p:cNvCxnSpPr>
          <p:nvPr/>
        </p:nvCxnSpPr>
        <p:spPr>
          <a:xfrm flipH="1">
            <a:off x="10413068" y="2924373"/>
            <a:ext cx="17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4F10AC14-6396-45DF-969B-A9A06262A3EC}"/>
              </a:ext>
            </a:extLst>
          </p:cNvPr>
          <p:cNvSpPr/>
          <p:nvPr/>
        </p:nvSpPr>
        <p:spPr>
          <a:xfrm>
            <a:off x="10595941" y="2841246"/>
            <a:ext cx="159327" cy="1662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51ACC1-59B3-45CD-86F1-A6CA5E0A9D9D}"/>
              </a:ext>
            </a:extLst>
          </p:cNvPr>
          <p:cNvCxnSpPr>
            <a:cxnSpLocks/>
            <a:stCxn id="83" idx="2"/>
            <a:endCxn id="86" idx="6"/>
          </p:cNvCxnSpPr>
          <p:nvPr/>
        </p:nvCxnSpPr>
        <p:spPr>
          <a:xfrm flipH="1">
            <a:off x="10755268" y="2924374"/>
            <a:ext cx="210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384824-DFBF-427A-B9AE-16E5915C942E}"/>
              </a:ext>
            </a:extLst>
          </p:cNvPr>
          <p:cNvCxnSpPr>
            <a:cxnSpLocks/>
            <a:stCxn id="86" idx="4"/>
            <a:endCxn id="55" idx="0"/>
          </p:cNvCxnSpPr>
          <p:nvPr/>
        </p:nvCxnSpPr>
        <p:spPr>
          <a:xfrm flipH="1">
            <a:off x="10595942" y="3007501"/>
            <a:ext cx="79663" cy="32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7590E89-2F6B-4907-80C5-F29C2EC4BCE7}"/>
              </a:ext>
            </a:extLst>
          </p:cNvPr>
          <p:cNvCxnSpPr>
            <a:cxnSpLocks/>
          </p:cNvCxnSpPr>
          <p:nvPr/>
        </p:nvCxnSpPr>
        <p:spPr>
          <a:xfrm>
            <a:off x="2590564" y="1814311"/>
            <a:ext cx="0" cy="3742368"/>
          </a:xfrm>
          <a:prstGeom prst="line">
            <a:avLst/>
          </a:prstGeom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61B2EC-BE81-4DF7-9457-E8096AA4A25F}"/>
              </a:ext>
            </a:extLst>
          </p:cNvPr>
          <p:cNvCxnSpPr>
            <a:cxnSpLocks/>
          </p:cNvCxnSpPr>
          <p:nvPr/>
        </p:nvCxnSpPr>
        <p:spPr>
          <a:xfrm>
            <a:off x="4412832" y="1814311"/>
            <a:ext cx="0" cy="38398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B9CBE2E-0184-4428-9285-B47CB623AF07}"/>
              </a:ext>
            </a:extLst>
          </p:cNvPr>
          <p:cNvSpPr/>
          <p:nvPr/>
        </p:nvSpPr>
        <p:spPr>
          <a:xfrm>
            <a:off x="2721333" y="1675906"/>
            <a:ext cx="1359160" cy="36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Remote </a:t>
            </a:r>
            <a:r>
              <a:rPr lang="nb-NO" sz="1600" dirty="0" err="1"/>
              <a:t>repo</a:t>
            </a:r>
            <a:endParaRPr lang="nb-NO" sz="16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C76EE4E-572F-4F1E-B12A-462A19B8E452}"/>
              </a:ext>
            </a:extLst>
          </p:cNvPr>
          <p:cNvSpPr/>
          <p:nvPr/>
        </p:nvSpPr>
        <p:spPr>
          <a:xfrm>
            <a:off x="1077287" y="1675906"/>
            <a:ext cx="1359160" cy="36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Local</a:t>
            </a:r>
            <a:r>
              <a:rPr lang="nb-NO" sz="1600" dirty="0"/>
              <a:t> </a:t>
            </a:r>
            <a:r>
              <a:rPr lang="nb-NO" sz="1600" dirty="0" err="1"/>
              <a:t>repo</a:t>
            </a:r>
            <a:endParaRPr lang="nb-NO" sz="16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29A56E-DAC0-4981-A3FF-5BB5733B6BE0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756867" y="2042911"/>
            <a:ext cx="0" cy="3513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430C40-51A5-4485-ADF6-75CF47B231A3}"/>
              </a:ext>
            </a:extLst>
          </p:cNvPr>
          <p:cNvCxnSpPr>
            <a:cxnSpLocks/>
          </p:cNvCxnSpPr>
          <p:nvPr/>
        </p:nvCxnSpPr>
        <p:spPr>
          <a:xfrm>
            <a:off x="3400913" y="2015726"/>
            <a:ext cx="0" cy="35409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Left 94">
            <a:extLst>
              <a:ext uri="{FF2B5EF4-FFF2-40B4-BE49-F238E27FC236}">
                <a16:creationId xmlns:a16="http://schemas.microsoft.com/office/drawing/2014/main" id="{0777BFE7-B0F0-409D-9735-21AF59C29BCA}"/>
              </a:ext>
            </a:extLst>
          </p:cNvPr>
          <p:cNvSpPr/>
          <p:nvPr/>
        </p:nvSpPr>
        <p:spPr>
          <a:xfrm>
            <a:off x="1813177" y="2428662"/>
            <a:ext cx="1549681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Clone</a:t>
            </a:r>
            <a:endParaRPr lang="nb-NO" sz="1400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86159A2-F2E7-4C01-B91C-5B8826152047}"/>
              </a:ext>
            </a:extLst>
          </p:cNvPr>
          <p:cNvSpPr/>
          <p:nvPr/>
        </p:nvSpPr>
        <p:spPr>
          <a:xfrm>
            <a:off x="4519287" y="1675906"/>
            <a:ext cx="1359160" cy="3670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External</a:t>
            </a:r>
            <a:r>
              <a:rPr lang="nb-NO" sz="1600" dirty="0"/>
              <a:t> </a:t>
            </a:r>
            <a:r>
              <a:rPr lang="nb-NO" sz="1600" dirty="0" err="1"/>
              <a:t>repo</a:t>
            </a:r>
            <a:endParaRPr lang="nb-NO" sz="16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A1C2E6-834E-43E8-8797-0467596F7001}"/>
              </a:ext>
            </a:extLst>
          </p:cNvPr>
          <p:cNvCxnSpPr>
            <a:cxnSpLocks/>
          </p:cNvCxnSpPr>
          <p:nvPr/>
        </p:nvCxnSpPr>
        <p:spPr>
          <a:xfrm flipH="1">
            <a:off x="5184631" y="2040888"/>
            <a:ext cx="14236" cy="35157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8" name="Arrow: Left 97">
            <a:extLst>
              <a:ext uri="{FF2B5EF4-FFF2-40B4-BE49-F238E27FC236}">
                <a16:creationId xmlns:a16="http://schemas.microsoft.com/office/drawing/2014/main" id="{96ADB855-FF85-4466-A35A-69076A23490E}"/>
              </a:ext>
            </a:extLst>
          </p:cNvPr>
          <p:cNvSpPr/>
          <p:nvPr/>
        </p:nvSpPr>
        <p:spPr>
          <a:xfrm>
            <a:off x="3585588" y="2072490"/>
            <a:ext cx="1549681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Fork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95C7AD3F-A959-423A-A185-EBF436E95700}"/>
              </a:ext>
            </a:extLst>
          </p:cNvPr>
          <p:cNvSpPr/>
          <p:nvPr/>
        </p:nvSpPr>
        <p:spPr>
          <a:xfrm>
            <a:off x="1813177" y="3658743"/>
            <a:ext cx="1549684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Push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17F694D-6C3F-4196-9A6D-4C404C3DC86C}"/>
              </a:ext>
            </a:extLst>
          </p:cNvPr>
          <p:cNvSpPr/>
          <p:nvPr/>
        </p:nvSpPr>
        <p:spPr>
          <a:xfrm>
            <a:off x="3585586" y="4111381"/>
            <a:ext cx="1549684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Merge</a:t>
            </a:r>
            <a:r>
              <a:rPr lang="nb-NO" sz="1600" dirty="0"/>
              <a:t> </a:t>
            </a:r>
            <a:r>
              <a:rPr lang="nb-NO" sz="1600" dirty="0" err="1"/>
              <a:t>request</a:t>
            </a:r>
            <a:endParaRPr lang="nb-NO" sz="1600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76541CB-2695-40C8-88D6-FAC702F01357}"/>
              </a:ext>
            </a:extLst>
          </p:cNvPr>
          <p:cNvSpPr/>
          <p:nvPr/>
        </p:nvSpPr>
        <p:spPr>
          <a:xfrm>
            <a:off x="123487" y="3113553"/>
            <a:ext cx="1549684" cy="36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Commit</a:t>
            </a:r>
            <a:endParaRPr lang="nb-NO" sz="1600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F50FB7-215D-4F20-A871-C434C9375DCD}"/>
              </a:ext>
            </a:extLst>
          </p:cNvPr>
          <p:cNvSpPr/>
          <p:nvPr/>
        </p:nvSpPr>
        <p:spPr>
          <a:xfrm>
            <a:off x="-139130" y="2686827"/>
            <a:ext cx="2091847" cy="43832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nb-NO" sz="1600" dirty="0"/>
              <a:t>do </a:t>
            </a:r>
            <a:r>
              <a:rPr lang="nb-NO" sz="1600" dirty="0" err="1"/>
              <a:t>some</a:t>
            </a:r>
            <a:r>
              <a:rPr lang="nb-NO" sz="1600" dirty="0"/>
              <a:t> </a:t>
            </a:r>
            <a:r>
              <a:rPr lang="nb-NO" sz="1600" dirty="0" err="1"/>
              <a:t>changes</a:t>
            </a:r>
            <a:r>
              <a:rPr lang="nb-NO" sz="1600" dirty="0"/>
              <a:t>…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B9CEAD9-5823-44B1-8921-C5A896EED85B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6108196" y="769440"/>
            <a:ext cx="68652" cy="6088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7F9B112-CF07-469E-B6D7-4707AE71C3BF}"/>
              </a:ext>
            </a:extLst>
          </p:cNvPr>
          <p:cNvSpPr txBox="1"/>
          <p:nvPr/>
        </p:nvSpPr>
        <p:spPr>
          <a:xfrm>
            <a:off x="123487" y="-1"/>
            <a:ext cx="121067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400" dirty="0" err="1"/>
              <a:t>Git</a:t>
            </a:r>
            <a:r>
              <a:rPr lang="nb-NO" sz="4400" dirty="0"/>
              <a:t> </a:t>
            </a:r>
            <a:r>
              <a:rPr lang="nb-NO" sz="4400" dirty="0" err="1"/>
              <a:t>basics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316838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Quick Tips to Make Your GitHub Repository More Contributor Friendly | by  David Boyne | Compare the Market | Medium">
            <a:extLst>
              <a:ext uri="{FF2B5EF4-FFF2-40B4-BE49-F238E27FC236}">
                <a16:creationId xmlns:a16="http://schemas.microsoft.com/office/drawing/2014/main" id="{42970EEB-2EA5-4F54-A773-D8EC3A7F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0" y="1117835"/>
            <a:ext cx="2640630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B6C28-3FCF-4004-8E2A-33514567B428}"/>
              </a:ext>
            </a:extLst>
          </p:cNvPr>
          <p:cNvCxnSpPr/>
          <p:nvPr/>
        </p:nvCxnSpPr>
        <p:spPr>
          <a:xfrm flipV="1">
            <a:off x="0" y="3370170"/>
            <a:ext cx="12192000" cy="70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DF2F0-379C-4CB7-8EDC-968A190529EB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7186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79399F-898E-43C9-82B3-15FE4F8086F8}"/>
              </a:ext>
            </a:extLst>
          </p:cNvPr>
          <p:cNvSpPr/>
          <p:nvPr/>
        </p:nvSpPr>
        <p:spPr>
          <a:xfrm>
            <a:off x="4433892" y="2371876"/>
            <a:ext cx="3324215" cy="2066925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A </a:t>
            </a:r>
            <a:r>
              <a:rPr lang="nb-NO" sz="2400" dirty="0" err="1">
                <a:solidFill>
                  <a:schemeClr val="tx1"/>
                </a:solidFill>
              </a:rPr>
              <a:t>repo</a:t>
            </a:r>
            <a:r>
              <a:rPr lang="nb-NO" sz="2400" dirty="0">
                <a:solidFill>
                  <a:schemeClr val="tx1"/>
                </a:solidFill>
              </a:rPr>
              <a:t> storing and </a:t>
            </a:r>
            <a:r>
              <a:rPr lang="nb-NO" sz="2400" dirty="0" err="1">
                <a:solidFill>
                  <a:schemeClr val="tx1"/>
                </a:solidFill>
              </a:rPr>
              <a:t>versioning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our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project</a:t>
            </a:r>
            <a:endParaRPr lang="nb-NO" sz="2400" dirty="0">
              <a:solidFill>
                <a:schemeClr val="tx1"/>
              </a:solidFill>
            </a:endParaRPr>
          </a:p>
        </p:txBody>
      </p:sp>
      <p:pic>
        <p:nvPicPr>
          <p:cNvPr id="28" name="Graphic 27" descr="Badge 1 with solid fill">
            <a:extLst>
              <a:ext uri="{FF2B5EF4-FFF2-40B4-BE49-F238E27FC236}">
                <a16:creationId xmlns:a16="http://schemas.microsoft.com/office/drawing/2014/main" id="{3DF7810C-3D7E-453D-917F-4E16625AD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7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Quick Tips to Make Your GitHub Repository More Contributor Friendly | by  David Boyne | Compare the Market | Medium">
            <a:extLst>
              <a:ext uri="{FF2B5EF4-FFF2-40B4-BE49-F238E27FC236}">
                <a16:creationId xmlns:a16="http://schemas.microsoft.com/office/drawing/2014/main" id="{42970EEB-2EA5-4F54-A773-D8EC3A7F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0" y="1117835"/>
            <a:ext cx="2640630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6D2022F2-DE44-4A47-8C93-B1D68F81C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0" y="4177136"/>
            <a:ext cx="2905901" cy="2905901"/>
          </a:xfrm>
          <a:prstGeom prst="rect">
            <a:avLst/>
          </a:prstGeom>
        </p:spPr>
      </p:pic>
      <p:pic>
        <p:nvPicPr>
          <p:cNvPr id="1028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48780F81-1AC8-4929-A06D-902CDCE6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88" y="5711590"/>
            <a:ext cx="1224196" cy="8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E142C406-FDDA-4C10-AB99-33639772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21" y="4497152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AF4286-A654-4767-B945-6618D99D384E}"/>
              </a:ext>
            </a:extLst>
          </p:cNvPr>
          <p:cNvSpPr txBox="1"/>
          <p:nvPr/>
        </p:nvSpPr>
        <p:spPr>
          <a:xfrm>
            <a:off x="3844748" y="53422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00F54-3DB0-4C95-AFB1-06BEB5D1FC9A}"/>
              </a:ext>
            </a:extLst>
          </p:cNvPr>
          <p:cNvSpPr txBox="1"/>
          <p:nvPr/>
        </p:nvSpPr>
        <p:spPr>
          <a:xfrm>
            <a:off x="3850749" y="5983285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/>
              <a:t>Azure</a:t>
            </a:r>
            <a:r>
              <a:rPr lang="nb-NO" sz="2400" b="1" dirty="0"/>
              <a:t> CLI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FF57A12-1447-4888-8713-1E742DBC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5" y="3446106"/>
            <a:ext cx="1020263" cy="10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5C6C1A-3D5A-4796-9C0E-4AA9F746978D}"/>
              </a:ext>
            </a:extLst>
          </p:cNvPr>
          <p:cNvSpPr txBox="1"/>
          <p:nvPr/>
        </p:nvSpPr>
        <p:spPr>
          <a:xfrm>
            <a:off x="3844748" y="3982262"/>
            <a:ext cx="158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 err="1"/>
              <a:t>Github</a:t>
            </a:r>
            <a:r>
              <a:rPr lang="nb-NO" sz="2000" b="1" dirty="0"/>
              <a:t>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B6C28-3FCF-4004-8E2A-33514567B428}"/>
              </a:ext>
            </a:extLst>
          </p:cNvPr>
          <p:cNvCxnSpPr/>
          <p:nvPr/>
        </p:nvCxnSpPr>
        <p:spPr>
          <a:xfrm flipV="1">
            <a:off x="0" y="3370170"/>
            <a:ext cx="12192000" cy="70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DF2F0-379C-4CB7-8EDC-968A190529EB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7186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dge 1 with solid fill">
            <a:extLst>
              <a:ext uri="{FF2B5EF4-FFF2-40B4-BE49-F238E27FC236}">
                <a16:creationId xmlns:a16="http://schemas.microsoft.com/office/drawing/2014/main" id="{EAE63174-E05B-4B76-BA2E-24F3CA88C7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56A00B-304E-4A57-89BA-02AB84B63CA0}"/>
              </a:ext>
            </a:extLst>
          </p:cNvPr>
          <p:cNvSpPr/>
          <p:nvPr/>
        </p:nvSpPr>
        <p:spPr>
          <a:xfrm>
            <a:off x="4433892" y="2371876"/>
            <a:ext cx="3324215" cy="2066925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A </a:t>
            </a:r>
            <a:r>
              <a:rPr lang="nb-NO" sz="2400" dirty="0" err="1">
                <a:solidFill>
                  <a:schemeClr val="tx1"/>
                </a:solidFill>
              </a:rPr>
              <a:t>workstation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with</a:t>
            </a:r>
            <a:r>
              <a:rPr lang="nb-NO" sz="2400" dirty="0">
                <a:solidFill>
                  <a:schemeClr val="tx1"/>
                </a:solidFill>
              </a:rPr>
              <a:t> a </a:t>
            </a:r>
            <a:r>
              <a:rPr lang="nb-NO" sz="2400" dirty="0" err="1">
                <a:solidFill>
                  <a:schemeClr val="tx1"/>
                </a:solidFill>
              </a:rPr>
              <a:t>github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client</a:t>
            </a:r>
            <a:r>
              <a:rPr lang="nb-NO" sz="2400" dirty="0">
                <a:solidFill>
                  <a:schemeClr val="tx1"/>
                </a:solidFill>
              </a:rPr>
              <a:t>, and </a:t>
            </a:r>
            <a:r>
              <a:rPr lang="nb-NO" sz="2400" dirty="0" err="1">
                <a:solidFill>
                  <a:schemeClr val="tx1"/>
                </a:solidFill>
              </a:rPr>
              <a:t>clients</a:t>
            </a:r>
            <a:r>
              <a:rPr lang="nb-NO" sz="2400" dirty="0">
                <a:solidFill>
                  <a:schemeClr val="tx1"/>
                </a:solidFill>
              </a:rPr>
              <a:t> to run Terraform and </a:t>
            </a:r>
            <a:r>
              <a:rPr lang="nb-NO" sz="2400" dirty="0" err="1">
                <a:solidFill>
                  <a:schemeClr val="tx1"/>
                </a:solidFill>
              </a:rPr>
              <a:t>Azure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commands</a:t>
            </a:r>
            <a:endParaRPr lang="nb-NO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Visual Studio Code - Wikipedia">
            <a:extLst>
              <a:ext uri="{FF2B5EF4-FFF2-40B4-BE49-F238E27FC236}">
                <a16:creationId xmlns:a16="http://schemas.microsoft.com/office/drawing/2014/main" id="{B724AFEA-BF75-4A46-B4EE-092265FC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7" y="3624059"/>
            <a:ext cx="823856" cy="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869195-0D9E-400C-95B9-D5FBF74F238E}"/>
              </a:ext>
            </a:extLst>
          </p:cNvPr>
          <p:cNvSpPr txBox="1"/>
          <p:nvPr/>
        </p:nvSpPr>
        <p:spPr>
          <a:xfrm>
            <a:off x="1196835" y="3799315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Visual Studio </a:t>
            </a:r>
          </a:p>
          <a:p>
            <a:r>
              <a:rPr lang="nb-NO" sz="2000" b="1" dirty="0"/>
              <a:t>Code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600F04E-DC7E-4836-A854-85397CD72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0" y="3400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zure services - SFG">
            <a:extLst>
              <a:ext uri="{FF2B5EF4-FFF2-40B4-BE49-F238E27FC236}">
                <a16:creationId xmlns:a16="http://schemas.microsoft.com/office/drawing/2014/main" id="{C7B2DE3B-7989-494B-ABEF-A7E0801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03" y="4043743"/>
            <a:ext cx="2980274" cy="21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 Quick Tips to Make Your GitHub Repository More Contributor Friendly | by  David Boyne | Compare the Market | Medium">
            <a:extLst>
              <a:ext uri="{FF2B5EF4-FFF2-40B4-BE49-F238E27FC236}">
                <a16:creationId xmlns:a16="http://schemas.microsoft.com/office/drawing/2014/main" id="{42970EEB-2EA5-4F54-A773-D8EC3A7F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0" y="1117835"/>
            <a:ext cx="2640630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6D2022F2-DE44-4A47-8C93-B1D68F81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0" y="4177136"/>
            <a:ext cx="2905901" cy="2905901"/>
          </a:xfrm>
          <a:prstGeom prst="rect">
            <a:avLst/>
          </a:prstGeom>
        </p:spPr>
      </p:pic>
      <p:pic>
        <p:nvPicPr>
          <p:cNvPr id="1028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48780F81-1AC8-4929-A06D-902CDCE6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88" y="5711590"/>
            <a:ext cx="1224196" cy="8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E142C406-FDDA-4C10-AB99-33639772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21" y="4497152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Storage Blob Icon - Free Download, PNG and Vector">
            <a:extLst>
              <a:ext uri="{FF2B5EF4-FFF2-40B4-BE49-F238E27FC236}">
                <a16:creationId xmlns:a16="http://schemas.microsoft.com/office/drawing/2014/main" id="{F3C7D3D9-AF50-48B6-A445-A04A9ED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72" y="4995755"/>
            <a:ext cx="1297690" cy="12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69EE1195-B8FA-4AC2-86E3-F6E96DA1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61" y="4106831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A0E67-C9CE-475D-89F3-56DDD662BBA3}"/>
              </a:ext>
            </a:extLst>
          </p:cNvPr>
          <p:cNvSpPr txBox="1"/>
          <p:nvPr/>
        </p:nvSpPr>
        <p:spPr>
          <a:xfrm>
            <a:off x="8721224" y="4851499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F4286-A654-4767-B945-6618D99D384E}"/>
              </a:ext>
            </a:extLst>
          </p:cNvPr>
          <p:cNvSpPr txBox="1"/>
          <p:nvPr/>
        </p:nvSpPr>
        <p:spPr>
          <a:xfrm>
            <a:off x="3844748" y="53422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00F54-3DB0-4C95-AFB1-06BEB5D1FC9A}"/>
              </a:ext>
            </a:extLst>
          </p:cNvPr>
          <p:cNvSpPr txBox="1"/>
          <p:nvPr/>
        </p:nvSpPr>
        <p:spPr>
          <a:xfrm>
            <a:off x="3850749" y="5983285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/>
              <a:t>Azure</a:t>
            </a:r>
            <a:r>
              <a:rPr lang="nb-NO" sz="2400" b="1" dirty="0"/>
              <a:t> CLI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FF57A12-1447-4888-8713-1E742DBC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5" y="3446106"/>
            <a:ext cx="1020263" cy="10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5C6C1A-3D5A-4796-9C0E-4AA9F746978D}"/>
              </a:ext>
            </a:extLst>
          </p:cNvPr>
          <p:cNvSpPr txBox="1"/>
          <p:nvPr/>
        </p:nvSpPr>
        <p:spPr>
          <a:xfrm>
            <a:off x="3844748" y="3982262"/>
            <a:ext cx="158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 err="1"/>
              <a:t>Github</a:t>
            </a:r>
            <a:r>
              <a:rPr lang="nb-NO" sz="2000" b="1" dirty="0"/>
              <a:t>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B6C28-3FCF-4004-8E2A-33514567B428}"/>
              </a:ext>
            </a:extLst>
          </p:cNvPr>
          <p:cNvCxnSpPr/>
          <p:nvPr/>
        </p:nvCxnSpPr>
        <p:spPr>
          <a:xfrm flipV="1">
            <a:off x="0" y="3370170"/>
            <a:ext cx="12192000" cy="70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DF2F0-379C-4CB7-8EDC-968A190529EB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7186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2089BC05-623C-4D59-A979-6FE09759A6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3C139595-F25F-41F4-B731-D90BABB64D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50560" y="3396786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10E21B-A565-4CEF-A544-21DCB96A8148}"/>
              </a:ext>
            </a:extLst>
          </p:cNvPr>
          <p:cNvSpPr/>
          <p:nvPr/>
        </p:nvSpPr>
        <p:spPr>
          <a:xfrm>
            <a:off x="4433892" y="2371876"/>
            <a:ext cx="3324215" cy="2066925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A </a:t>
            </a:r>
            <a:r>
              <a:rPr lang="nb-NO" sz="2400" dirty="0" err="1">
                <a:solidFill>
                  <a:schemeClr val="tx1"/>
                </a:solidFill>
              </a:rPr>
              <a:t>storage</a:t>
            </a:r>
            <a:r>
              <a:rPr lang="nb-NO" sz="2400" dirty="0">
                <a:solidFill>
                  <a:schemeClr val="tx1"/>
                </a:solidFill>
              </a:rPr>
              <a:t> for </a:t>
            </a:r>
            <a:r>
              <a:rPr lang="nb-NO" sz="2400" dirty="0" err="1">
                <a:solidFill>
                  <a:schemeClr val="tx1"/>
                </a:solidFill>
              </a:rPr>
              <a:t>our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infrastructure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state</a:t>
            </a:r>
            <a:endParaRPr lang="nb-NO" sz="2400" dirty="0">
              <a:solidFill>
                <a:schemeClr val="tx1"/>
              </a:solidFill>
            </a:endParaRPr>
          </a:p>
        </p:txBody>
      </p:sp>
      <p:pic>
        <p:nvPicPr>
          <p:cNvPr id="25" name="Picture 2" descr="Visual Studio Code - Wikipedia">
            <a:extLst>
              <a:ext uri="{FF2B5EF4-FFF2-40B4-BE49-F238E27FC236}">
                <a16:creationId xmlns:a16="http://schemas.microsoft.com/office/drawing/2014/main" id="{49F126DF-9923-4267-B9EC-0AAD2B0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7" y="3624059"/>
            <a:ext cx="823856" cy="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D7F7D1-92BD-4E6D-B0CF-8FEC0A6F7C46}"/>
              </a:ext>
            </a:extLst>
          </p:cNvPr>
          <p:cNvSpPr txBox="1"/>
          <p:nvPr/>
        </p:nvSpPr>
        <p:spPr>
          <a:xfrm>
            <a:off x="1196835" y="3799315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Visual Studio </a:t>
            </a:r>
          </a:p>
          <a:p>
            <a:r>
              <a:rPr lang="nb-NO" sz="2000" b="1" dirty="0"/>
              <a:t>Code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4A2D3EB5-02F5-4E4C-BBA0-005FD20C80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040" y="33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zure services - SFG">
            <a:extLst>
              <a:ext uri="{FF2B5EF4-FFF2-40B4-BE49-F238E27FC236}">
                <a16:creationId xmlns:a16="http://schemas.microsoft.com/office/drawing/2014/main" id="{C7B2DE3B-7989-494B-ABEF-A7E0801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03" y="4043743"/>
            <a:ext cx="2980274" cy="21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 Quick Tips to Make Your GitHub Repository More Contributor Friendly | by  David Boyne | Compare the Market | Medium">
            <a:extLst>
              <a:ext uri="{FF2B5EF4-FFF2-40B4-BE49-F238E27FC236}">
                <a16:creationId xmlns:a16="http://schemas.microsoft.com/office/drawing/2014/main" id="{42970EEB-2EA5-4F54-A773-D8EC3A7F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0" y="1117835"/>
            <a:ext cx="2640630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6D2022F2-DE44-4A47-8C93-B1D68F81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0" y="4177136"/>
            <a:ext cx="2905901" cy="2905901"/>
          </a:xfrm>
          <a:prstGeom prst="rect">
            <a:avLst/>
          </a:prstGeom>
        </p:spPr>
      </p:pic>
      <p:pic>
        <p:nvPicPr>
          <p:cNvPr id="1028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48780F81-1AC8-4929-A06D-902CDCE6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88" y="5711590"/>
            <a:ext cx="1224196" cy="8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E142C406-FDDA-4C10-AB99-33639772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21" y="4497152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services - SFG">
            <a:extLst>
              <a:ext uri="{FF2B5EF4-FFF2-40B4-BE49-F238E27FC236}">
                <a16:creationId xmlns:a16="http://schemas.microsoft.com/office/drawing/2014/main" id="{4FC9E009-BFE6-4178-A549-37C524D9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78" y="-465505"/>
            <a:ext cx="6035071" cy="442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Storage Blob Icon - Free Download, PNG and Vector">
            <a:extLst>
              <a:ext uri="{FF2B5EF4-FFF2-40B4-BE49-F238E27FC236}">
                <a16:creationId xmlns:a16="http://schemas.microsoft.com/office/drawing/2014/main" id="{F3C7D3D9-AF50-48B6-A445-A04A9ED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72" y="4995755"/>
            <a:ext cx="1297690" cy="12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69EE1195-B8FA-4AC2-86E3-F6E96DA1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61" y="4106831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A0E67-C9CE-475D-89F3-56DDD662BBA3}"/>
              </a:ext>
            </a:extLst>
          </p:cNvPr>
          <p:cNvSpPr txBox="1"/>
          <p:nvPr/>
        </p:nvSpPr>
        <p:spPr>
          <a:xfrm>
            <a:off x="8721224" y="4851499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F4286-A654-4767-B945-6618D99D384E}"/>
              </a:ext>
            </a:extLst>
          </p:cNvPr>
          <p:cNvSpPr txBox="1"/>
          <p:nvPr/>
        </p:nvSpPr>
        <p:spPr>
          <a:xfrm>
            <a:off x="3844748" y="53422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00F54-3DB0-4C95-AFB1-06BEB5D1FC9A}"/>
              </a:ext>
            </a:extLst>
          </p:cNvPr>
          <p:cNvSpPr txBox="1"/>
          <p:nvPr/>
        </p:nvSpPr>
        <p:spPr>
          <a:xfrm>
            <a:off x="3850749" y="5983285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/>
              <a:t>Azure</a:t>
            </a:r>
            <a:r>
              <a:rPr lang="nb-NO" sz="2400" b="1" dirty="0"/>
              <a:t> CLI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FF57A12-1447-4888-8713-1E742DBC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5" y="3446106"/>
            <a:ext cx="1020263" cy="10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5C6C1A-3D5A-4796-9C0E-4AA9F746978D}"/>
              </a:ext>
            </a:extLst>
          </p:cNvPr>
          <p:cNvSpPr txBox="1"/>
          <p:nvPr/>
        </p:nvSpPr>
        <p:spPr>
          <a:xfrm>
            <a:off x="3844748" y="3982262"/>
            <a:ext cx="158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 err="1"/>
              <a:t>Github</a:t>
            </a:r>
            <a:r>
              <a:rPr lang="nb-NO" sz="2000" b="1" dirty="0"/>
              <a:t>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B6C28-3FCF-4004-8E2A-33514567B428}"/>
              </a:ext>
            </a:extLst>
          </p:cNvPr>
          <p:cNvCxnSpPr/>
          <p:nvPr/>
        </p:nvCxnSpPr>
        <p:spPr>
          <a:xfrm flipV="1">
            <a:off x="0" y="3370170"/>
            <a:ext cx="12192000" cy="70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DC35DF45-FD73-4874-8927-CF98DB454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082" y="507290"/>
            <a:ext cx="1337097" cy="1337097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F1E16DAE-5958-45D1-B1F2-5D3735F132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6723" y="464785"/>
            <a:ext cx="1337097" cy="13370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DF2F0-379C-4CB7-8EDC-968A190529EB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7186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1BE34E81-23C5-4793-9FDE-0F2B9C0FAE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CEFEF0EE-C370-461A-AE6F-FB4512BFEA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50560" y="3396786"/>
            <a:ext cx="914400" cy="914400"/>
          </a:xfrm>
          <a:prstGeom prst="rect">
            <a:avLst/>
          </a:prstGeom>
        </p:spPr>
      </p:pic>
      <p:pic>
        <p:nvPicPr>
          <p:cNvPr id="23" name="Graphic 22" descr="Badge 4 with solid fill">
            <a:extLst>
              <a:ext uri="{FF2B5EF4-FFF2-40B4-BE49-F238E27FC236}">
                <a16:creationId xmlns:a16="http://schemas.microsoft.com/office/drawing/2014/main" id="{A6192CCF-C4F3-4F52-AF7B-9EB0FC53D3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50560" y="0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5C95E-996E-43A4-811F-C4ABC2D2BD17}"/>
              </a:ext>
            </a:extLst>
          </p:cNvPr>
          <p:cNvSpPr/>
          <p:nvPr/>
        </p:nvSpPr>
        <p:spPr>
          <a:xfrm>
            <a:off x="4433892" y="2371876"/>
            <a:ext cx="3324215" cy="2066925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>
                <a:solidFill>
                  <a:schemeClr val="tx1"/>
                </a:solidFill>
              </a:rPr>
              <a:t>And at last </a:t>
            </a:r>
            <a:r>
              <a:rPr lang="nb-NO" sz="2400" dirty="0" err="1">
                <a:solidFill>
                  <a:schemeClr val="tx1"/>
                </a:solidFill>
              </a:rPr>
              <a:t>our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infrastructure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that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we</a:t>
            </a:r>
            <a:r>
              <a:rPr lang="nb-NO" sz="2400" dirty="0">
                <a:solidFill>
                  <a:schemeClr val="tx1"/>
                </a:solidFill>
              </a:rPr>
              <a:t> </a:t>
            </a:r>
            <a:r>
              <a:rPr lang="nb-NO" sz="2400" dirty="0" err="1">
                <a:solidFill>
                  <a:schemeClr val="tx1"/>
                </a:solidFill>
              </a:rPr>
              <a:t>wanted</a:t>
            </a:r>
            <a:r>
              <a:rPr lang="nb-NO" sz="2400" dirty="0">
                <a:solidFill>
                  <a:schemeClr val="tx1"/>
                </a:solidFill>
              </a:rPr>
              <a:t> to </a:t>
            </a:r>
            <a:r>
              <a:rPr lang="nb-NO" sz="2400" dirty="0" err="1">
                <a:solidFill>
                  <a:schemeClr val="tx1"/>
                </a:solidFill>
              </a:rPr>
              <a:t>create</a:t>
            </a:r>
            <a:endParaRPr lang="nb-NO" sz="2400" dirty="0">
              <a:solidFill>
                <a:schemeClr val="tx1"/>
              </a:solidFill>
            </a:endParaRPr>
          </a:p>
        </p:txBody>
      </p:sp>
      <p:pic>
        <p:nvPicPr>
          <p:cNvPr id="27" name="Picture 2" descr="Visual Studio Code - Wikipedia">
            <a:extLst>
              <a:ext uri="{FF2B5EF4-FFF2-40B4-BE49-F238E27FC236}">
                <a16:creationId xmlns:a16="http://schemas.microsoft.com/office/drawing/2014/main" id="{B47CFA0D-CF76-43F4-AE33-A7BE83A5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7" y="3624059"/>
            <a:ext cx="823856" cy="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2C3089-6432-46B6-8596-04185361ED13}"/>
              </a:ext>
            </a:extLst>
          </p:cNvPr>
          <p:cNvSpPr txBox="1"/>
          <p:nvPr/>
        </p:nvSpPr>
        <p:spPr>
          <a:xfrm>
            <a:off x="1196835" y="3799315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Visual Studio </a:t>
            </a:r>
          </a:p>
          <a:p>
            <a:r>
              <a:rPr lang="nb-NO" sz="2000" b="1" dirty="0"/>
              <a:t>Code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BFD4E493-37F3-4B15-B3CE-0EDF7F0F9D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040" y="3396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8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Azure services - SFG">
            <a:extLst>
              <a:ext uri="{FF2B5EF4-FFF2-40B4-BE49-F238E27FC236}">
                <a16:creationId xmlns:a16="http://schemas.microsoft.com/office/drawing/2014/main" id="{C7B2DE3B-7989-494B-ABEF-A7E0801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03" y="4043743"/>
            <a:ext cx="2980274" cy="21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 Quick Tips to Make Your GitHub Repository More Contributor Friendly | by  David Boyne | Compare the Market | Medium">
            <a:extLst>
              <a:ext uri="{FF2B5EF4-FFF2-40B4-BE49-F238E27FC236}">
                <a16:creationId xmlns:a16="http://schemas.microsoft.com/office/drawing/2014/main" id="{42970EEB-2EA5-4F54-A773-D8EC3A7F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90" y="1117835"/>
            <a:ext cx="2640630" cy="9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6D2022F2-DE44-4A47-8C93-B1D68F81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0" y="4177136"/>
            <a:ext cx="2905901" cy="2905901"/>
          </a:xfrm>
          <a:prstGeom prst="rect">
            <a:avLst/>
          </a:prstGeom>
        </p:spPr>
      </p:pic>
      <p:pic>
        <p:nvPicPr>
          <p:cNvPr id="1028" name="Picture 4" descr="Checklist of Azure tools for enterprise admin: PowerShell, AzCopy, Azure CLI,  Docker, Git, Azure Providers – AzureDays">
            <a:extLst>
              <a:ext uri="{FF2B5EF4-FFF2-40B4-BE49-F238E27FC236}">
                <a16:creationId xmlns:a16="http://schemas.microsoft.com/office/drawing/2014/main" id="{48780F81-1AC8-4929-A06D-902CDCE6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88" y="5711590"/>
            <a:ext cx="1224196" cy="8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E142C406-FDDA-4C10-AB99-33639772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21" y="4497152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services - SFG">
            <a:extLst>
              <a:ext uri="{FF2B5EF4-FFF2-40B4-BE49-F238E27FC236}">
                <a16:creationId xmlns:a16="http://schemas.microsoft.com/office/drawing/2014/main" id="{4FC9E009-BFE6-4178-A549-37C524D9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78" y="-465505"/>
            <a:ext cx="6035071" cy="442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Storage Blob Icon - Free Download, PNG and Vector">
            <a:extLst>
              <a:ext uri="{FF2B5EF4-FFF2-40B4-BE49-F238E27FC236}">
                <a16:creationId xmlns:a16="http://schemas.microsoft.com/office/drawing/2014/main" id="{F3C7D3D9-AF50-48B6-A445-A04A9ED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072" y="4995755"/>
            <a:ext cx="1297690" cy="12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69EE1195-B8FA-4AC2-86E3-F6E96DA1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61" y="4106831"/>
            <a:ext cx="2428875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A0E67-C9CE-475D-89F3-56DDD662BBA3}"/>
              </a:ext>
            </a:extLst>
          </p:cNvPr>
          <p:cNvSpPr txBox="1"/>
          <p:nvPr/>
        </p:nvSpPr>
        <p:spPr>
          <a:xfrm>
            <a:off x="8721224" y="4851499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F4286-A654-4767-B945-6618D99D384E}"/>
              </a:ext>
            </a:extLst>
          </p:cNvPr>
          <p:cNvSpPr txBox="1"/>
          <p:nvPr/>
        </p:nvSpPr>
        <p:spPr>
          <a:xfrm>
            <a:off x="3844748" y="53422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00F54-3DB0-4C95-AFB1-06BEB5D1FC9A}"/>
              </a:ext>
            </a:extLst>
          </p:cNvPr>
          <p:cNvSpPr txBox="1"/>
          <p:nvPr/>
        </p:nvSpPr>
        <p:spPr>
          <a:xfrm>
            <a:off x="3850749" y="5983285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/>
              <a:t>Azure</a:t>
            </a:r>
            <a:r>
              <a:rPr lang="nb-NO" sz="2400" b="1" dirty="0"/>
              <a:t> CLI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FF57A12-1447-4888-8713-1E742DBC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55" y="3446106"/>
            <a:ext cx="1020263" cy="10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5C6C1A-3D5A-4796-9C0E-4AA9F746978D}"/>
              </a:ext>
            </a:extLst>
          </p:cNvPr>
          <p:cNvSpPr txBox="1"/>
          <p:nvPr/>
        </p:nvSpPr>
        <p:spPr>
          <a:xfrm>
            <a:off x="3844748" y="3982262"/>
            <a:ext cx="158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 err="1"/>
              <a:t>Github</a:t>
            </a:r>
            <a:r>
              <a:rPr lang="nb-NO" sz="2000" b="1" dirty="0"/>
              <a:t>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2B6C28-3FCF-4004-8E2A-33514567B428}"/>
              </a:ext>
            </a:extLst>
          </p:cNvPr>
          <p:cNvCxnSpPr/>
          <p:nvPr/>
        </p:nvCxnSpPr>
        <p:spPr>
          <a:xfrm flipV="1">
            <a:off x="0" y="3370170"/>
            <a:ext cx="12192000" cy="70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DC35DF45-FD73-4874-8927-CF98DB454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082" y="507290"/>
            <a:ext cx="1337097" cy="1337097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F1E16DAE-5958-45D1-B1F2-5D3735F132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6723" y="464785"/>
            <a:ext cx="1337097" cy="13370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7DF2F0-379C-4CB7-8EDC-968A190529EB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7186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Visual Studio Code - Wikipedia">
            <a:extLst>
              <a:ext uri="{FF2B5EF4-FFF2-40B4-BE49-F238E27FC236}">
                <a16:creationId xmlns:a16="http://schemas.microsoft.com/office/drawing/2014/main" id="{CAF106F9-BE5D-4B68-89EC-7D1DDCA46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7" y="3624059"/>
            <a:ext cx="823856" cy="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CDDA18-7019-4E6E-9E78-2C7C92E7BC9B}"/>
              </a:ext>
            </a:extLst>
          </p:cNvPr>
          <p:cNvSpPr txBox="1"/>
          <p:nvPr/>
        </p:nvSpPr>
        <p:spPr>
          <a:xfrm>
            <a:off x="1196835" y="3799315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Visual Studio </a:t>
            </a:r>
          </a:p>
          <a:p>
            <a:r>
              <a:rPr lang="nb-NO" sz="2000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8403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9B61-B030-4C65-A139-AEB0AC999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basics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7B47-FF69-4C91-BE11-0E1BC6456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00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39AB6-C6D4-4563-8F3B-490D231C9E35}"/>
              </a:ext>
            </a:extLst>
          </p:cNvPr>
          <p:cNvSpPr/>
          <p:nvPr/>
        </p:nvSpPr>
        <p:spPr>
          <a:xfrm>
            <a:off x="7946021" y="958242"/>
            <a:ext cx="1946564" cy="984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aberner@github</a:t>
            </a:r>
            <a:endParaRPr lang="nb-NO" dirty="0"/>
          </a:p>
          <a:p>
            <a:pPr algn="ctr"/>
            <a:r>
              <a:rPr lang="nb-NO" sz="1600" dirty="0" err="1"/>
              <a:t>iac</a:t>
            </a:r>
            <a:r>
              <a:rPr lang="nb-NO" sz="1600" dirty="0"/>
              <a:t>-</a:t>
            </a:r>
            <a:r>
              <a:rPr lang="nb-NO" sz="1600" dirty="0" err="1"/>
              <a:t>azure</a:t>
            </a:r>
            <a:r>
              <a:rPr lang="nb-NO" sz="1600" dirty="0"/>
              <a:t>-terraform-</a:t>
            </a:r>
            <a:r>
              <a:rPr lang="nb-NO" sz="1600" dirty="0" err="1"/>
              <a:t>example</a:t>
            </a:r>
            <a:endParaRPr lang="nb-NO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04C86F-0399-4F5F-AE7A-CC8C901042BE}"/>
              </a:ext>
            </a:extLst>
          </p:cNvPr>
          <p:cNvCxnSpPr>
            <a:cxnSpLocks/>
          </p:cNvCxnSpPr>
          <p:nvPr/>
        </p:nvCxnSpPr>
        <p:spPr>
          <a:xfrm>
            <a:off x="8909619" y="1942738"/>
            <a:ext cx="9684" cy="1082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A292AD-7B26-462E-8FDB-EC579DF1CE2E}"/>
              </a:ext>
            </a:extLst>
          </p:cNvPr>
          <p:cNvSpPr/>
          <p:nvPr/>
        </p:nvSpPr>
        <p:spPr>
          <a:xfrm>
            <a:off x="6564880" y="2597366"/>
            <a:ext cx="2046504" cy="367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615429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97A609DB71E4390A71A0D3F0AB2E4" ma:contentTypeVersion="13" ma:contentTypeDescription="Create a new document." ma:contentTypeScope="" ma:versionID="3f91f0683422682ef227a2123a538809">
  <xsd:schema xmlns:xsd="http://www.w3.org/2001/XMLSchema" xmlns:xs="http://www.w3.org/2001/XMLSchema" xmlns:p="http://schemas.microsoft.com/office/2006/metadata/properties" xmlns:ns3="e0475709-54e6-4409-a0d9-b2011ddd5c10" xmlns:ns4="9f6988b8-b81b-4824-8bd3-ebc324594191" targetNamespace="http://schemas.microsoft.com/office/2006/metadata/properties" ma:root="true" ma:fieldsID="dec8b738d63a573fc1ca0f9d05c24f6e" ns3:_="" ns4:_="">
    <xsd:import namespace="e0475709-54e6-4409-a0d9-b2011ddd5c10"/>
    <xsd:import namespace="9f6988b8-b81b-4824-8bd3-ebc3245941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75709-54e6-4409-a0d9-b2011ddd5c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988b8-b81b-4824-8bd3-ebc32459419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3EDD4-FF5D-4780-9B7A-81E61071B17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75709-54e6-4409-a0d9-b2011ddd5c10"/>
    <ds:schemaRef ds:uri="http://purl.org/dc/elements/1.1/"/>
    <ds:schemaRef ds:uri="http://schemas.microsoft.com/office/2006/metadata/properties"/>
    <ds:schemaRef ds:uri="9f6988b8-b81b-4824-8bd3-ebc3245941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E543A0-458E-4488-B5C3-3F4B39764D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0BC39-E274-4BFE-85C7-613A67F05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75709-54e6-4409-a0d9-b2011ddd5c10"/>
    <ds:schemaRef ds:uri="9f6988b8-b81b-4824-8bd3-ebc324594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8448</TotalTime>
  <Words>366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Viner Hand ITC</vt:lpstr>
      <vt:lpstr>Office Theme</vt:lpstr>
      <vt:lpstr>Github intro </vt:lpstr>
      <vt:lpstr>Our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Noen github tips</vt:lpstr>
      <vt:lpstr>Git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Arne Berner</dc:creator>
  <cp:lastModifiedBy>Arne Berner</cp:lastModifiedBy>
  <cp:revision>3</cp:revision>
  <dcterms:created xsi:type="dcterms:W3CDTF">2020-12-04T10:57:59Z</dcterms:created>
  <dcterms:modified xsi:type="dcterms:W3CDTF">2020-12-15T07:30:09Z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0x01010021C97A609DB71E4390A71A0D3F0AB2E4</vt:lpwstr>
  </property>
</Properties>
</file>