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tags/tag17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6" r:id="rId2"/>
  </p:sldMasterIdLst>
  <p:notesMasterIdLst>
    <p:notesMasterId r:id="rId35"/>
  </p:notesMasterIdLst>
  <p:handoutMasterIdLst>
    <p:handoutMasterId r:id="rId36"/>
  </p:handoutMasterIdLst>
  <p:sldIdLst>
    <p:sldId id="336" r:id="rId3"/>
    <p:sldId id="337" r:id="rId4"/>
    <p:sldId id="339" r:id="rId5"/>
    <p:sldId id="341" r:id="rId6"/>
    <p:sldId id="340" r:id="rId7"/>
    <p:sldId id="343" r:id="rId8"/>
    <p:sldId id="342" r:id="rId9"/>
    <p:sldId id="346" r:id="rId10"/>
    <p:sldId id="361" r:id="rId11"/>
    <p:sldId id="366" r:id="rId12"/>
    <p:sldId id="368" r:id="rId13"/>
    <p:sldId id="367" r:id="rId14"/>
    <p:sldId id="359" r:id="rId15"/>
    <p:sldId id="360" r:id="rId16"/>
    <p:sldId id="347" r:id="rId17"/>
    <p:sldId id="358" r:id="rId18"/>
    <p:sldId id="357" r:id="rId19"/>
    <p:sldId id="353" r:id="rId20"/>
    <p:sldId id="354" r:id="rId21"/>
    <p:sldId id="365" r:id="rId22"/>
    <p:sldId id="355" r:id="rId23"/>
    <p:sldId id="369" r:id="rId24"/>
    <p:sldId id="351" r:id="rId25"/>
    <p:sldId id="352" r:id="rId26"/>
    <p:sldId id="344" r:id="rId27"/>
    <p:sldId id="345" r:id="rId28"/>
    <p:sldId id="356" r:id="rId29"/>
    <p:sldId id="362" r:id="rId30"/>
    <p:sldId id="363" r:id="rId31"/>
    <p:sldId id="371" r:id="rId32"/>
    <p:sldId id="370" r:id="rId33"/>
    <p:sldId id="276" r:id="rId34"/>
  </p:sldIdLst>
  <p:sldSz cx="12192000" cy="6858000"/>
  <p:notesSz cx="6858000" cy="9144000"/>
  <p:custDataLst>
    <p:tags r:id="rId3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40" userDrawn="1">
          <p15:clr>
            <a:srgbClr val="A4A3A4"/>
          </p15:clr>
        </p15:guide>
        <p15:guide id="5" pos="72" userDrawn="1">
          <p15:clr>
            <a:srgbClr val="A4A3A4"/>
          </p15:clr>
        </p15:guide>
        <p15:guide id="6" pos="7600" userDrawn="1">
          <p15:clr>
            <a:srgbClr val="A4A3A4"/>
          </p15:clr>
        </p15:guide>
        <p15:guide id="7" orient="horz" pos="73" userDrawn="1">
          <p15:clr>
            <a:srgbClr val="A4A3A4"/>
          </p15:clr>
        </p15:guide>
        <p15:guide id="8" orient="horz" pos="4247"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dan Dong" initials="DD"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094CE"/>
    <a:srgbClr val="FFBA55"/>
    <a:srgbClr val="FFFFFF"/>
    <a:srgbClr val="FF9860"/>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269D01E-BC32-4049-B463-5C60D7B0CCD2}" styleName="主题样式 2 - 强调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1E171933-4619-4E11-9A3F-F7608DF75F80}" styleName="中度样式 1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19" autoAdjust="0"/>
    <p:restoredTop sz="95713" autoAdjust="0"/>
  </p:normalViewPr>
  <p:slideViewPr>
    <p:cSldViewPr>
      <p:cViewPr varScale="1">
        <p:scale>
          <a:sx n="100" d="100"/>
          <a:sy n="100" d="100"/>
        </p:scale>
        <p:origin x="618" y="78"/>
      </p:cViewPr>
      <p:guideLst>
        <p:guide orient="horz" pos="2160"/>
        <p:guide pos="3840"/>
        <p:guide orient="horz" pos="40"/>
        <p:guide pos="72"/>
        <p:guide pos="7600"/>
        <p:guide orient="horz" pos="73"/>
        <p:guide orient="horz" pos="4247"/>
      </p:guideLst>
    </p:cSldViewPr>
  </p:slideViewPr>
  <p:notesTextViewPr>
    <p:cViewPr>
      <p:scale>
        <a:sx n="3" d="2"/>
        <a:sy n="3" d="2"/>
      </p:scale>
      <p:origin x="0" y="0"/>
    </p:cViewPr>
  </p:notesTextViewPr>
  <p:sorterViewPr>
    <p:cViewPr>
      <p:scale>
        <a:sx n="100" d="100"/>
        <a:sy n="100" d="100"/>
      </p:scale>
      <p:origin x="0" y="-13368"/>
    </p:cViewPr>
  </p:sorterViewPr>
  <p:notesViewPr>
    <p:cSldViewPr>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gs" Target="tags/tag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commentAuthors" Target="commentAuthors.xml"/></Relationships>
</file>

<file path=ppt/diagrams/_rels/data1.xml.rels><?xml version="1.0" encoding="UTF-8" standalone="yes"?>
<Relationships xmlns="http://schemas.openxmlformats.org/package/2006/relationships"><Relationship Id="rId1" Type="http://schemas.openxmlformats.org/officeDocument/2006/relationships/slide" Target="../slides/slide19.xml"/></Relationships>
</file>

<file path=ppt/diagrams/_rels/data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image" Target="../media/image13.jpg"/><Relationship Id="rId4" Type="http://schemas.openxmlformats.org/officeDocument/2006/relationships/image" Target="../media/image16.jpg"/></Relationships>
</file>

<file path=ppt/diagrams/_rels/drawing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image" Target="../media/image13.jpg"/><Relationship Id="rId4" Type="http://schemas.openxmlformats.org/officeDocument/2006/relationships/image" Target="../media/image16.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7F3A47E-2EC1-46CA-A49A-29D1285B9DD9}"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A2C89A05-234B-497E-9534-D0BAA457B97D}">
      <dgm:prSet phldrT="[文本]"/>
      <dgm:spPr/>
      <dgm:t>
        <a:bodyPr/>
        <a:lstStyle/>
        <a:p>
          <a:r>
            <a:rPr lang="zh-CN" altLang="en-US" dirty="0"/>
            <a:t>供求法</a:t>
          </a:r>
          <a:endParaRPr lang="en-US" dirty="0"/>
        </a:p>
      </dgm:t>
    </dgm:pt>
    <dgm:pt modelId="{DB472E3F-FE9A-49EA-B1D2-1D0CE9CBF93D}" type="parTrans" cxnId="{A80AD54C-00A7-4DA8-B746-96923D50B427}">
      <dgm:prSet/>
      <dgm:spPr/>
      <dgm:t>
        <a:bodyPr/>
        <a:lstStyle/>
        <a:p>
          <a:endParaRPr lang="en-US"/>
        </a:p>
      </dgm:t>
    </dgm:pt>
    <dgm:pt modelId="{BD56D777-6DD4-445E-89B4-1585C95764FA}" type="sibTrans" cxnId="{A80AD54C-00A7-4DA8-B746-96923D50B427}">
      <dgm:prSet/>
      <dgm:spPr/>
      <dgm:t>
        <a:bodyPr/>
        <a:lstStyle/>
        <a:p>
          <a:endParaRPr lang="en-US"/>
        </a:p>
      </dgm:t>
    </dgm:pt>
    <dgm:pt modelId="{02187136-A77A-4837-9D5F-9BB99084B39D}">
      <dgm:prSet phldrT="[文本]"/>
      <dgm:spPr/>
      <dgm:t>
        <a:bodyPr/>
        <a:lstStyle/>
        <a:p>
          <a:r>
            <a:rPr lang="zh-CN" altLang="en-US" dirty="0"/>
            <a:t>演绎法</a:t>
          </a:r>
          <a:endParaRPr lang="en-US" dirty="0"/>
        </a:p>
      </dgm:t>
    </dgm:pt>
    <dgm:pt modelId="{AFD70CE6-89D1-41EA-9C82-BA411394E565}" type="parTrans" cxnId="{D238D52F-D144-4D0A-A3E0-1299D0045637}">
      <dgm:prSet/>
      <dgm:spPr/>
      <dgm:t>
        <a:bodyPr/>
        <a:lstStyle/>
        <a:p>
          <a:endParaRPr lang="en-US"/>
        </a:p>
      </dgm:t>
    </dgm:pt>
    <dgm:pt modelId="{AC330870-9525-411A-B809-CCC125A19801}" type="sibTrans" cxnId="{D238D52F-D144-4D0A-A3E0-1299D0045637}">
      <dgm:prSet/>
      <dgm:spPr/>
      <dgm:t>
        <a:bodyPr/>
        <a:lstStyle/>
        <a:p>
          <a:endParaRPr lang="en-US"/>
        </a:p>
      </dgm:t>
    </dgm:pt>
    <dgm:pt modelId="{40673F4E-C5A0-4644-A228-2347AF8620D6}">
      <dgm:prSet phldrT="[文本]"/>
      <dgm:spPr/>
      <dgm:t>
        <a:bodyPr/>
        <a:lstStyle/>
        <a:p>
          <a:r>
            <a:rPr lang="zh-CN" altLang="en-US" dirty="0"/>
            <a:t>调研法</a:t>
          </a:r>
          <a:endParaRPr lang="en-US" dirty="0"/>
        </a:p>
      </dgm:t>
    </dgm:pt>
    <dgm:pt modelId="{AE857D12-79B0-456C-87B8-C6CC1F57DF49}" type="parTrans" cxnId="{457516A1-45A0-4F9D-8A42-E380D44B2B2F}">
      <dgm:prSet/>
      <dgm:spPr/>
      <dgm:t>
        <a:bodyPr/>
        <a:lstStyle/>
        <a:p>
          <a:endParaRPr lang="en-US"/>
        </a:p>
      </dgm:t>
    </dgm:pt>
    <dgm:pt modelId="{0DE661C7-A8C2-446B-8D8C-39A6C6FC475D}" type="sibTrans" cxnId="{457516A1-45A0-4F9D-8A42-E380D44B2B2F}">
      <dgm:prSet/>
      <dgm:spPr/>
      <dgm:t>
        <a:bodyPr/>
        <a:lstStyle/>
        <a:p>
          <a:endParaRPr lang="en-US"/>
        </a:p>
      </dgm:t>
    </dgm:pt>
    <dgm:pt modelId="{45ECF81E-1E1A-4950-A2AA-A01B19CA144B}">
      <dgm:prSet phldrT="[文本]"/>
      <dgm:spPr/>
      <dgm:t>
        <a:bodyPr/>
        <a:lstStyle/>
        <a:p>
          <a:r>
            <a:rPr lang="zh-CN" altLang="en-US" dirty="0"/>
            <a:t>归纳法</a:t>
          </a:r>
          <a:endParaRPr lang="en-US" dirty="0"/>
        </a:p>
      </dgm:t>
    </dgm:pt>
    <dgm:pt modelId="{6D9FA8F5-A83A-403E-85AA-D076DDE6CE0F}" type="parTrans" cxnId="{DDB3E043-628E-4211-88FE-255AB929E26C}">
      <dgm:prSet/>
      <dgm:spPr/>
      <dgm:t>
        <a:bodyPr/>
        <a:lstStyle/>
        <a:p>
          <a:endParaRPr lang="en-US"/>
        </a:p>
      </dgm:t>
    </dgm:pt>
    <dgm:pt modelId="{6B4A0FEE-8FA7-4BE3-992F-5CB555AE7E4E}" type="sibTrans" cxnId="{DDB3E043-628E-4211-88FE-255AB929E26C}">
      <dgm:prSet/>
      <dgm:spPr/>
      <dgm:t>
        <a:bodyPr/>
        <a:lstStyle/>
        <a:p>
          <a:endParaRPr lang="en-US"/>
        </a:p>
      </dgm:t>
    </dgm:pt>
    <dgm:pt modelId="{C4FFB8CA-A1C0-4828-83B7-2C8062A8D26C}">
      <dgm:prSet phldrT="[文本]"/>
      <dgm:spPr/>
      <dgm:t>
        <a:bodyPr/>
        <a:lstStyle/>
        <a:p>
          <a:r>
            <a:rPr lang="zh-CN" altLang="en-US" dirty="0"/>
            <a:t>数据分析</a:t>
          </a:r>
          <a:endParaRPr lang="en-US" dirty="0"/>
        </a:p>
      </dgm:t>
    </dgm:pt>
    <dgm:pt modelId="{CF93C41D-7B31-4B23-B456-EEF1150AEC17}" type="parTrans" cxnId="{F8219A76-6BB8-4E1B-AF9C-6C3B57969303}">
      <dgm:prSet/>
      <dgm:spPr/>
      <dgm:t>
        <a:bodyPr/>
        <a:lstStyle/>
        <a:p>
          <a:endParaRPr lang="en-US"/>
        </a:p>
      </dgm:t>
    </dgm:pt>
    <dgm:pt modelId="{80B53521-1802-40E2-B8C8-E1928073D900}" type="sibTrans" cxnId="{F8219A76-6BB8-4E1B-AF9C-6C3B57969303}">
      <dgm:prSet/>
      <dgm:spPr/>
      <dgm:t>
        <a:bodyPr/>
        <a:lstStyle/>
        <a:p>
          <a:endParaRPr lang="en-US"/>
        </a:p>
      </dgm:t>
    </dgm:pt>
    <dgm:pt modelId="{D4432118-AFE8-4D6C-9AD2-D087BD5EBE33}">
      <dgm:prSet phldrT="[文本]"/>
      <dgm:spPr/>
      <dgm:t>
        <a:bodyPr/>
        <a:lstStyle/>
        <a:p>
          <a:r>
            <a:rPr lang="zh-CN" altLang="en-US" dirty="0"/>
            <a:t>量化</a:t>
          </a:r>
          <a:endParaRPr lang="en-US" dirty="0"/>
        </a:p>
      </dgm:t>
    </dgm:pt>
    <dgm:pt modelId="{91ACFAAA-FD81-472F-BE2A-F1BD520EC59A}" type="parTrans" cxnId="{36244746-4EA1-4B23-A4C2-32D06A56E82E}">
      <dgm:prSet/>
      <dgm:spPr/>
      <dgm:t>
        <a:bodyPr/>
        <a:lstStyle/>
        <a:p>
          <a:endParaRPr lang="en-US"/>
        </a:p>
      </dgm:t>
    </dgm:pt>
    <dgm:pt modelId="{D2529214-7449-4AE9-8578-6B481C095DA4}" type="sibTrans" cxnId="{36244746-4EA1-4B23-A4C2-32D06A56E82E}">
      <dgm:prSet/>
      <dgm:spPr/>
      <dgm:t>
        <a:bodyPr/>
        <a:lstStyle/>
        <a:p>
          <a:endParaRPr lang="en-US"/>
        </a:p>
      </dgm:t>
    </dgm:pt>
    <dgm:pt modelId="{D8251D5B-5BE4-4F63-8C2F-C23C94EC23EE}">
      <dgm:prSet phldrT="[文本]"/>
      <dgm:spPr/>
      <dgm:t>
        <a:bodyPr/>
        <a:lstStyle/>
        <a:p>
          <a:r>
            <a:rPr lang="en-US" dirty="0"/>
            <a:t>AI</a:t>
          </a:r>
        </a:p>
      </dgm:t>
    </dgm:pt>
    <dgm:pt modelId="{372CDC63-8138-4C77-BEBA-3325BE877967}" type="parTrans" cxnId="{256B5A6C-5C68-4BB5-B942-692FF1E44111}">
      <dgm:prSet/>
      <dgm:spPr/>
      <dgm:t>
        <a:bodyPr/>
        <a:lstStyle/>
        <a:p>
          <a:endParaRPr lang="en-US"/>
        </a:p>
      </dgm:t>
    </dgm:pt>
    <dgm:pt modelId="{261F1EF1-4D5A-4A21-AF9F-67286C10DF9E}" type="sibTrans" cxnId="{256B5A6C-5C68-4BB5-B942-692FF1E44111}">
      <dgm:prSet/>
      <dgm:spPr/>
      <dgm:t>
        <a:bodyPr/>
        <a:lstStyle/>
        <a:p>
          <a:endParaRPr lang="en-US"/>
        </a:p>
      </dgm:t>
    </dgm:pt>
    <dgm:pt modelId="{50A7DA18-D7A3-43B9-9DF9-8B5420768673}">
      <dgm:prSet phldrT="[文本]"/>
      <dgm:spPr/>
      <dgm:t>
        <a:bodyPr/>
        <a:lstStyle/>
        <a:p>
          <a:r>
            <a:rPr lang="zh-CN" altLang="en-US" dirty="0"/>
            <a:t>哲学原理</a:t>
          </a:r>
          <a:endParaRPr lang="en-US" dirty="0"/>
        </a:p>
      </dgm:t>
    </dgm:pt>
    <dgm:pt modelId="{835C81C3-D459-4B4C-8459-C48DA2D0456C}" type="parTrans" cxnId="{9601CB9F-7D26-4BA8-BF4C-350A9B2CF96D}">
      <dgm:prSet/>
      <dgm:spPr/>
      <dgm:t>
        <a:bodyPr/>
        <a:lstStyle/>
        <a:p>
          <a:endParaRPr lang="en-US"/>
        </a:p>
      </dgm:t>
    </dgm:pt>
    <dgm:pt modelId="{92E3970B-62E8-46DC-9193-D7BDE17B55F2}" type="sibTrans" cxnId="{9601CB9F-7D26-4BA8-BF4C-350A9B2CF96D}">
      <dgm:prSet/>
      <dgm:spPr/>
      <dgm:t>
        <a:bodyPr/>
        <a:lstStyle/>
        <a:p>
          <a:endParaRPr lang="en-US"/>
        </a:p>
      </dgm:t>
    </dgm:pt>
    <dgm:pt modelId="{EFA976B1-F674-4761-AEDC-9C4B843B0AA1}">
      <dgm:prSet phldrT="[文本]"/>
      <dgm:spPr/>
      <dgm:t>
        <a:bodyPr/>
        <a:lstStyle/>
        <a:p>
          <a:r>
            <a:rPr lang="zh-CN" altLang="en-US" dirty="0"/>
            <a:t>比较法</a:t>
          </a:r>
          <a:endParaRPr lang="en-US" dirty="0"/>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2F3F69ED-4044-4A48-B8EE-ADDB0626779F}" type="parTrans" cxnId="{903A7CDA-5720-4574-A614-194550FE9DC8}">
      <dgm:prSet/>
      <dgm:spPr/>
      <dgm:t>
        <a:bodyPr/>
        <a:lstStyle/>
        <a:p>
          <a:endParaRPr lang="en-US"/>
        </a:p>
      </dgm:t>
    </dgm:pt>
    <dgm:pt modelId="{A5FAE23A-642E-4B17-843D-B7FDFB320597}" type="sibTrans" cxnId="{903A7CDA-5720-4574-A614-194550FE9DC8}">
      <dgm:prSet/>
      <dgm:spPr/>
      <dgm:t>
        <a:bodyPr/>
        <a:lstStyle/>
        <a:p>
          <a:endParaRPr lang="en-US"/>
        </a:p>
      </dgm:t>
    </dgm:pt>
    <dgm:pt modelId="{42055CFD-A229-454C-BF8B-9D9BF99A6A19}">
      <dgm:prSet phldrT="[文本]"/>
      <dgm:spPr/>
      <dgm:t>
        <a:bodyPr/>
        <a:lstStyle/>
        <a:p>
          <a:r>
            <a:rPr lang="zh-CN" altLang="en-US" dirty="0"/>
            <a:t>迭代</a:t>
          </a:r>
          <a:endParaRPr lang="en-US" dirty="0"/>
        </a:p>
      </dgm:t>
    </dgm:pt>
    <dgm:pt modelId="{24F8E2DC-657D-4156-A750-CF85DA651FA5}" type="parTrans" cxnId="{6C38C7B2-A399-4158-8C36-3E8C7256DC67}">
      <dgm:prSet/>
      <dgm:spPr/>
      <dgm:t>
        <a:bodyPr/>
        <a:lstStyle/>
        <a:p>
          <a:endParaRPr lang="en-US"/>
        </a:p>
      </dgm:t>
    </dgm:pt>
    <dgm:pt modelId="{4A520D84-56E1-4C29-80EE-E3544D94ADE7}" type="sibTrans" cxnId="{6C38C7B2-A399-4158-8C36-3E8C7256DC67}">
      <dgm:prSet/>
      <dgm:spPr/>
      <dgm:t>
        <a:bodyPr/>
        <a:lstStyle/>
        <a:p>
          <a:endParaRPr lang="en-US"/>
        </a:p>
      </dgm:t>
    </dgm:pt>
    <dgm:pt modelId="{8C3B4578-4855-4EAF-A8A8-DCBDEB6A6818}">
      <dgm:prSet phldrT="[文本]"/>
      <dgm:spPr/>
      <dgm:t>
        <a:bodyPr/>
        <a:lstStyle/>
        <a:p>
          <a:r>
            <a:rPr lang="zh-CN" altLang="en-US" dirty="0"/>
            <a:t>宏观分析</a:t>
          </a:r>
          <a:endParaRPr lang="en-US" dirty="0"/>
        </a:p>
      </dgm:t>
    </dgm:pt>
    <dgm:pt modelId="{2627829C-A8AD-4D61-8427-8BD0D301CA57}" type="parTrans" cxnId="{C4FF88F9-00BA-42E5-997E-34C6D7C25567}">
      <dgm:prSet/>
      <dgm:spPr/>
      <dgm:t>
        <a:bodyPr/>
        <a:lstStyle/>
        <a:p>
          <a:endParaRPr lang="zh-CN" altLang="en-US"/>
        </a:p>
      </dgm:t>
    </dgm:pt>
    <dgm:pt modelId="{42C93393-54D0-4714-AE53-BA1FEB71440B}" type="sibTrans" cxnId="{C4FF88F9-00BA-42E5-997E-34C6D7C25567}">
      <dgm:prSet/>
      <dgm:spPr/>
      <dgm:t>
        <a:bodyPr/>
        <a:lstStyle/>
        <a:p>
          <a:endParaRPr lang="zh-CN" altLang="en-US"/>
        </a:p>
      </dgm:t>
    </dgm:pt>
    <dgm:pt modelId="{156048AE-A87E-489C-BD4F-182A4779A139}">
      <dgm:prSet phldrT="[文本]"/>
      <dgm:spPr/>
      <dgm:t>
        <a:bodyPr/>
        <a:lstStyle/>
        <a:p>
          <a:r>
            <a:rPr lang="zh-CN" altLang="en-US" dirty="0"/>
            <a:t>事件驱动法</a:t>
          </a:r>
          <a:endParaRPr lang="en-US" dirty="0"/>
        </a:p>
      </dgm:t>
    </dgm:pt>
    <dgm:pt modelId="{DEAEC6D4-BC12-4482-A566-FEEE45982FF0}" type="parTrans" cxnId="{70663FCC-437C-492F-A94B-D106E8A6B171}">
      <dgm:prSet/>
      <dgm:spPr/>
      <dgm:t>
        <a:bodyPr/>
        <a:lstStyle/>
        <a:p>
          <a:endParaRPr lang="zh-CN" altLang="en-US"/>
        </a:p>
      </dgm:t>
    </dgm:pt>
    <dgm:pt modelId="{F866EE54-1144-4817-81D6-6AAE5CA5D098}" type="sibTrans" cxnId="{70663FCC-437C-492F-A94B-D106E8A6B171}">
      <dgm:prSet/>
      <dgm:spPr/>
      <dgm:t>
        <a:bodyPr/>
        <a:lstStyle/>
        <a:p>
          <a:endParaRPr lang="zh-CN" altLang="en-US"/>
        </a:p>
      </dgm:t>
    </dgm:pt>
    <dgm:pt modelId="{B5E3D3CA-1376-411A-99F9-B7D8341F6B70}" type="pres">
      <dgm:prSet presAssocID="{37F3A47E-2EC1-46CA-A49A-29D1285B9DD9}" presName="diagram" presStyleCnt="0">
        <dgm:presLayoutVars>
          <dgm:dir/>
          <dgm:resizeHandles val="exact"/>
        </dgm:presLayoutVars>
      </dgm:prSet>
      <dgm:spPr/>
    </dgm:pt>
    <dgm:pt modelId="{4F45E96D-F33D-4D74-9BF1-EC192B5B3E98}" type="pres">
      <dgm:prSet presAssocID="{A2C89A05-234B-497E-9534-D0BAA457B97D}" presName="node" presStyleLbl="node1" presStyleIdx="0" presStyleCnt="12">
        <dgm:presLayoutVars>
          <dgm:bulletEnabled val="1"/>
        </dgm:presLayoutVars>
      </dgm:prSet>
      <dgm:spPr/>
    </dgm:pt>
    <dgm:pt modelId="{CC257CB8-9381-499D-98C7-C6CA2EBBF7FE}" type="pres">
      <dgm:prSet presAssocID="{BD56D777-6DD4-445E-89B4-1585C95764FA}" presName="sibTrans" presStyleCnt="0"/>
      <dgm:spPr/>
    </dgm:pt>
    <dgm:pt modelId="{9EF350EF-2FD7-4310-A078-6D46085BD4A6}" type="pres">
      <dgm:prSet presAssocID="{02187136-A77A-4837-9D5F-9BB99084B39D}" presName="node" presStyleLbl="node1" presStyleIdx="1" presStyleCnt="12">
        <dgm:presLayoutVars>
          <dgm:bulletEnabled val="1"/>
        </dgm:presLayoutVars>
      </dgm:prSet>
      <dgm:spPr/>
    </dgm:pt>
    <dgm:pt modelId="{BB229785-DFBA-4823-82C4-285AADBE8777}" type="pres">
      <dgm:prSet presAssocID="{AC330870-9525-411A-B809-CCC125A19801}" presName="sibTrans" presStyleCnt="0"/>
      <dgm:spPr/>
    </dgm:pt>
    <dgm:pt modelId="{26695CC7-8554-4167-8527-9A19F730C3A6}" type="pres">
      <dgm:prSet presAssocID="{45ECF81E-1E1A-4950-A2AA-A01B19CA144B}" presName="node" presStyleLbl="node1" presStyleIdx="2" presStyleCnt="12">
        <dgm:presLayoutVars>
          <dgm:bulletEnabled val="1"/>
        </dgm:presLayoutVars>
      </dgm:prSet>
      <dgm:spPr/>
    </dgm:pt>
    <dgm:pt modelId="{71F6CA53-E55D-49DF-AD6E-560624399AE2}" type="pres">
      <dgm:prSet presAssocID="{6B4A0FEE-8FA7-4BE3-992F-5CB555AE7E4E}" presName="sibTrans" presStyleCnt="0"/>
      <dgm:spPr/>
    </dgm:pt>
    <dgm:pt modelId="{F7094868-1022-4B96-B4DE-47BEDED7E825}" type="pres">
      <dgm:prSet presAssocID="{EFA976B1-F674-4761-AEDC-9C4B843B0AA1}" presName="node" presStyleLbl="node1" presStyleIdx="3" presStyleCnt="12">
        <dgm:presLayoutVars>
          <dgm:bulletEnabled val="1"/>
        </dgm:presLayoutVars>
      </dgm:prSet>
      <dgm:spPr/>
    </dgm:pt>
    <dgm:pt modelId="{4A6A91AC-E1A4-490C-ADA6-D8AF000BFDAD}" type="pres">
      <dgm:prSet presAssocID="{A5FAE23A-642E-4B17-843D-B7FDFB320597}" presName="sibTrans" presStyleCnt="0"/>
      <dgm:spPr/>
    </dgm:pt>
    <dgm:pt modelId="{2E2A0BD3-2909-4C0F-A434-11C53381F153}" type="pres">
      <dgm:prSet presAssocID="{40673F4E-C5A0-4644-A228-2347AF8620D6}" presName="node" presStyleLbl="node1" presStyleIdx="4" presStyleCnt="12">
        <dgm:presLayoutVars>
          <dgm:bulletEnabled val="1"/>
        </dgm:presLayoutVars>
      </dgm:prSet>
      <dgm:spPr/>
    </dgm:pt>
    <dgm:pt modelId="{894D86B5-D91E-46E4-87AE-BDD216E0395C}" type="pres">
      <dgm:prSet presAssocID="{0DE661C7-A8C2-446B-8D8C-39A6C6FC475D}" presName="sibTrans" presStyleCnt="0"/>
      <dgm:spPr/>
    </dgm:pt>
    <dgm:pt modelId="{060E6546-4AF8-48B9-A38D-F79BB3C93252}" type="pres">
      <dgm:prSet presAssocID="{50A7DA18-D7A3-43B9-9DF9-8B5420768673}" presName="node" presStyleLbl="node1" presStyleIdx="5" presStyleCnt="12">
        <dgm:presLayoutVars>
          <dgm:bulletEnabled val="1"/>
        </dgm:presLayoutVars>
      </dgm:prSet>
      <dgm:spPr/>
    </dgm:pt>
    <dgm:pt modelId="{448667E6-0E6F-4FD1-9A73-2A81912B82AB}" type="pres">
      <dgm:prSet presAssocID="{92E3970B-62E8-46DC-9193-D7BDE17B55F2}" presName="sibTrans" presStyleCnt="0"/>
      <dgm:spPr/>
    </dgm:pt>
    <dgm:pt modelId="{AF0B01CE-3BA9-4829-A018-C8FAC7118A37}" type="pres">
      <dgm:prSet presAssocID="{C4FFB8CA-A1C0-4828-83B7-2C8062A8D26C}" presName="node" presStyleLbl="node1" presStyleIdx="6" presStyleCnt="12">
        <dgm:presLayoutVars>
          <dgm:bulletEnabled val="1"/>
        </dgm:presLayoutVars>
      </dgm:prSet>
      <dgm:spPr/>
    </dgm:pt>
    <dgm:pt modelId="{8C136239-28CD-4673-B663-5CF83ACCE657}" type="pres">
      <dgm:prSet presAssocID="{80B53521-1802-40E2-B8C8-E1928073D900}" presName="sibTrans" presStyleCnt="0"/>
      <dgm:spPr/>
    </dgm:pt>
    <dgm:pt modelId="{708EF9C2-DD43-4E93-840D-498DCA6381F3}" type="pres">
      <dgm:prSet presAssocID="{156048AE-A87E-489C-BD4F-182A4779A139}" presName="node" presStyleLbl="node1" presStyleIdx="7" presStyleCnt="12">
        <dgm:presLayoutVars>
          <dgm:bulletEnabled val="1"/>
        </dgm:presLayoutVars>
      </dgm:prSet>
      <dgm:spPr/>
    </dgm:pt>
    <dgm:pt modelId="{054336B8-A803-4DA5-A1DC-B02B3B5E5C01}" type="pres">
      <dgm:prSet presAssocID="{F866EE54-1144-4817-81D6-6AAE5CA5D098}" presName="sibTrans" presStyleCnt="0"/>
      <dgm:spPr/>
    </dgm:pt>
    <dgm:pt modelId="{F2B2543C-3863-4E2B-80AE-16547EEDCA5D}" type="pres">
      <dgm:prSet presAssocID="{D4432118-AFE8-4D6C-9AD2-D087BD5EBE33}" presName="node" presStyleLbl="node1" presStyleIdx="8" presStyleCnt="12">
        <dgm:presLayoutVars>
          <dgm:bulletEnabled val="1"/>
        </dgm:presLayoutVars>
      </dgm:prSet>
      <dgm:spPr/>
    </dgm:pt>
    <dgm:pt modelId="{80CD2B54-1DFF-46D8-A326-633239BFE4E8}" type="pres">
      <dgm:prSet presAssocID="{D2529214-7449-4AE9-8578-6B481C095DA4}" presName="sibTrans" presStyleCnt="0"/>
      <dgm:spPr/>
    </dgm:pt>
    <dgm:pt modelId="{59A14BAB-A73A-4E95-97ED-BCB907E1069E}" type="pres">
      <dgm:prSet presAssocID="{D8251D5B-5BE4-4F63-8C2F-C23C94EC23EE}" presName="node" presStyleLbl="node1" presStyleIdx="9" presStyleCnt="12">
        <dgm:presLayoutVars>
          <dgm:bulletEnabled val="1"/>
        </dgm:presLayoutVars>
      </dgm:prSet>
      <dgm:spPr/>
    </dgm:pt>
    <dgm:pt modelId="{34E24474-CD65-4AF3-9E38-AD411C6C3C78}" type="pres">
      <dgm:prSet presAssocID="{261F1EF1-4D5A-4A21-AF9F-67286C10DF9E}" presName="sibTrans" presStyleCnt="0"/>
      <dgm:spPr/>
    </dgm:pt>
    <dgm:pt modelId="{EB54A66A-FFFC-4B81-B2B7-0CB9A7503CD7}" type="pres">
      <dgm:prSet presAssocID="{42055CFD-A229-454C-BF8B-9D9BF99A6A19}" presName="node" presStyleLbl="node1" presStyleIdx="10" presStyleCnt="12">
        <dgm:presLayoutVars>
          <dgm:bulletEnabled val="1"/>
        </dgm:presLayoutVars>
      </dgm:prSet>
      <dgm:spPr/>
    </dgm:pt>
    <dgm:pt modelId="{D7E07091-E865-448B-86DB-215B69B28098}" type="pres">
      <dgm:prSet presAssocID="{4A520D84-56E1-4C29-80EE-E3544D94ADE7}" presName="sibTrans" presStyleCnt="0"/>
      <dgm:spPr/>
    </dgm:pt>
    <dgm:pt modelId="{5C530FCF-CB23-4EC8-AD35-D44B25EB0FAB}" type="pres">
      <dgm:prSet presAssocID="{8C3B4578-4855-4EAF-A8A8-DCBDEB6A6818}" presName="node" presStyleLbl="node1" presStyleIdx="11" presStyleCnt="12">
        <dgm:presLayoutVars>
          <dgm:bulletEnabled val="1"/>
        </dgm:presLayoutVars>
      </dgm:prSet>
      <dgm:spPr/>
    </dgm:pt>
  </dgm:ptLst>
  <dgm:cxnLst>
    <dgm:cxn modelId="{A58FA305-4AC9-40FE-9CDC-06BA98B982DD}" type="presOf" srcId="{EFA976B1-F674-4761-AEDC-9C4B843B0AA1}" destId="{F7094868-1022-4B96-B4DE-47BEDED7E825}" srcOrd="0" destOrd="0" presId="urn:microsoft.com/office/officeart/2005/8/layout/default"/>
    <dgm:cxn modelId="{501B2406-0A03-43AA-8EC5-728BFFA1F658}" type="presOf" srcId="{40673F4E-C5A0-4644-A228-2347AF8620D6}" destId="{2E2A0BD3-2909-4C0F-A434-11C53381F153}" srcOrd="0" destOrd="0" presId="urn:microsoft.com/office/officeart/2005/8/layout/default"/>
    <dgm:cxn modelId="{091C3F0F-6253-4838-8D39-2F15BD8B8B25}" type="presOf" srcId="{02187136-A77A-4837-9D5F-9BB99084B39D}" destId="{9EF350EF-2FD7-4310-A078-6D46085BD4A6}" srcOrd="0" destOrd="0" presId="urn:microsoft.com/office/officeart/2005/8/layout/default"/>
    <dgm:cxn modelId="{4BD9961A-7DE3-4BB4-BBC0-BBA02D2A0423}" type="presOf" srcId="{D4432118-AFE8-4D6C-9AD2-D087BD5EBE33}" destId="{F2B2543C-3863-4E2B-80AE-16547EEDCA5D}" srcOrd="0" destOrd="0" presId="urn:microsoft.com/office/officeart/2005/8/layout/default"/>
    <dgm:cxn modelId="{95E17F22-38E5-4B0B-8DE4-FEA46B319A0B}" type="presOf" srcId="{50A7DA18-D7A3-43B9-9DF9-8B5420768673}" destId="{060E6546-4AF8-48B9-A38D-F79BB3C93252}" srcOrd="0" destOrd="0" presId="urn:microsoft.com/office/officeart/2005/8/layout/default"/>
    <dgm:cxn modelId="{D238D52F-D144-4D0A-A3E0-1299D0045637}" srcId="{37F3A47E-2EC1-46CA-A49A-29D1285B9DD9}" destId="{02187136-A77A-4837-9D5F-9BB99084B39D}" srcOrd="1" destOrd="0" parTransId="{AFD70CE6-89D1-41EA-9C82-BA411394E565}" sibTransId="{AC330870-9525-411A-B809-CCC125A19801}"/>
    <dgm:cxn modelId="{DDB3E043-628E-4211-88FE-255AB929E26C}" srcId="{37F3A47E-2EC1-46CA-A49A-29D1285B9DD9}" destId="{45ECF81E-1E1A-4950-A2AA-A01B19CA144B}" srcOrd="2" destOrd="0" parTransId="{6D9FA8F5-A83A-403E-85AA-D076DDE6CE0F}" sibTransId="{6B4A0FEE-8FA7-4BE3-992F-5CB555AE7E4E}"/>
    <dgm:cxn modelId="{36244746-4EA1-4B23-A4C2-32D06A56E82E}" srcId="{37F3A47E-2EC1-46CA-A49A-29D1285B9DD9}" destId="{D4432118-AFE8-4D6C-9AD2-D087BD5EBE33}" srcOrd="8" destOrd="0" parTransId="{91ACFAAA-FD81-472F-BE2A-F1BD520EC59A}" sibTransId="{D2529214-7449-4AE9-8578-6B481C095DA4}"/>
    <dgm:cxn modelId="{256B5A6C-5C68-4BB5-B942-692FF1E44111}" srcId="{37F3A47E-2EC1-46CA-A49A-29D1285B9DD9}" destId="{D8251D5B-5BE4-4F63-8C2F-C23C94EC23EE}" srcOrd="9" destOrd="0" parTransId="{372CDC63-8138-4C77-BEBA-3325BE877967}" sibTransId="{261F1EF1-4D5A-4A21-AF9F-67286C10DF9E}"/>
    <dgm:cxn modelId="{A80AD54C-00A7-4DA8-B746-96923D50B427}" srcId="{37F3A47E-2EC1-46CA-A49A-29D1285B9DD9}" destId="{A2C89A05-234B-497E-9534-D0BAA457B97D}" srcOrd="0" destOrd="0" parTransId="{DB472E3F-FE9A-49EA-B1D2-1D0CE9CBF93D}" sibTransId="{BD56D777-6DD4-445E-89B4-1585C95764FA}"/>
    <dgm:cxn modelId="{F8219A76-6BB8-4E1B-AF9C-6C3B57969303}" srcId="{37F3A47E-2EC1-46CA-A49A-29D1285B9DD9}" destId="{C4FFB8CA-A1C0-4828-83B7-2C8062A8D26C}" srcOrd="6" destOrd="0" parTransId="{CF93C41D-7B31-4B23-B456-EEF1150AEC17}" sibTransId="{80B53521-1802-40E2-B8C8-E1928073D900}"/>
    <dgm:cxn modelId="{0A7CDA83-ADC5-4C35-9F35-9C721A59B4F4}" type="presOf" srcId="{42055CFD-A229-454C-BF8B-9D9BF99A6A19}" destId="{EB54A66A-FFFC-4B81-B2B7-0CB9A7503CD7}" srcOrd="0" destOrd="0" presId="urn:microsoft.com/office/officeart/2005/8/layout/default"/>
    <dgm:cxn modelId="{88337D93-5A61-464B-BCFE-FB97655B42FE}" type="presOf" srcId="{D8251D5B-5BE4-4F63-8C2F-C23C94EC23EE}" destId="{59A14BAB-A73A-4E95-97ED-BCB907E1069E}" srcOrd="0" destOrd="0" presId="urn:microsoft.com/office/officeart/2005/8/layout/default"/>
    <dgm:cxn modelId="{6B68E897-EE93-48A8-8A5F-A9CB025166C6}" type="presOf" srcId="{45ECF81E-1E1A-4950-A2AA-A01B19CA144B}" destId="{26695CC7-8554-4167-8527-9A19F730C3A6}" srcOrd="0" destOrd="0" presId="urn:microsoft.com/office/officeart/2005/8/layout/default"/>
    <dgm:cxn modelId="{9601CB9F-7D26-4BA8-BF4C-350A9B2CF96D}" srcId="{37F3A47E-2EC1-46CA-A49A-29D1285B9DD9}" destId="{50A7DA18-D7A3-43B9-9DF9-8B5420768673}" srcOrd="5" destOrd="0" parTransId="{835C81C3-D459-4B4C-8459-C48DA2D0456C}" sibTransId="{92E3970B-62E8-46DC-9193-D7BDE17B55F2}"/>
    <dgm:cxn modelId="{457516A1-45A0-4F9D-8A42-E380D44B2B2F}" srcId="{37F3A47E-2EC1-46CA-A49A-29D1285B9DD9}" destId="{40673F4E-C5A0-4644-A228-2347AF8620D6}" srcOrd="4" destOrd="0" parTransId="{AE857D12-79B0-456C-87B8-C6CC1F57DF49}" sibTransId="{0DE661C7-A8C2-446B-8D8C-39A6C6FC475D}"/>
    <dgm:cxn modelId="{FAA896A8-DB0B-41FD-8991-44CD61F9CA1C}" type="presOf" srcId="{37F3A47E-2EC1-46CA-A49A-29D1285B9DD9}" destId="{B5E3D3CA-1376-411A-99F9-B7D8341F6B70}" srcOrd="0" destOrd="0" presId="urn:microsoft.com/office/officeart/2005/8/layout/default"/>
    <dgm:cxn modelId="{6C38C7B2-A399-4158-8C36-3E8C7256DC67}" srcId="{37F3A47E-2EC1-46CA-A49A-29D1285B9DD9}" destId="{42055CFD-A229-454C-BF8B-9D9BF99A6A19}" srcOrd="10" destOrd="0" parTransId="{24F8E2DC-657D-4156-A750-CF85DA651FA5}" sibTransId="{4A520D84-56E1-4C29-80EE-E3544D94ADE7}"/>
    <dgm:cxn modelId="{70663FCC-437C-492F-A94B-D106E8A6B171}" srcId="{37F3A47E-2EC1-46CA-A49A-29D1285B9DD9}" destId="{156048AE-A87E-489C-BD4F-182A4779A139}" srcOrd="7" destOrd="0" parTransId="{DEAEC6D4-BC12-4482-A566-FEEE45982FF0}" sibTransId="{F866EE54-1144-4817-81D6-6AAE5CA5D098}"/>
    <dgm:cxn modelId="{CCA49BD2-D2A7-41C7-A0D8-DF6A31DAB4EC}" type="presOf" srcId="{C4FFB8CA-A1C0-4828-83B7-2C8062A8D26C}" destId="{AF0B01CE-3BA9-4829-A018-C8FAC7118A37}" srcOrd="0" destOrd="0" presId="urn:microsoft.com/office/officeart/2005/8/layout/default"/>
    <dgm:cxn modelId="{DC1222D6-339F-457F-BEC2-F20A1BBD6D7F}" type="presOf" srcId="{156048AE-A87E-489C-BD4F-182A4779A139}" destId="{708EF9C2-DD43-4E93-840D-498DCA6381F3}" srcOrd="0" destOrd="0" presId="urn:microsoft.com/office/officeart/2005/8/layout/default"/>
    <dgm:cxn modelId="{1A99EBD7-FB8B-471D-8DB9-0AF8D57C76AC}" type="presOf" srcId="{8C3B4578-4855-4EAF-A8A8-DCBDEB6A6818}" destId="{5C530FCF-CB23-4EC8-AD35-D44B25EB0FAB}" srcOrd="0" destOrd="0" presId="urn:microsoft.com/office/officeart/2005/8/layout/default"/>
    <dgm:cxn modelId="{903A7CDA-5720-4574-A614-194550FE9DC8}" srcId="{37F3A47E-2EC1-46CA-A49A-29D1285B9DD9}" destId="{EFA976B1-F674-4761-AEDC-9C4B843B0AA1}" srcOrd="3" destOrd="0" parTransId="{2F3F69ED-4044-4A48-B8EE-ADDB0626779F}" sibTransId="{A5FAE23A-642E-4B17-843D-B7FDFB320597}"/>
    <dgm:cxn modelId="{8ED182DF-3546-4F90-9EB0-539051216550}" type="presOf" srcId="{A2C89A05-234B-497E-9534-D0BAA457B97D}" destId="{4F45E96D-F33D-4D74-9BF1-EC192B5B3E98}" srcOrd="0" destOrd="0" presId="urn:microsoft.com/office/officeart/2005/8/layout/default"/>
    <dgm:cxn modelId="{C4FF88F9-00BA-42E5-997E-34C6D7C25567}" srcId="{37F3A47E-2EC1-46CA-A49A-29D1285B9DD9}" destId="{8C3B4578-4855-4EAF-A8A8-DCBDEB6A6818}" srcOrd="11" destOrd="0" parTransId="{2627829C-A8AD-4D61-8427-8BD0D301CA57}" sibTransId="{42C93393-54D0-4714-AE53-BA1FEB71440B}"/>
    <dgm:cxn modelId="{3555A5AF-FBCC-4BA5-B6C9-37AB9EB55D51}" type="presParOf" srcId="{B5E3D3CA-1376-411A-99F9-B7D8341F6B70}" destId="{4F45E96D-F33D-4D74-9BF1-EC192B5B3E98}" srcOrd="0" destOrd="0" presId="urn:microsoft.com/office/officeart/2005/8/layout/default"/>
    <dgm:cxn modelId="{F03A0F7E-D0D6-4644-9EB3-D2FC11BEEB50}" type="presParOf" srcId="{B5E3D3CA-1376-411A-99F9-B7D8341F6B70}" destId="{CC257CB8-9381-499D-98C7-C6CA2EBBF7FE}" srcOrd="1" destOrd="0" presId="urn:microsoft.com/office/officeart/2005/8/layout/default"/>
    <dgm:cxn modelId="{D55FE9EF-5781-4BCA-B1EE-EB03D64E8355}" type="presParOf" srcId="{B5E3D3CA-1376-411A-99F9-B7D8341F6B70}" destId="{9EF350EF-2FD7-4310-A078-6D46085BD4A6}" srcOrd="2" destOrd="0" presId="urn:microsoft.com/office/officeart/2005/8/layout/default"/>
    <dgm:cxn modelId="{19CEB552-0A47-4A9B-B34A-617E80D0966D}" type="presParOf" srcId="{B5E3D3CA-1376-411A-99F9-B7D8341F6B70}" destId="{BB229785-DFBA-4823-82C4-285AADBE8777}" srcOrd="3" destOrd="0" presId="urn:microsoft.com/office/officeart/2005/8/layout/default"/>
    <dgm:cxn modelId="{100B1C31-8571-45D0-AC63-5A5D88DD1AA7}" type="presParOf" srcId="{B5E3D3CA-1376-411A-99F9-B7D8341F6B70}" destId="{26695CC7-8554-4167-8527-9A19F730C3A6}" srcOrd="4" destOrd="0" presId="urn:microsoft.com/office/officeart/2005/8/layout/default"/>
    <dgm:cxn modelId="{9A755E4E-4F1A-4E86-8EDB-CCF554246CA6}" type="presParOf" srcId="{B5E3D3CA-1376-411A-99F9-B7D8341F6B70}" destId="{71F6CA53-E55D-49DF-AD6E-560624399AE2}" srcOrd="5" destOrd="0" presId="urn:microsoft.com/office/officeart/2005/8/layout/default"/>
    <dgm:cxn modelId="{71F6ED9B-6C5E-4E79-81B8-5049A8EF7ABD}" type="presParOf" srcId="{B5E3D3CA-1376-411A-99F9-B7D8341F6B70}" destId="{F7094868-1022-4B96-B4DE-47BEDED7E825}" srcOrd="6" destOrd="0" presId="urn:microsoft.com/office/officeart/2005/8/layout/default"/>
    <dgm:cxn modelId="{998C6800-8E52-4601-B62B-814A9D7B2BEE}" type="presParOf" srcId="{B5E3D3CA-1376-411A-99F9-B7D8341F6B70}" destId="{4A6A91AC-E1A4-490C-ADA6-D8AF000BFDAD}" srcOrd="7" destOrd="0" presId="urn:microsoft.com/office/officeart/2005/8/layout/default"/>
    <dgm:cxn modelId="{7CD2FD3A-95DE-4841-96F8-E742671E4C92}" type="presParOf" srcId="{B5E3D3CA-1376-411A-99F9-B7D8341F6B70}" destId="{2E2A0BD3-2909-4C0F-A434-11C53381F153}" srcOrd="8" destOrd="0" presId="urn:microsoft.com/office/officeart/2005/8/layout/default"/>
    <dgm:cxn modelId="{300EEE9E-D18E-4DA2-9F9F-1D41DC7EDA3C}" type="presParOf" srcId="{B5E3D3CA-1376-411A-99F9-B7D8341F6B70}" destId="{894D86B5-D91E-46E4-87AE-BDD216E0395C}" srcOrd="9" destOrd="0" presId="urn:microsoft.com/office/officeart/2005/8/layout/default"/>
    <dgm:cxn modelId="{A9B4A4F1-18EA-4ACE-8E92-7775F3015C73}" type="presParOf" srcId="{B5E3D3CA-1376-411A-99F9-B7D8341F6B70}" destId="{060E6546-4AF8-48B9-A38D-F79BB3C93252}" srcOrd="10" destOrd="0" presId="urn:microsoft.com/office/officeart/2005/8/layout/default"/>
    <dgm:cxn modelId="{1710A28F-F668-4BA1-AA4D-742E2EF33115}" type="presParOf" srcId="{B5E3D3CA-1376-411A-99F9-B7D8341F6B70}" destId="{448667E6-0E6F-4FD1-9A73-2A81912B82AB}" srcOrd="11" destOrd="0" presId="urn:microsoft.com/office/officeart/2005/8/layout/default"/>
    <dgm:cxn modelId="{1952CAF0-30E6-4951-9488-B3F6C9027D57}" type="presParOf" srcId="{B5E3D3CA-1376-411A-99F9-B7D8341F6B70}" destId="{AF0B01CE-3BA9-4829-A018-C8FAC7118A37}" srcOrd="12" destOrd="0" presId="urn:microsoft.com/office/officeart/2005/8/layout/default"/>
    <dgm:cxn modelId="{7FD7E2F7-FA6B-4288-B117-1979A1B0E51D}" type="presParOf" srcId="{B5E3D3CA-1376-411A-99F9-B7D8341F6B70}" destId="{8C136239-28CD-4673-B663-5CF83ACCE657}" srcOrd="13" destOrd="0" presId="urn:microsoft.com/office/officeart/2005/8/layout/default"/>
    <dgm:cxn modelId="{E7BC413F-02D5-4C82-8B8B-9B0F440254E7}" type="presParOf" srcId="{B5E3D3CA-1376-411A-99F9-B7D8341F6B70}" destId="{708EF9C2-DD43-4E93-840D-498DCA6381F3}" srcOrd="14" destOrd="0" presId="urn:microsoft.com/office/officeart/2005/8/layout/default"/>
    <dgm:cxn modelId="{63AEFB72-3606-44C7-8059-8C8AD342CB40}" type="presParOf" srcId="{B5E3D3CA-1376-411A-99F9-B7D8341F6B70}" destId="{054336B8-A803-4DA5-A1DC-B02B3B5E5C01}" srcOrd="15" destOrd="0" presId="urn:microsoft.com/office/officeart/2005/8/layout/default"/>
    <dgm:cxn modelId="{9C17B27D-8766-428A-85BA-D8F99391268A}" type="presParOf" srcId="{B5E3D3CA-1376-411A-99F9-B7D8341F6B70}" destId="{F2B2543C-3863-4E2B-80AE-16547EEDCA5D}" srcOrd="16" destOrd="0" presId="urn:microsoft.com/office/officeart/2005/8/layout/default"/>
    <dgm:cxn modelId="{14563180-F5BF-4C2B-A6C1-E79BDD536993}" type="presParOf" srcId="{B5E3D3CA-1376-411A-99F9-B7D8341F6B70}" destId="{80CD2B54-1DFF-46D8-A326-633239BFE4E8}" srcOrd="17" destOrd="0" presId="urn:microsoft.com/office/officeart/2005/8/layout/default"/>
    <dgm:cxn modelId="{2B82B907-3615-448F-9D7F-992A1F5646F0}" type="presParOf" srcId="{B5E3D3CA-1376-411A-99F9-B7D8341F6B70}" destId="{59A14BAB-A73A-4E95-97ED-BCB907E1069E}" srcOrd="18" destOrd="0" presId="urn:microsoft.com/office/officeart/2005/8/layout/default"/>
    <dgm:cxn modelId="{DDD08FCA-99E1-44A0-B654-901546C660C5}" type="presParOf" srcId="{B5E3D3CA-1376-411A-99F9-B7D8341F6B70}" destId="{34E24474-CD65-4AF3-9E38-AD411C6C3C78}" srcOrd="19" destOrd="0" presId="urn:microsoft.com/office/officeart/2005/8/layout/default"/>
    <dgm:cxn modelId="{BAEE8197-D328-4448-AAB4-6C194E6856B3}" type="presParOf" srcId="{B5E3D3CA-1376-411A-99F9-B7D8341F6B70}" destId="{EB54A66A-FFFC-4B81-B2B7-0CB9A7503CD7}" srcOrd="20" destOrd="0" presId="urn:microsoft.com/office/officeart/2005/8/layout/default"/>
    <dgm:cxn modelId="{1CEC53D2-D79C-4070-BC6B-C1E1E0E22F4C}" type="presParOf" srcId="{B5E3D3CA-1376-411A-99F9-B7D8341F6B70}" destId="{D7E07091-E865-448B-86DB-215B69B28098}" srcOrd="21" destOrd="0" presId="urn:microsoft.com/office/officeart/2005/8/layout/default"/>
    <dgm:cxn modelId="{C031C960-5E66-4E86-93D0-8F7728D96F8F}" type="presParOf" srcId="{B5E3D3CA-1376-411A-99F9-B7D8341F6B70}" destId="{5C530FCF-CB23-4EC8-AD35-D44B25EB0FAB}" srcOrd="2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86F7C0E-A2A3-437C-8C17-C0234EE7469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9D6742B-2A24-49E4-8C21-1AA5C2BC7CA7}">
      <dgm:prSet phldrT="[文本]"/>
      <dgm:spPr/>
      <dgm:t>
        <a:bodyPr/>
        <a:lstStyle/>
        <a:p>
          <a:r>
            <a:rPr lang="zh-CN" altLang="en-US" dirty="0"/>
            <a:t>监管政策</a:t>
          </a:r>
          <a:endParaRPr lang="en-US" dirty="0"/>
        </a:p>
      </dgm:t>
    </dgm:pt>
    <dgm:pt modelId="{116696B1-D09E-47CC-9989-72E434A6A874}" type="parTrans" cxnId="{647FA7EA-5FAD-402A-BA50-4F0694C333BA}">
      <dgm:prSet/>
      <dgm:spPr/>
      <dgm:t>
        <a:bodyPr/>
        <a:lstStyle/>
        <a:p>
          <a:endParaRPr lang="en-US"/>
        </a:p>
      </dgm:t>
    </dgm:pt>
    <dgm:pt modelId="{6FC7DDE2-5D19-44A7-998B-EBBD98456E6B}" type="sibTrans" cxnId="{647FA7EA-5FAD-402A-BA50-4F0694C333BA}">
      <dgm:prSet/>
      <dgm:spPr/>
      <dgm:t>
        <a:bodyPr/>
        <a:lstStyle/>
        <a:p>
          <a:endParaRPr lang="en-US"/>
        </a:p>
      </dgm:t>
    </dgm:pt>
    <dgm:pt modelId="{7BE5FB22-2BE6-4E7D-8A13-DF9BB9E5B4F8}">
      <dgm:prSet phldrT="[文本]"/>
      <dgm:spPr/>
      <dgm:t>
        <a:bodyPr/>
        <a:lstStyle/>
        <a:p>
          <a:r>
            <a:rPr lang="zh-CN" altLang="en-US" dirty="0"/>
            <a:t>交易规则调整</a:t>
          </a:r>
          <a:endParaRPr lang="en-US" dirty="0"/>
        </a:p>
      </dgm:t>
    </dgm:pt>
    <dgm:pt modelId="{3F9E1571-0D04-452C-A259-27AFA1FA51FE}" type="parTrans" cxnId="{FE405F2D-365E-4150-BC0C-43304AC51C97}">
      <dgm:prSet/>
      <dgm:spPr/>
      <dgm:t>
        <a:bodyPr/>
        <a:lstStyle/>
        <a:p>
          <a:endParaRPr lang="en-US"/>
        </a:p>
      </dgm:t>
    </dgm:pt>
    <dgm:pt modelId="{C2CEEA7A-6E1F-44F8-9B0C-0FF4D877599E}" type="sibTrans" cxnId="{FE405F2D-365E-4150-BC0C-43304AC51C97}">
      <dgm:prSet/>
      <dgm:spPr/>
      <dgm:t>
        <a:bodyPr/>
        <a:lstStyle/>
        <a:p>
          <a:endParaRPr lang="en-US"/>
        </a:p>
      </dgm:t>
    </dgm:pt>
    <dgm:pt modelId="{78E3F72A-1365-4EAC-B530-53F091D33CBB}">
      <dgm:prSet phldrT="[文本]"/>
      <dgm:spPr/>
      <dgm:t>
        <a:bodyPr/>
        <a:lstStyle/>
        <a:p>
          <a:r>
            <a:rPr lang="zh-CN" altLang="en-US" dirty="0"/>
            <a:t>地缘政治</a:t>
          </a:r>
          <a:endParaRPr lang="en-US" dirty="0"/>
        </a:p>
      </dgm:t>
    </dgm:pt>
    <dgm:pt modelId="{427F4F8F-DFA5-486E-BD1A-93443576968B}" type="parTrans" cxnId="{85B692DC-CBC3-4CA2-A563-17CDC1F104EE}">
      <dgm:prSet/>
      <dgm:spPr/>
      <dgm:t>
        <a:bodyPr/>
        <a:lstStyle/>
        <a:p>
          <a:endParaRPr lang="en-US"/>
        </a:p>
      </dgm:t>
    </dgm:pt>
    <dgm:pt modelId="{3DF02016-214E-4207-9B43-14D700B9550C}" type="sibTrans" cxnId="{85B692DC-CBC3-4CA2-A563-17CDC1F104EE}">
      <dgm:prSet/>
      <dgm:spPr/>
      <dgm:t>
        <a:bodyPr/>
        <a:lstStyle/>
        <a:p>
          <a:endParaRPr lang="en-US"/>
        </a:p>
      </dgm:t>
    </dgm:pt>
    <dgm:pt modelId="{44ED69C6-DED3-4638-9F95-73F7232FBC70}">
      <dgm:prSet phldrT="[文本]"/>
      <dgm:spPr/>
      <dgm:t>
        <a:bodyPr/>
        <a:lstStyle/>
        <a:p>
          <a:r>
            <a:rPr lang="zh-CN" altLang="en-US" dirty="0"/>
            <a:t>贸易政策</a:t>
          </a:r>
          <a:endParaRPr lang="en-US" dirty="0"/>
        </a:p>
      </dgm:t>
    </dgm:pt>
    <dgm:pt modelId="{702B4AA0-98D4-4E25-A126-6F0353D3072D}" type="parTrans" cxnId="{682D63EF-0D6D-47A8-8577-6B255DA58C43}">
      <dgm:prSet/>
      <dgm:spPr/>
      <dgm:t>
        <a:bodyPr/>
        <a:lstStyle/>
        <a:p>
          <a:endParaRPr lang="en-US"/>
        </a:p>
      </dgm:t>
    </dgm:pt>
    <dgm:pt modelId="{06084E14-9329-401C-99BF-D4ED157CD6F4}" type="sibTrans" cxnId="{682D63EF-0D6D-47A8-8577-6B255DA58C43}">
      <dgm:prSet/>
      <dgm:spPr/>
      <dgm:t>
        <a:bodyPr/>
        <a:lstStyle/>
        <a:p>
          <a:endParaRPr lang="en-US"/>
        </a:p>
      </dgm:t>
    </dgm:pt>
    <dgm:pt modelId="{446222E8-ECB1-4757-A775-8F9A9F8FDB23}">
      <dgm:prSet phldrT="[文本]"/>
      <dgm:spPr/>
      <dgm:t>
        <a:bodyPr/>
        <a:lstStyle/>
        <a:p>
          <a:r>
            <a:rPr lang="zh-CN" altLang="en-US" dirty="0"/>
            <a:t>新品种或市场开放</a:t>
          </a:r>
          <a:endParaRPr lang="en-US" dirty="0"/>
        </a:p>
      </dgm:t>
    </dgm:pt>
    <dgm:pt modelId="{D3C70586-70EB-4353-95AB-413954D8030C}" type="parTrans" cxnId="{3AC8CF14-AD03-47B0-B7A4-07E8EB15A6FC}">
      <dgm:prSet/>
      <dgm:spPr/>
      <dgm:t>
        <a:bodyPr/>
        <a:lstStyle/>
        <a:p>
          <a:endParaRPr lang="en-US"/>
        </a:p>
      </dgm:t>
    </dgm:pt>
    <dgm:pt modelId="{7AE1175C-6CBB-40CA-A752-F6E1844ED48D}" type="sibTrans" cxnId="{3AC8CF14-AD03-47B0-B7A4-07E8EB15A6FC}">
      <dgm:prSet/>
      <dgm:spPr/>
      <dgm:t>
        <a:bodyPr/>
        <a:lstStyle/>
        <a:p>
          <a:endParaRPr lang="en-US"/>
        </a:p>
      </dgm:t>
    </dgm:pt>
    <dgm:pt modelId="{BB4767EB-49D8-4CDC-8893-3958A462FDA8}">
      <dgm:prSet phldrT="[文本]"/>
      <dgm:spPr/>
      <dgm:t>
        <a:bodyPr/>
        <a:lstStyle/>
        <a:p>
          <a:r>
            <a:rPr lang="zh-CN" altLang="en-US" dirty="0"/>
            <a:t>关税战或贸易争端</a:t>
          </a:r>
          <a:endParaRPr lang="en-US" dirty="0"/>
        </a:p>
      </dgm:t>
    </dgm:pt>
    <dgm:pt modelId="{0094D92A-952B-4DBC-8C15-C24590750428}" type="parTrans" cxnId="{3D7D0B59-B6CA-41BE-A011-C512696279F9}">
      <dgm:prSet/>
      <dgm:spPr/>
      <dgm:t>
        <a:bodyPr/>
        <a:lstStyle/>
        <a:p>
          <a:endParaRPr lang="en-US"/>
        </a:p>
      </dgm:t>
    </dgm:pt>
    <dgm:pt modelId="{B5A03950-DA6E-486D-B00F-031F0E9D0004}" type="sibTrans" cxnId="{3D7D0B59-B6CA-41BE-A011-C512696279F9}">
      <dgm:prSet/>
      <dgm:spPr/>
      <dgm:t>
        <a:bodyPr/>
        <a:lstStyle/>
        <a:p>
          <a:endParaRPr lang="en-US"/>
        </a:p>
      </dgm:t>
    </dgm:pt>
    <dgm:pt modelId="{8D7C5D0F-4EC8-4DBE-99E4-EFAF5EE90942}">
      <dgm:prSet phldrT="[文本]"/>
      <dgm:spPr/>
      <dgm:t>
        <a:bodyPr/>
        <a:lstStyle/>
        <a:p>
          <a:r>
            <a:rPr lang="zh-CN" altLang="en-US" dirty="0"/>
            <a:t>出口政策调整</a:t>
          </a:r>
          <a:endParaRPr lang="en-US" dirty="0"/>
        </a:p>
      </dgm:t>
    </dgm:pt>
    <dgm:pt modelId="{12248CC9-8EEE-4BDC-9B3F-AF93FD4534F9}" type="parTrans" cxnId="{D3EA7250-2B2C-4572-8355-2E33D824506C}">
      <dgm:prSet/>
      <dgm:spPr/>
      <dgm:t>
        <a:bodyPr/>
        <a:lstStyle/>
        <a:p>
          <a:endParaRPr lang="en-US"/>
        </a:p>
      </dgm:t>
    </dgm:pt>
    <dgm:pt modelId="{107350EF-3CF5-4873-B227-8977ECBE8DAF}" type="sibTrans" cxnId="{D3EA7250-2B2C-4572-8355-2E33D824506C}">
      <dgm:prSet/>
      <dgm:spPr/>
      <dgm:t>
        <a:bodyPr/>
        <a:lstStyle/>
        <a:p>
          <a:endParaRPr lang="en-US"/>
        </a:p>
      </dgm:t>
    </dgm:pt>
    <dgm:pt modelId="{FD2A9534-5B93-48F5-AABE-3F5B3C29748B}">
      <dgm:prSet phldrT="[文本]"/>
      <dgm:spPr/>
      <dgm:t>
        <a:bodyPr/>
        <a:lstStyle/>
        <a:p>
          <a:r>
            <a:rPr lang="zh-CN" altLang="en-US" dirty="0"/>
            <a:t>战争或制裁</a:t>
          </a:r>
          <a:endParaRPr lang="en-US" dirty="0"/>
        </a:p>
      </dgm:t>
    </dgm:pt>
    <dgm:pt modelId="{7CDAB6AE-DD1B-48A4-A4FE-4D36CF680FA2}" type="parTrans" cxnId="{BE5FDBDD-6DCE-4FBB-B1B6-352FBF6C3466}">
      <dgm:prSet/>
      <dgm:spPr/>
      <dgm:t>
        <a:bodyPr/>
        <a:lstStyle/>
        <a:p>
          <a:endParaRPr lang="en-US"/>
        </a:p>
      </dgm:t>
    </dgm:pt>
    <dgm:pt modelId="{94BC5FB8-B23C-441B-A3E3-3ED6722EB8BD}" type="sibTrans" cxnId="{BE5FDBDD-6DCE-4FBB-B1B6-352FBF6C3466}">
      <dgm:prSet/>
      <dgm:spPr/>
      <dgm:t>
        <a:bodyPr/>
        <a:lstStyle/>
        <a:p>
          <a:endParaRPr lang="en-US"/>
        </a:p>
      </dgm:t>
    </dgm:pt>
    <dgm:pt modelId="{30C83886-52FD-4C42-8BE1-216D5BA34AE9}">
      <dgm:prSet phldrT="[文本]"/>
      <dgm:spPr/>
      <dgm:t>
        <a:bodyPr/>
        <a:lstStyle/>
        <a:p>
          <a:r>
            <a:rPr lang="zh-CN" altLang="en-US" dirty="0"/>
            <a:t>环保和能源政策</a:t>
          </a:r>
          <a:endParaRPr lang="en-US" dirty="0"/>
        </a:p>
      </dgm:t>
    </dgm:pt>
    <dgm:pt modelId="{D1CF3DAB-D20C-4C7C-8FCA-8CE40D185E99}" type="parTrans" cxnId="{107BE281-A9D3-4247-ADB5-E32E17A12ACF}">
      <dgm:prSet/>
      <dgm:spPr/>
      <dgm:t>
        <a:bodyPr/>
        <a:lstStyle/>
        <a:p>
          <a:endParaRPr lang="en-US"/>
        </a:p>
      </dgm:t>
    </dgm:pt>
    <dgm:pt modelId="{1F986970-A705-444E-A94B-492555EC6191}" type="sibTrans" cxnId="{107BE281-A9D3-4247-ADB5-E32E17A12ACF}">
      <dgm:prSet/>
      <dgm:spPr/>
      <dgm:t>
        <a:bodyPr/>
        <a:lstStyle/>
        <a:p>
          <a:endParaRPr lang="en-US"/>
        </a:p>
      </dgm:t>
    </dgm:pt>
    <dgm:pt modelId="{8BE37ACC-1C41-4402-9C79-EFBD32B85DBA}">
      <dgm:prSet phldrT="[文本]"/>
      <dgm:spPr/>
      <dgm:t>
        <a:bodyPr/>
        <a:lstStyle/>
        <a:p>
          <a:r>
            <a:rPr lang="zh-CN" altLang="en-US" dirty="0"/>
            <a:t>环保政策</a:t>
          </a:r>
          <a:endParaRPr lang="en-US" dirty="0"/>
        </a:p>
      </dgm:t>
    </dgm:pt>
    <dgm:pt modelId="{AF3A4372-2F35-4FA7-9328-1C3436583B58}" type="parTrans" cxnId="{959A4C88-AA90-4E9C-B94B-02BADAD9CAE3}">
      <dgm:prSet/>
      <dgm:spPr/>
      <dgm:t>
        <a:bodyPr/>
        <a:lstStyle/>
        <a:p>
          <a:endParaRPr lang="en-US"/>
        </a:p>
      </dgm:t>
    </dgm:pt>
    <dgm:pt modelId="{6E6597FA-204A-4D1C-A52D-E2C15AF315CD}" type="sibTrans" cxnId="{959A4C88-AA90-4E9C-B94B-02BADAD9CAE3}">
      <dgm:prSet/>
      <dgm:spPr/>
      <dgm:t>
        <a:bodyPr/>
        <a:lstStyle/>
        <a:p>
          <a:endParaRPr lang="en-US"/>
        </a:p>
      </dgm:t>
    </dgm:pt>
    <dgm:pt modelId="{9C0C31BD-3EE4-49D4-B213-6F3FB4B66262}">
      <dgm:prSet phldrT="[文本]"/>
      <dgm:spPr/>
      <dgm:t>
        <a:bodyPr/>
        <a:lstStyle/>
        <a:p>
          <a:r>
            <a:rPr lang="zh-CN" altLang="en-US" dirty="0"/>
            <a:t>碳排放</a:t>
          </a:r>
          <a:endParaRPr lang="en-US" dirty="0"/>
        </a:p>
      </dgm:t>
    </dgm:pt>
    <dgm:pt modelId="{451E5157-5691-4B2A-A094-D87E1451CC86}" type="parTrans" cxnId="{7432D98D-4324-469B-9B7C-52E14FF920FB}">
      <dgm:prSet/>
      <dgm:spPr/>
      <dgm:t>
        <a:bodyPr/>
        <a:lstStyle/>
        <a:p>
          <a:endParaRPr lang="en-US"/>
        </a:p>
      </dgm:t>
    </dgm:pt>
    <dgm:pt modelId="{5F43DBFC-43DB-40C2-8B79-0EC261D8D050}" type="sibTrans" cxnId="{7432D98D-4324-469B-9B7C-52E14FF920FB}">
      <dgm:prSet/>
      <dgm:spPr/>
      <dgm:t>
        <a:bodyPr/>
        <a:lstStyle/>
        <a:p>
          <a:endParaRPr lang="en-US"/>
        </a:p>
      </dgm:t>
    </dgm:pt>
    <dgm:pt modelId="{5973E603-9CC9-48DC-87DC-758CF59910F5}">
      <dgm:prSet phldrT="[文本]"/>
      <dgm:spPr/>
      <dgm:t>
        <a:bodyPr/>
        <a:lstStyle/>
        <a:p>
          <a:r>
            <a:rPr lang="zh-CN" altLang="en-US" dirty="0"/>
            <a:t>可再生能源</a:t>
          </a:r>
          <a:endParaRPr lang="en-US" dirty="0"/>
        </a:p>
      </dgm:t>
    </dgm:pt>
    <dgm:pt modelId="{4B90D332-2CBD-4010-AD00-330214B89A6A}" type="parTrans" cxnId="{9249F9C8-F111-436B-8BDF-25BF814A1EA8}">
      <dgm:prSet/>
      <dgm:spPr/>
      <dgm:t>
        <a:bodyPr/>
        <a:lstStyle/>
        <a:p>
          <a:endParaRPr lang="en-US"/>
        </a:p>
      </dgm:t>
    </dgm:pt>
    <dgm:pt modelId="{D1F5FCB5-E64F-4896-825F-440C90CDEB51}" type="sibTrans" cxnId="{9249F9C8-F111-436B-8BDF-25BF814A1EA8}">
      <dgm:prSet/>
      <dgm:spPr/>
      <dgm:t>
        <a:bodyPr/>
        <a:lstStyle/>
        <a:p>
          <a:endParaRPr lang="en-US"/>
        </a:p>
      </dgm:t>
    </dgm:pt>
    <dgm:pt modelId="{93BB7320-8A6C-42F5-946D-02521197EDFB}">
      <dgm:prSet phldrT="[文本]"/>
      <dgm:spPr/>
      <dgm:t>
        <a:bodyPr/>
        <a:lstStyle/>
        <a:p>
          <a:r>
            <a:rPr lang="zh-CN" altLang="en-US" dirty="0"/>
            <a:t>能源政策</a:t>
          </a:r>
          <a:endParaRPr lang="en-US" dirty="0"/>
        </a:p>
      </dgm:t>
    </dgm:pt>
    <dgm:pt modelId="{8EA6A935-3E6B-427B-9C61-8B574950E750}" type="parTrans" cxnId="{34D626CF-8E03-4C8F-B1D0-9CBB373B3B13}">
      <dgm:prSet/>
      <dgm:spPr/>
      <dgm:t>
        <a:bodyPr/>
        <a:lstStyle/>
        <a:p>
          <a:endParaRPr lang="en-US"/>
        </a:p>
      </dgm:t>
    </dgm:pt>
    <dgm:pt modelId="{3FF23934-3748-4B78-B3CA-E61B04E93D29}" type="sibTrans" cxnId="{34D626CF-8E03-4C8F-B1D0-9CBB373B3B13}">
      <dgm:prSet/>
      <dgm:spPr/>
      <dgm:t>
        <a:bodyPr/>
        <a:lstStyle/>
        <a:p>
          <a:endParaRPr lang="en-US"/>
        </a:p>
      </dgm:t>
    </dgm:pt>
    <dgm:pt modelId="{618E637E-AF4C-4EC0-AF2B-4DDDA2DB400C}">
      <dgm:prSet phldrT="[文本]"/>
      <dgm:spPr/>
      <dgm:t>
        <a:bodyPr/>
        <a:lstStyle/>
        <a:p>
          <a:r>
            <a:rPr lang="zh-CN" altLang="en-US" dirty="0"/>
            <a:t>战略储备</a:t>
          </a:r>
          <a:endParaRPr lang="en-US" dirty="0"/>
        </a:p>
      </dgm:t>
    </dgm:pt>
    <dgm:pt modelId="{E530CC6C-A75C-45C2-92D3-ACEEBEE8FB6C}" type="parTrans" cxnId="{5E0E2282-9CEB-49DA-8F19-02A307F3A173}">
      <dgm:prSet/>
      <dgm:spPr/>
      <dgm:t>
        <a:bodyPr/>
        <a:lstStyle/>
        <a:p>
          <a:endParaRPr lang="en-US"/>
        </a:p>
      </dgm:t>
    </dgm:pt>
    <dgm:pt modelId="{86B18CBE-EF7F-47B0-9236-3024750E47D4}" type="sibTrans" cxnId="{5E0E2282-9CEB-49DA-8F19-02A307F3A173}">
      <dgm:prSet/>
      <dgm:spPr/>
      <dgm:t>
        <a:bodyPr/>
        <a:lstStyle/>
        <a:p>
          <a:endParaRPr lang="en-US"/>
        </a:p>
      </dgm:t>
    </dgm:pt>
    <dgm:pt modelId="{435D8AA1-18DC-4C8F-9F5C-3D2380D87A0F}">
      <dgm:prSet phldrT="[文本]"/>
      <dgm:spPr/>
      <dgm:t>
        <a:bodyPr/>
        <a:lstStyle/>
        <a:p>
          <a:r>
            <a:rPr lang="zh-CN" altLang="en-US" dirty="0"/>
            <a:t>可再生能源推广</a:t>
          </a:r>
          <a:endParaRPr lang="en-US" dirty="0"/>
        </a:p>
      </dgm:t>
    </dgm:pt>
    <dgm:pt modelId="{6A41E2E5-84B8-454C-ABD0-008FA2874102}" type="parTrans" cxnId="{CF73D12C-CC31-4E2C-893A-AA41DA6686A4}">
      <dgm:prSet/>
      <dgm:spPr/>
      <dgm:t>
        <a:bodyPr/>
        <a:lstStyle/>
        <a:p>
          <a:endParaRPr lang="en-US"/>
        </a:p>
      </dgm:t>
    </dgm:pt>
    <dgm:pt modelId="{26FD4666-EF8A-42D8-B2B7-39C8D3E337A8}" type="sibTrans" cxnId="{CF73D12C-CC31-4E2C-893A-AA41DA6686A4}">
      <dgm:prSet/>
      <dgm:spPr/>
      <dgm:t>
        <a:bodyPr/>
        <a:lstStyle/>
        <a:p>
          <a:endParaRPr lang="en-US"/>
        </a:p>
      </dgm:t>
    </dgm:pt>
    <dgm:pt modelId="{27F8CA82-A672-4D37-B240-E5DC77F3643E}" type="pres">
      <dgm:prSet presAssocID="{986F7C0E-A2A3-437C-8C17-C0234EE74692}" presName="linear" presStyleCnt="0">
        <dgm:presLayoutVars>
          <dgm:animLvl val="lvl"/>
          <dgm:resizeHandles val="exact"/>
        </dgm:presLayoutVars>
      </dgm:prSet>
      <dgm:spPr/>
    </dgm:pt>
    <dgm:pt modelId="{2A20C8C6-6E87-4F88-843D-CD7206D5AFF6}" type="pres">
      <dgm:prSet presAssocID="{A9D6742B-2A24-49E4-8C21-1AA5C2BC7CA7}" presName="parentText" presStyleLbl="node1" presStyleIdx="0" presStyleCnt="3">
        <dgm:presLayoutVars>
          <dgm:chMax val="0"/>
          <dgm:bulletEnabled val="1"/>
        </dgm:presLayoutVars>
      </dgm:prSet>
      <dgm:spPr/>
    </dgm:pt>
    <dgm:pt modelId="{DA4CB2E8-6CD2-4771-89C3-DF1499214E67}" type="pres">
      <dgm:prSet presAssocID="{A9D6742B-2A24-49E4-8C21-1AA5C2BC7CA7}" presName="childText" presStyleLbl="revTx" presStyleIdx="0" presStyleCnt="3">
        <dgm:presLayoutVars>
          <dgm:bulletEnabled val="1"/>
        </dgm:presLayoutVars>
      </dgm:prSet>
      <dgm:spPr/>
    </dgm:pt>
    <dgm:pt modelId="{B5DDCD03-F426-4957-8507-AC1096B46F5B}" type="pres">
      <dgm:prSet presAssocID="{78E3F72A-1365-4EAC-B530-53F091D33CBB}" presName="parentText" presStyleLbl="node1" presStyleIdx="1" presStyleCnt="3">
        <dgm:presLayoutVars>
          <dgm:chMax val="0"/>
          <dgm:bulletEnabled val="1"/>
        </dgm:presLayoutVars>
      </dgm:prSet>
      <dgm:spPr/>
    </dgm:pt>
    <dgm:pt modelId="{7DD70241-D9CF-483D-A255-5277CD1E2392}" type="pres">
      <dgm:prSet presAssocID="{78E3F72A-1365-4EAC-B530-53F091D33CBB}" presName="childText" presStyleLbl="revTx" presStyleIdx="1" presStyleCnt="3">
        <dgm:presLayoutVars>
          <dgm:bulletEnabled val="1"/>
        </dgm:presLayoutVars>
      </dgm:prSet>
      <dgm:spPr/>
    </dgm:pt>
    <dgm:pt modelId="{33437E90-A66A-44BB-9BAC-E9C752E337BC}" type="pres">
      <dgm:prSet presAssocID="{30C83886-52FD-4C42-8BE1-216D5BA34AE9}" presName="parentText" presStyleLbl="node1" presStyleIdx="2" presStyleCnt="3">
        <dgm:presLayoutVars>
          <dgm:chMax val="0"/>
          <dgm:bulletEnabled val="1"/>
        </dgm:presLayoutVars>
      </dgm:prSet>
      <dgm:spPr/>
    </dgm:pt>
    <dgm:pt modelId="{BD250DE4-FD5F-4876-9988-6C4EA15CBA7A}" type="pres">
      <dgm:prSet presAssocID="{30C83886-52FD-4C42-8BE1-216D5BA34AE9}" presName="childText" presStyleLbl="revTx" presStyleIdx="2" presStyleCnt="3">
        <dgm:presLayoutVars>
          <dgm:bulletEnabled val="1"/>
        </dgm:presLayoutVars>
      </dgm:prSet>
      <dgm:spPr/>
    </dgm:pt>
  </dgm:ptLst>
  <dgm:cxnLst>
    <dgm:cxn modelId="{70619B0E-292C-46D3-AFD5-BCD6460FF3CA}" type="presOf" srcId="{A9D6742B-2A24-49E4-8C21-1AA5C2BC7CA7}" destId="{2A20C8C6-6E87-4F88-843D-CD7206D5AFF6}" srcOrd="0" destOrd="0" presId="urn:microsoft.com/office/officeart/2005/8/layout/vList2"/>
    <dgm:cxn modelId="{3AC8CF14-AD03-47B0-B7A4-07E8EB15A6FC}" srcId="{A9D6742B-2A24-49E4-8C21-1AA5C2BC7CA7}" destId="{446222E8-ECB1-4757-A775-8F9A9F8FDB23}" srcOrd="1" destOrd="0" parTransId="{D3C70586-70EB-4353-95AB-413954D8030C}" sibTransId="{7AE1175C-6CBB-40CA-A752-F6E1844ED48D}"/>
    <dgm:cxn modelId="{F1E63C16-FACB-421D-BC1D-8C588FC6D9FD}" type="presOf" srcId="{9C0C31BD-3EE4-49D4-B213-6F3FB4B66262}" destId="{BD250DE4-FD5F-4876-9988-6C4EA15CBA7A}" srcOrd="0" destOrd="1" presId="urn:microsoft.com/office/officeart/2005/8/layout/vList2"/>
    <dgm:cxn modelId="{8CB70D25-4F24-42A6-8520-FB3EF820AB2E}" type="presOf" srcId="{5973E603-9CC9-48DC-87DC-758CF59910F5}" destId="{BD250DE4-FD5F-4876-9988-6C4EA15CBA7A}" srcOrd="0" destOrd="2" presId="urn:microsoft.com/office/officeart/2005/8/layout/vList2"/>
    <dgm:cxn modelId="{A12FC228-7DB3-4A71-96B9-25BA9D9223CD}" type="presOf" srcId="{93BB7320-8A6C-42F5-946D-02521197EDFB}" destId="{BD250DE4-FD5F-4876-9988-6C4EA15CBA7A}" srcOrd="0" destOrd="3" presId="urn:microsoft.com/office/officeart/2005/8/layout/vList2"/>
    <dgm:cxn modelId="{CF73D12C-CC31-4E2C-893A-AA41DA6686A4}" srcId="{93BB7320-8A6C-42F5-946D-02521197EDFB}" destId="{435D8AA1-18DC-4C8F-9F5C-3D2380D87A0F}" srcOrd="1" destOrd="0" parTransId="{6A41E2E5-84B8-454C-ABD0-008FA2874102}" sibTransId="{26FD4666-EF8A-42D8-B2B7-39C8D3E337A8}"/>
    <dgm:cxn modelId="{FE405F2D-365E-4150-BC0C-43304AC51C97}" srcId="{A9D6742B-2A24-49E4-8C21-1AA5C2BC7CA7}" destId="{7BE5FB22-2BE6-4E7D-8A13-DF9BB9E5B4F8}" srcOrd="0" destOrd="0" parTransId="{3F9E1571-0D04-452C-A259-27AFA1FA51FE}" sibTransId="{C2CEEA7A-6E1F-44F8-9B0C-0FF4D877599E}"/>
    <dgm:cxn modelId="{102FFC39-EED6-4264-A0F0-D84536F38D5D}" type="presOf" srcId="{BB4767EB-49D8-4CDC-8893-3958A462FDA8}" destId="{7DD70241-D9CF-483D-A255-5277CD1E2392}" srcOrd="0" destOrd="1" presId="urn:microsoft.com/office/officeart/2005/8/layout/vList2"/>
    <dgm:cxn modelId="{FAB46140-AC4D-480F-8219-8A9FCB9A7991}" type="presOf" srcId="{618E637E-AF4C-4EC0-AF2B-4DDDA2DB400C}" destId="{BD250DE4-FD5F-4876-9988-6C4EA15CBA7A}" srcOrd="0" destOrd="4" presId="urn:microsoft.com/office/officeart/2005/8/layout/vList2"/>
    <dgm:cxn modelId="{D3EA7250-2B2C-4572-8355-2E33D824506C}" srcId="{44ED69C6-DED3-4638-9F95-73F7232FBC70}" destId="{8D7C5D0F-4EC8-4DBE-99E4-EFAF5EE90942}" srcOrd="1" destOrd="0" parTransId="{12248CC9-8EEE-4BDC-9B3F-AF93FD4534F9}" sibTransId="{107350EF-3CF5-4873-B227-8977ECBE8DAF}"/>
    <dgm:cxn modelId="{3098F957-C747-4FF0-842E-22104678330C}" type="presOf" srcId="{30C83886-52FD-4C42-8BE1-216D5BA34AE9}" destId="{33437E90-A66A-44BB-9BAC-E9C752E337BC}" srcOrd="0" destOrd="0" presId="urn:microsoft.com/office/officeart/2005/8/layout/vList2"/>
    <dgm:cxn modelId="{3D7D0B59-B6CA-41BE-A011-C512696279F9}" srcId="{44ED69C6-DED3-4638-9F95-73F7232FBC70}" destId="{BB4767EB-49D8-4CDC-8893-3958A462FDA8}" srcOrd="0" destOrd="0" parTransId="{0094D92A-952B-4DBC-8C15-C24590750428}" sibTransId="{B5A03950-DA6E-486D-B00F-031F0E9D0004}"/>
    <dgm:cxn modelId="{D37FD17B-3EAA-4947-B3E0-208D561B313B}" type="presOf" srcId="{446222E8-ECB1-4757-A775-8F9A9F8FDB23}" destId="{DA4CB2E8-6CD2-4771-89C3-DF1499214E67}" srcOrd="0" destOrd="1" presId="urn:microsoft.com/office/officeart/2005/8/layout/vList2"/>
    <dgm:cxn modelId="{107BE281-A9D3-4247-ADB5-E32E17A12ACF}" srcId="{986F7C0E-A2A3-437C-8C17-C0234EE74692}" destId="{30C83886-52FD-4C42-8BE1-216D5BA34AE9}" srcOrd="2" destOrd="0" parTransId="{D1CF3DAB-D20C-4C7C-8FCA-8CE40D185E99}" sibTransId="{1F986970-A705-444E-A94B-492555EC6191}"/>
    <dgm:cxn modelId="{5E0E2282-9CEB-49DA-8F19-02A307F3A173}" srcId="{93BB7320-8A6C-42F5-946D-02521197EDFB}" destId="{618E637E-AF4C-4EC0-AF2B-4DDDA2DB400C}" srcOrd="0" destOrd="0" parTransId="{E530CC6C-A75C-45C2-92D3-ACEEBEE8FB6C}" sibTransId="{86B18CBE-EF7F-47B0-9236-3024750E47D4}"/>
    <dgm:cxn modelId="{959A4C88-AA90-4E9C-B94B-02BADAD9CAE3}" srcId="{30C83886-52FD-4C42-8BE1-216D5BA34AE9}" destId="{8BE37ACC-1C41-4402-9C79-EFBD32B85DBA}" srcOrd="0" destOrd="0" parTransId="{AF3A4372-2F35-4FA7-9328-1C3436583B58}" sibTransId="{6E6597FA-204A-4D1C-A52D-E2C15AF315CD}"/>
    <dgm:cxn modelId="{7432D98D-4324-469B-9B7C-52E14FF920FB}" srcId="{8BE37ACC-1C41-4402-9C79-EFBD32B85DBA}" destId="{9C0C31BD-3EE4-49D4-B213-6F3FB4B66262}" srcOrd="0" destOrd="0" parTransId="{451E5157-5691-4B2A-A094-D87E1451CC86}" sibTransId="{5F43DBFC-43DB-40C2-8B79-0EC261D8D050}"/>
    <dgm:cxn modelId="{BB2E809E-85FD-4033-B9FD-DA1CAD78187A}" type="presOf" srcId="{7BE5FB22-2BE6-4E7D-8A13-DF9BB9E5B4F8}" destId="{DA4CB2E8-6CD2-4771-89C3-DF1499214E67}" srcOrd="0" destOrd="0" presId="urn:microsoft.com/office/officeart/2005/8/layout/vList2"/>
    <dgm:cxn modelId="{4AD695AD-B5B4-4956-9AA6-27DA93E4E1E3}" type="presOf" srcId="{44ED69C6-DED3-4638-9F95-73F7232FBC70}" destId="{7DD70241-D9CF-483D-A255-5277CD1E2392}" srcOrd="0" destOrd="0" presId="urn:microsoft.com/office/officeart/2005/8/layout/vList2"/>
    <dgm:cxn modelId="{CF410EBA-EF33-44B9-A3ED-6D7E17F8D198}" type="presOf" srcId="{78E3F72A-1365-4EAC-B530-53F091D33CBB}" destId="{B5DDCD03-F426-4957-8507-AC1096B46F5B}" srcOrd="0" destOrd="0" presId="urn:microsoft.com/office/officeart/2005/8/layout/vList2"/>
    <dgm:cxn modelId="{9249F9C8-F111-436B-8BDF-25BF814A1EA8}" srcId="{8BE37ACC-1C41-4402-9C79-EFBD32B85DBA}" destId="{5973E603-9CC9-48DC-87DC-758CF59910F5}" srcOrd="1" destOrd="0" parTransId="{4B90D332-2CBD-4010-AD00-330214B89A6A}" sibTransId="{D1F5FCB5-E64F-4896-825F-440C90CDEB51}"/>
    <dgm:cxn modelId="{34D626CF-8E03-4C8F-B1D0-9CBB373B3B13}" srcId="{30C83886-52FD-4C42-8BE1-216D5BA34AE9}" destId="{93BB7320-8A6C-42F5-946D-02521197EDFB}" srcOrd="1" destOrd="0" parTransId="{8EA6A935-3E6B-427B-9C61-8B574950E750}" sibTransId="{3FF23934-3748-4B78-B3CA-E61B04E93D29}"/>
    <dgm:cxn modelId="{7FB2E2D7-B91C-4346-A384-F25029A4990D}" type="presOf" srcId="{986F7C0E-A2A3-437C-8C17-C0234EE74692}" destId="{27F8CA82-A672-4D37-B240-E5DC77F3643E}" srcOrd="0" destOrd="0" presId="urn:microsoft.com/office/officeart/2005/8/layout/vList2"/>
    <dgm:cxn modelId="{85B692DC-CBC3-4CA2-A563-17CDC1F104EE}" srcId="{986F7C0E-A2A3-437C-8C17-C0234EE74692}" destId="{78E3F72A-1365-4EAC-B530-53F091D33CBB}" srcOrd="1" destOrd="0" parTransId="{427F4F8F-DFA5-486E-BD1A-93443576968B}" sibTransId="{3DF02016-214E-4207-9B43-14D700B9550C}"/>
    <dgm:cxn modelId="{BE5FDBDD-6DCE-4FBB-B1B6-352FBF6C3466}" srcId="{78E3F72A-1365-4EAC-B530-53F091D33CBB}" destId="{FD2A9534-5B93-48F5-AABE-3F5B3C29748B}" srcOrd="1" destOrd="0" parTransId="{7CDAB6AE-DD1B-48A4-A4FE-4D36CF680FA2}" sibTransId="{94BC5FB8-B23C-441B-A3E3-3ED6722EB8BD}"/>
    <dgm:cxn modelId="{06E7DCE0-006B-4B22-BC48-AD8D38C00AE7}" type="presOf" srcId="{8D7C5D0F-4EC8-4DBE-99E4-EFAF5EE90942}" destId="{7DD70241-D9CF-483D-A255-5277CD1E2392}" srcOrd="0" destOrd="2" presId="urn:microsoft.com/office/officeart/2005/8/layout/vList2"/>
    <dgm:cxn modelId="{647FA7EA-5FAD-402A-BA50-4F0694C333BA}" srcId="{986F7C0E-A2A3-437C-8C17-C0234EE74692}" destId="{A9D6742B-2A24-49E4-8C21-1AA5C2BC7CA7}" srcOrd="0" destOrd="0" parTransId="{116696B1-D09E-47CC-9989-72E434A6A874}" sibTransId="{6FC7DDE2-5D19-44A7-998B-EBBD98456E6B}"/>
    <dgm:cxn modelId="{682D63EF-0D6D-47A8-8577-6B255DA58C43}" srcId="{78E3F72A-1365-4EAC-B530-53F091D33CBB}" destId="{44ED69C6-DED3-4638-9F95-73F7232FBC70}" srcOrd="0" destOrd="0" parTransId="{702B4AA0-98D4-4E25-A126-6F0353D3072D}" sibTransId="{06084E14-9329-401C-99BF-D4ED157CD6F4}"/>
    <dgm:cxn modelId="{B1F10CF8-85CD-4C9C-9ADB-189D3BFE71D7}" type="presOf" srcId="{FD2A9534-5B93-48F5-AABE-3F5B3C29748B}" destId="{7DD70241-D9CF-483D-A255-5277CD1E2392}" srcOrd="0" destOrd="3" presId="urn:microsoft.com/office/officeart/2005/8/layout/vList2"/>
    <dgm:cxn modelId="{499EDAF8-6BC8-45FE-AD62-8D023320F78E}" type="presOf" srcId="{8BE37ACC-1C41-4402-9C79-EFBD32B85DBA}" destId="{BD250DE4-FD5F-4876-9988-6C4EA15CBA7A}" srcOrd="0" destOrd="0" presId="urn:microsoft.com/office/officeart/2005/8/layout/vList2"/>
    <dgm:cxn modelId="{09C716FB-BE07-43F0-B8E5-D6E44F6B1E65}" type="presOf" srcId="{435D8AA1-18DC-4C8F-9F5C-3D2380D87A0F}" destId="{BD250DE4-FD5F-4876-9988-6C4EA15CBA7A}" srcOrd="0" destOrd="5" presId="urn:microsoft.com/office/officeart/2005/8/layout/vList2"/>
    <dgm:cxn modelId="{6A3F3DBF-EAC5-4590-B888-C1096106591C}" type="presParOf" srcId="{27F8CA82-A672-4D37-B240-E5DC77F3643E}" destId="{2A20C8C6-6E87-4F88-843D-CD7206D5AFF6}" srcOrd="0" destOrd="0" presId="urn:microsoft.com/office/officeart/2005/8/layout/vList2"/>
    <dgm:cxn modelId="{8C3E9011-5816-4589-8B34-E745A772D616}" type="presParOf" srcId="{27F8CA82-A672-4D37-B240-E5DC77F3643E}" destId="{DA4CB2E8-6CD2-4771-89C3-DF1499214E67}" srcOrd="1" destOrd="0" presId="urn:microsoft.com/office/officeart/2005/8/layout/vList2"/>
    <dgm:cxn modelId="{3201E8DD-AA45-4FE2-A2C6-70D5D36B3CE8}" type="presParOf" srcId="{27F8CA82-A672-4D37-B240-E5DC77F3643E}" destId="{B5DDCD03-F426-4957-8507-AC1096B46F5B}" srcOrd="2" destOrd="0" presId="urn:microsoft.com/office/officeart/2005/8/layout/vList2"/>
    <dgm:cxn modelId="{AB9C0751-7488-4EE6-AFE0-54EC3ABE3917}" type="presParOf" srcId="{27F8CA82-A672-4D37-B240-E5DC77F3643E}" destId="{7DD70241-D9CF-483D-A255-5277CD1E2392}" srcOrd="3" destOrd="0" presId="urn:microsoft.com/office/officeart/2005/8/layout/vList2"/>
    <dgm:cxn modelId="{BA83DC19-C007-41DE-9BA5-CE8411A105F4}" type="presParOf" srcId="{27F8CA82-A672-4D37-B240-E5DC77F3643E}" destId="{33437E90-A66A-44BB-9BAC-E9C752E337BC}" srcOrd="4" destOrd="0" presId="urn:microsoft.com/office/officeart/2005/8/layout/vList2"/>
    <dgm:cxn modelId="{28587D03-958C-4E43-B5FF-F1128A46FB49}" type="presParOf" srcId="{27F8CA82-A672-4D37-B240-E5DC77F3643E}" destId="{BD250DE4-FD5F-4876-9988-6C4EA15CBA7A}" srcOrd="5"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86F7C0E-A2A3-437C-8C17-C0234EE7469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9D6742B-2A24-49E4-8C21-1AA5C2BC7CA7}">
      <dgm:prSet phldrT="[文本]"/>
      <dgm:spPr/>
      <dgm:t>
        <a:bodyPr/>
        <a:lstStyle/>
        <a:p>
          <a:r>
            <a:rPr lang="zh-CN" altLang="en-US" dirty="0"/>
            <a:t>市场情绪及预期</a:t>
          </a:r>
          <a:endParaRPr lang="en-US" dirty="0"/>
        </a:p>
      </dgm:t>
    </dgm:pt>
    <dgm:pt modelId="{116696B1-D09E-47CC-9989-72E434A6A874}" type="parTrans" cxnId="{647FA7EA-5FAD-402A-BA50-4F0694C333BA}">
      <dgm:prSet/>
      <dgm:spPr/>
      <dgm:t>
        <a:bodyPr/>
        <a:lstStyle/>
        <a:p>
          <a:endParaRPr lang="en-US"/>
        </a:p>
      </dgm:t>
    </dgm:pt>
    <dgm:pt modelId="{6FC7DDE2-5D19-44A7-998B-EBBD98456E6B}" type="sibTrans" cxnId="{647FA7EA-5FAD-402A-BA50-4F0694C333BA}">
      <dgm:prSet/>
      <dgm:spPr/>
      <dgm:t>
        <a:bodyPr/>
        <a:lstStyle/>
        <a:p>
          <a:endParaRPr lang="en-US"/>
        </a:p>
      </dgm:t>
    </dgm:pt>
    <dgm:pt modelId="{7BE5FB22-2BE6-4E7D-8A13-DF9BB9E5B4F8}">
      <dgm:prSet phldrT="[文本]"/>
      <dgm:spPr/>
      <dgm:t>
        <a:bodyPr/>
        <a:lstStyle/>
        <a:p>
          <a:r>
            <a:rPr lang="zh-CN" altLang="en-US" dirty="0"/>
            <a:t>利好</a:t>
          </a:r>
          <a:endParaRPr lang="en-US" dirty="0"/>
        </a:p>
      </dgm:t>
    </dgm:pt>
    <dgm:pt modelId="{3F9E1571-0D04-452C-A259-27AFA1FA51FE}" type="parTrans" cxnId="{FE405F2D-365E-4150-BC0C-43304AC51C97}">
      <dgm:prSet/>
      <dgm:spPr/>
      <dgm:t>
        <a:bodyPr/>
        <a:lstStyle/>
        <a:p>
          <a:endParaRPr lang="en-US"/>
        </a:p>
      </dgm:t>
    </dgm:pt>
    <dgm:pt modelId="{C2CEEA7A-6E1F-44F8-9B0C-0FF4D877599E}" type="sibTrans" cxnId="{FE405F2D-365E-4150-BC0C-43304AC51C97}">
      <dgm:prSet/>
      <dgm:spPr/>
      <dgm:t>
        <a:bodyPr/>
        <a:lstStyle/>
        <a:p>
          <a:endParaRPr lang="en-US"/>
        </a:p>
      </dgm:t>
    </dgm:pt>
    <dgm:pt modelId="{78E3F72A-1365-4EAC-B530-53F091D33CBB}">
      <dgm:prSet phldrT="[文本]"/>
      <dgm:spPr/>
      <dgm:t>
        <a:bodyPr/>
        <a:lstStyle/>
        <a:p>
          <a:r>
            <a:rPr lang="zh-CN" altLang="en-US" dirty="0"/>
            <a:t>案例分析</a:t>
          </a:r>
          <a:endParaRPr lang="en-US" dirty="0"/>
        </a:p>
      </dgm:t>
    </dgm:pt>
    <dgm:pt modelId="{427F4F8F-DFA5-486E-BD1A-93443576968B}" type="parTrans" cxnId="{85B692DC-CBC3-4CA2-A563-17CDC1F104EE}">
      <dgm:prSet/>
      <dgm:spPr/>
      <dgm:t>
        <a:bodyPr/>
        <a:lstStyle/>
        <a:p>
          <a:endParaRPr lang="en-US"/>
        </a:p>
      </dgm:t>
    </dgm:pt>
    <dgm:pt modelId="{3DF02016-214E-4207-9B43-14D700B9550C}" type="sibTrans" cxnId="{85B692DC-CBC3-4CA2-A563-17CDC1F104EE}">
      <dgm:prSet/>
      <dgm:spPr/>
      <dgm:t>
        <a:bodyPr/>
        <a:lstStyle/>
        <a:p>
          <a:endParaRPr lang="en-US"/>
        </a:p>
      </dgm:t>
    </dgm:pt>
    <dgm:pt modelId="{44ED69C6-DED3-4638-9F95-73F7232FBC70}">
      <dgm:prSet phldrT="[文本]"/>
      <dgm:spPr/>
      <dgm:t>
        <a:bodyPr/>
        <a:lstStyle/>
        <a:p>
          <a:r>
            <a:rPr lang="zh-CN" altLang="en-US" dirty="0"/>
            <a:t>环保限产</a:t>
          </a:r>
          <a:endParaRPr lang="en-US" dirty="0"/>
        </a:p>
      </dgm:t>
    </dgm:pt>
    <dgm:pt modelId="{702B4AA0-98D4-4E25-A126-6F0353D3072D}" type="parTrans" cxnId="{682D63EF-0D6D-47A8-8577-6B255DA58C43}">
      <dgm:prSet/>
      <dgm:spPr/>
      <dgm:t>
        <a:bodyPr/>
        <a:lstStyle/>
        <a:p>
          <a:endParaRPr lang="en-US"/>
        </a:p>
      </dgm:t>
    </dgm:pt>
    <dgm:pt modelId="{06084E14-9329-401C-99BF-D4ED157CD6F4}" type="sibTrans" cxnId="{682D63EF-0D6D-47A8-8577-6B255DA58C43}">
      <dgm:prSet/>
      <dgm:spPr/>
      <dgm:t>
        <a:bodyPr/>
        <a:lstStyle/>
        <a:p>
          <a:endParaRPr lang="en-US"/>
        </a:p>
      </dgm:t>
    </dgm:pt>
    <dgm:pt modelId="{7C56A722-2925-450F-838E-9B67CBED6F5D}">
      <dgm:prSet phldrT="[文本]"/>
      <dgm:spPr/>
      <dgm:t>
        <a:bodyPr/>
        <a:lstStyle/>
        <a:p>
          <a:r>
            <a:rPr lang="zh-CN" altLang="en-US" dirty="0"/>
            <a:t>基建刺激</a:t>
          </a:r>
          <a:endParaRPr lang="en-US" dirty="0"/>
        </a:p>
      </dgm:t>
    </dgm:pt>
    <dgm:pt modelId="{F21A813B-D24B-4360-8212-445A370922D5}" type="parTrans" cxnId="{FD68120A-0253-41F0-BC78-8D307132C1DA}">
      <dgm:prSet/>
      <dgm:spPr/>
      <dgm:t>
        <a:bodyPr/>
        <a:lstStyle/>
        <a:p>
          <a:endParaRPr lang="en-US"/>
        </a:p>
      </dgm:t>
    </dgm:pt>
    <dgm:pt modelId="{29FDFBE8-39C4-4884-BDCC-940CAFD8B440}" type="sibTrans" cxnId="{FD68120A-0253-41F0-BC78-8D307132C1DA}">
      <dgm:prSet/>
      <dgm:spPr/>
      <dgm:t>
        <a:bodyPr/>
        <a:lstStyle/>
        <a:p>
          <a:endParaRPr lang="en-US"/>
        </a:p>
      </dgm:t>
    </dgm:pt>
    <dgm:pt modelId="{9ADFD453-990B-41C0-BAC3-BCBF18A9DABF}">
      <dgm:prSet phldrT="[文本]"/>
      <dgm:spPr/>
      <dgm:t>
        <a:bodyPr/>
        <a:lstStyle/>
        <a:p>
          <a:r>
            <a:rPr lang="zh-CN" altLang="en-US" dirty="0"/>
            <a:t>减税</a:t>
          </a:r>
          <a:endParaRPr lang="en-US" dirty="0"/>
        </a:p>
      </dgm:t>
    </dgm:pt>
    <dgm:pt modelId="{47D5B865-29D8-4C80-9480-5775FA511C31}" type="parTrans" cxnId="{7805F0BB-66A9-48F8-99C0-7FAD48465A92}">
      <dgm:prSet/>
      <dgm:spPr/>
      <dgm:t>
        <a:bodyPr/>
        <a:lstStyle/>
        <a:p>
          <a:endParaRPr lang="en-US"/>
        </a:p>
      </dgm:t>
    </dgm:pt>
    <dgm:pt modelId="{A27764EF-ED97-4718-AE08-BD6CBB4A0D4B}" type="sibTrans" cxnId="{7805F0BB-66A9-48F8-99C0-7FAD48465A92}">
      <dgm:prSet/>
      <dgm:spPr/>
      <dgm:t>
        <a:bodyPr/>
        <a:lstStyle/>
        <a:p>
          <a:endParaRPr lang="en-US"/>
        </a:p>
      </dgm:t>
    </dgm:pt>
    <dgm:pt modelId="{A1EC0ACF-A1D4-4904-A9AC-D154CFF7B6EA}">
      <dgm:prSet phldrT="[文本]"/>
      <dgm:spPr/>
      <dgm:t>
        <a:bodyPr/>
        <a:lstStyle/>
        <a:p>
          <a:r>
            <a:rPr lang="zh-CN" altLang="en-US" dirty="0"/>
            <a:t>利空政策</a:t>
          </a:r>
          <a:endParaRPr lang="en-US" dirty="0"/>
        </a:p>
      </dgm:t>
    </dgm:pt>
    <dgm:pt modelId="{D27382F1-B22C-4C72-98BD-7C85E8E32978}" type="parTrans" cxnId="{053D9A6F-CC46-4B0E-B0A7-DBC4CCA65161}">
      <dgm:prSet/>
      <dgm:spPr/>
      <dgm:t>
        <a:bodyPr/>
        <a:lstStyle/>
        <a:p>
          <a:endParaRPr lang="en-US"/>
        </a:p>
      </dgm:t>
    </dgm:pt>
    <dgm:pt modelId="{FB6ABB83-C7E2-4D68-A22A-00B98A113FDE}" type="sibTrans" cxnId="{053D9A6F-CC46-4B0E-B0A7-DBC4CCA65161}">
      <dgm:prSet/>
      <dgm:spPr/>
      <dgm:t>
        <a:bodyPr/>
        <a:lstStyle/>
        <a:p>
          <a:endParaRPr lang="en-US"/>
        </a:p>
      </dgm:t>
    </dgm:pt>
    <dgm:pt modelId="{AE8ACA02-F04C-4DCB-91CE-E76A50B72CCE}">
      <dgm:prSet phldrT="[文本]"/>
      <dgm:spPr/>
      <dgm:t>
        <a:bodyPr/>
        <a:lstStyle/>
        <a:p>
          <a:r>
            <a:rPr lang="zh-CN" altLang="en-US" dirty="0"/>
            <a:t>中美贸易战</a:t>
          </a:r>
          <a:endParaRPr lang="en-US" dirty="0"/>
        </a:p>
      </dgm:t>
    </dgm:pt>
    <dgm:pt modelId="{8D40D9A1-0009-4556-A8EE-B13F15343DC4}" type="parTrans" cxnId="{77E541FF-C18F-44A4-AE7D-5F363AA76A1F}">
      <dgm:prSet/>
      <dgm:spPr/>
      <dgm:t>
        <a:bodyPr/>
        <a:lstStyle/>
        <a:p>
          <a:endParaRPr lang="en-US"/>
        </a:p>
      </dgm:t>
    </dgm:pt>
    <dgm:pt modelId="{E7594EDB-1BCB-4132-A64B-FCCD45F312E2}" type="sibTrans" cxnId="{77E541FF-C18F-44A4-AE7D-5F363AA76A1F}">
      <dgm:prSet/>
      <dgm:spPr/>
      <dgm:t>
        <a:bodyPr/>
        <a:lstStyle/>
        <a:p>
          <a:endParaRPr lang="en-US"/>
        </a:p>
      </dgm:t>
    </dgm:pt>
    <dgm:pt modelId="{921A532F-D13D-41CC-8825-716EA3191646}">
      <dgm:prSet phldrT="[文本]"/>
      <dgm:spPr/>
      <dgm:t>
        <a:bodyPr/>
        <a:lstStyle/>
        <a:p>
          <a:r>
            <a:rPr lang="zh-CN" altLang="en-US" dirty="0"/>
            <a:t>俄乌冲突</a:t>
          </a:r>
          <a:endParaRPr lang="en-US" dirty="0"/>
        </a:p>
      </dgm:t>
    </dgm:pt>
    <dgm:pt modelId="{87A000CC-70BB-4BCA-9A51-382892D54839}" type="parTrans" cxnId="{F51770F8-3DAE-4C8B-86ED-240B0B2FD023}">
      <dgm:prSet/>
      <dgm:spPr/>
      <dgm:t>
        <a:bodyPr/>
        <a:lstStyle/>
        <a:p>
          <a:endParaRPr lang="en-US"/>
        </a:p>
      </dgm:t>
    </dgm:pt>
    <dgm:pt modelId="{48A07F76-9E83-458F-BFA3-A0BB5A5F1488}" type="sibTrans" cxnId="{F51770F8-3DAE-4C8B-86ED-240B0B2FD023}">
      <dgm:prSet/>
      <dgm:spPr/>
      <dgm:t>
        <a:bodyPr/>
        <a:lstStyle/>
        <a:p>
          <a:endParaRPr lang="en-US"/>
        </a:p>
      </dgm:t>
    </dgm:pt>
    <dgm:pt modelId="{27F8CA82-A672-4D37-B240-E5DC77F3643E}" type="pres">
      <dgm:prSet presAssocID="{986F7C0E-A2A3-437C-8C17-C0234EE74692}" presName="linear" presStyleCnt="0">
        <dgm:presLayoutVars>
          <dgm:animLvl val="lvl"/>
          <dgm:resizeHandles val="exact"/>
        </dgm:presLayoutVars>
      </dgm:prSet>
      <dgm:spPr/>
    </dgm:pt>
    <dgm:pt modelId="{2A20C8C6-6E87-4F88-843D-CD7206D5AFF6}" type="pres">
      <dgm:prSet presAssocID="{A9D6742B-2A24-49E4-8C21-1AA5C2BC7CA7}" presName="parentText" presStyleLbl="node1" presStyleIdx="0" presStyleCnt="2">
        <dgm:presLayoutVars>
          <dgm:chMax val="0"/>
          <dgm:bulletEnabled val="1"/>
        </dgm:presLayoutVars>
      </dgm:prSet>
      <dgm:spPr/>
    </dgm:pt>
    <dgm:pt modelId="{DA4CB2E8-6CD2-4771-89C3-DF1499214E67}" type="pres">
      <dgm:prSet presAssocID="{A9D6742B-2A24-49E4-8C21-1AA5C2BC7CA7}" presName="childText" presStyleLbl="revTx" presStyleIdx="0" presStyleCnt="2">
        <dgm:presLayoutVars>
          <dgm:bulletEnabled val="1"/>
        </dgm:presLayoutVars>
      </dgm:prSet>
      <dgm:spPr/>
    </dgm:pt>
    <dgm:pt modelId="{B5DDCD03-F426-4957-8507-AC1096B46F5B}" type="pres">
      <dgm:prSet presAssocID="{78E3F72A-1365-4EAC-B530-53F091D33CBB}" presName="parentText" presStyleLbl="node1" presStyleIdx="1" presStyleCnt="2">
        <dgm:presLayoutVars>
          <dgm:chMax val="0"/>
          <dgm:bulletEnabled val="1"/>
        </dgm:presLayoutVars>
      </dgm:prSet>
      <dgm:spPr/>
    </dgm:pt>
    <dgm:pt modelId="{7DD70241-D9CF-483D-A255-5277CD1E2392}" type="pres">
      <dgm:prSet presAssocID="{78E3F72A-1365-4EAC-B530-53F091D33CBB}" presName="childText" presStyleLbl="revTx" presStyleIdx="1" presStyleCnt="2">
        <dgm:presLayoutVars>
          <dgm:bulletEnabled val="1"/>
        </dgm:presLayoutVars>
      </dgm:prSet>
      <dgm:spPr/>
    </dgm:pt>
  </dgm:ptLst>
  <dgm:cxnLst>
    <dgm:cxn modelId="{FD68120A-0253-41F0-BC78-8D307132C1DA}" srcId="{7BE5FB22-2BE6-4E7D-8A13-DF9BB9E5B4F8}" destId="{7C56A722-2925-450F-838E-9B67CBED6F5D}" srcOrd="0" destOrd="0" parTransId="{F21A813B-D24B-4360-8212-445A370922D5}" sibTransId="{29FDFBE8-39C4-4884-BDCC-940CAFD8B440}"/>
    <dgm:cxn modelId="{1A66300C-9F9F-4721-A30D-36187AD0557B}" type="presOf" srcId="{7C56A722-2925-450F-838E-9B67CBED6F5D}" destId="{DA4CB2E8-6CD2-4771-89C3-DF1499214E67}" srcOrd="0" destOrd="1" presId="urn:microsoft.com/office/officeart/2005/8/layout/vList2"/>
    <dgm:cxn modelId="{70619B0E-292C-46D3-AFD5-BCD6460FF3CA}" type="presOf" srcId="{A9D6742B-2A24-49E4-8C21-1AA5C2BC7CA7}" destId="{2A20C8C6-6E87-4F88-843D-CD7206D5AFF6}" srcOrd="0" destOrd="0" presId="urn:microsoft.com/office/officeart/2005/8/layout/vList2"/>
    <dgm:cxn modelId="{FE405F2D-365E-4150-BC0C-43304AC51C97}" srcId="{A9D6742B-2A24-49E4-8C21-1AA5C2BC7CA7}" destId="{7BE5FB22-2BE6-4E7D-8A13-DF9BB9E5B4F8}" srcOrd="0" destOrd="0" parTransId="{3F9E1571-0D04-452C-A259-27AFA1FA51FE}" sibTransId="{C2CEEA7A-6E1F-44F8-9B0C-0FF4D877599E}"/>
    <dgm:cxn modelId="{14F78F5D-39B4-4E44-9B78-A842113579D6}" type="presOf" srcId="{9ADFD453-990B-41C0-BAC3-BCBF18A9DABF}" destId="{DA4CB2E8-6CD2-4771-89C3-DF1499214E67}" srcOrd="0" destOrd="2" presId="urn:microsoft.com/office/officeart/2005/8/layout/vList2"/>
    <dgm:cxn modelId="{ED8E6A41-CA5F-4D2D-86C6-043C59BF17F8}" type="presOf" srcId="{AE8ACA02-F04C-4DCB-91CE-E76A50B72CCE}" destId="{7DD70241-D9CF-483D-A255-5277CD1E2392}" srcOrd="0" destOrd="1" presId="urn:microsoft.com/office/officeart/2005/8/layout/vList2"/>
    <dgm:cxn modelId="{053D9A6F-CC46-4B0E-B0A7-DBC4CCA65161}" srcId="{A9D6742B-2A24-49E4-8C21-1AA5C2BC7CA7}" destId="{A1EC0ACF-A1D4-4904-A9AC-D154CFF7B6EA}" srcOrd="1" destOrd="0" parTransId="{D27382F1-B22C-4C72-98BD-7C85E8E32978}" sibTransId="{FB6ABB83-C7E2-4D68-A22A-00B98A113FDE}"/>
    <dgm:cxn modelId="{B5ED6488-FC74-4F38-886F-66C2F57BAB9D}" type="presOf" srcId="{A1EC0ACF-A1D4-4904-A9AC-D154CFF7B6EA}" destId="{DA4CB2E8-6CD2-4771-89C3-DF1499214E67}" srcOrd="0" destOrd="3" presId="urn:microsoft.com/office/officeart/2005/8/layout/vList2"/>
    <dgm:cxn modelId="{BB2E809E-85FD-4033-B9FD-DA1CAD78187A}" type="presOf" srcId="{7BE5FB22-2BE6-4E7D-8A13-DF9BB9E5B4F8}" destId="{DA4CB2E8-6CD2-4771-89C3-DF1499214E67}" srcOrd="0" destOrd="0" presId="urn:microsoft.com/office/officeart/2005/8/layout/vList2"/>
    <dgm:cxn modelId="{EF9F4AA6-20AC-4F70-90D3-881A23A17211}" type="presOf" srcId="{921A532F-D13D-41CC-8825-716EA3191646}" destId="{7DD70241-D9CF-483D-A255-5277CD1E2392}" srcOrd="0" destOrd="2" presId="urn:microsoft.com/office/officeart/2005/8/layout/vList2"/>
    <dgm:cxn modelId="{4AD695AD-B5B4-4956-9AA6-27DA93E4E1E3}" type="presOf" srcId="{44ED69C6-DED3-4638-9F95-73F7232FBC70}" destId="{7DD70241-D9CF-483D-A255-5277CD1E2392}" srcOrd="0" destOrd="0" presId="urn:microsoft.com/office/officeart/2005/8/layout/vList2"/>
    <dgm:cxn modelId="{CF410EBA-EF33-44B9-A3ED-6D7E17F8D198}" type="presOf" srcId="{78E3F72A-1365-4EAC-B530-53F091D33CBB}" destId="{B5DDCD03-F426-4957-8507-AC1096B46F5B}" srcOrd="0" destOrd="0" presId="urn:microsoft.com/office/officeart/2005/8/layout/vList2"/>
    <dgm:cxn modelId="{7805F0BB-66A9-48F8-99C0-7FAD48465A92}" srcId="{7BE5FB22-2BE6-4E7D-8A13-DF9BB9E5B4F8}" destId="{9ADFD453-990B-41C0-BAC3-BCBF18A9DABF}" srcOrd="1" destOrd="0" parTransId="{47D5B865-29D8-4C80-9480-5775FA511C31}" sibTransId="{A27764EF-ED97-4718-AE08-BD6CBB4A0D4B}"/>
    <dgm:cxn modelId="{7FB2E2D7-B91C-4346-A384-F25029A4990D}" type="presOf" srcId="{986F7C0E-A2A3-437C-8C17-C0234EE74692}" destId="{27F8CA82-A672-4D37-B240-E5DC77F3643E}" srcOrd="0" destOrd="0" presId="urn:microsoft.com/office/officeart/2005/8/layout/vList2"/>
    <dgm:cxn modelId="{85B692DC-CBC3-4CA2-A563-17CDC1F104EE}" srcId="{986F7C0E-A2A3-437C-8C17-C0234EE74692}" destId="{78E3F72A-1365-4EAC-B530-53F091D33CBB}" srcOrd="1" destOrd="0" parTransId="{427F4F8F-DFA5-486E-BD1A-93443576968B}" sibTransId="{3DF02016-214E-4207-9B43-14D700B9550C}"/>
    <dgm:cxn modelId="{647FA7EA-5FAD-402A-BA50-4F0694C333BA}" srcId="{986F7C0E-A2A3-437C-8C17-C0234EE74692}" destId="{A9D6742B-2A24-49E4-8C21-1AA5C2BC7CA7}" srcOrd="0" destOrd="0" parTransId="{116696B1-D09E-47CC-9989-72E434A6A874}" sibTransId="{6FC7DDE2-5D19-44A7-998B-EBBD98456E6B}"/>
    <dgm:cxn modelId="{682D63EF-0D6D-47A8-8577-6B255DA58C43}" srcId="{78E3F72A-1365-4EAC-B530-53F091D33CBB}" destId="{44ED69C6-DED3-4638-9F95-73F7232FBC70}" srcOrd="0" destOrd="0" parTransId="{702B4AA0-98D4-4E25-A126-6F0353D3072D}" sibTransId="{06084E14-9329-401C-99BF-D4ED157CD6F4}"/>
    <dgm:cxn modelId="{F51770F8-3DAE-4C8B-86ED-240B0B2FD023}" srcId="{78E3F72A-1365-4EAC-B530-53F091D33CBB}" destId="{921A532F-D13D-41CC-8825-716EA3191646}" srcOrd="2" destOrd="0" parTransId="{87A000CC-70BB-4BCA-9A51-382892D54839}" sibTransId="{48A07F76-9E83-458F-BFA3-A0BB5A5F1488}"/>
    <dgm:cxn modelId="{77E541FF-C18F-44A4-AE7D-5F363AA76A1F}" srcId="{78E3F72A-1365-4EAC-B530-53F091D33CBB}" destId="{AE8ACA02-F04C-4DCB-91CE-E76A50B72CCE}" srcOrd="1" destOrd="0" parTransId="{8D40D9A1-0009-4556-A8EE-B13F15343DC4}" sibTransId="{E7594EDB-1BCB-4132-A64B-FCCD45F312E2}"/>
    <dgm:cxn modelId="{6A3F3DBF-EAC5-4590-B888-C1096106591C}" type="presParOf" srcId="{27F8CA82-A672-4D37-B240-E5DC77F3643E}" destId="{2A20C8C6-6E87-4F88-843D-CD7206D5AFF6}" srcOrd="0" destOrd="0" presId="urn:microsoft.com/office/officeart/2005/8/layout/vList2"/>
    <dgm:cxn modelId="{8C3E9011-5816-4589-8B34-E745A772D616}" type="presParOf" srcId="{27F8CA82-A672-4D37-B240-E5DC77F3643E}" destId="{DA4CB2E8-6CD2-4771-89C3-DF1499214E67}" srcOrd="1" destOrd="0" presId="urn:microsoft.com/office/officeart/2005/8/layout/vList2"/>
    <dgm:cxn modelId="{3201E8DD-AA45-4FE2-A2C6-70D5D36B3CE8}" type="presParOf" srcId="{27F8CA82-A672-4D37-B240-E5DC77F3643E}" destId="{B5DDCD03-F426-4957-8507-AC1096B46F5B}" srcOrd="2" destOrd="0" presId="urn:microsoft.com/office/officeart/2005/8/layout/vList2"/>
    <dgm:cxn modelId="{AB9C0751-7488-4EE6-AFE0-54EC3ABE3917}" type="presParOf" srcId="{27F8CA82-A672-4D37-B240-E5DC77F3643E}" destId="{7DD70241-D9CF-483D-A255-5277CD1E2392}" srcOrd="3"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2F23A5A-9E1B-44C5-B0A0-8CFF68761061}" type="doc">
      <dgm:prSet loTypeId="urn:microsoft.com/office/officeart/2005/8/layout/pList1" loCatId="list" qsTypeId="urn:microsoft.com/office/officeart/2005/8/quickstyle/simple1" qsCatId="simple" csTypeId="urn:microsoft.com/office/officeart/2005/8/colors/accent1_2" csCatId="accent1" phldr="1"/>
      <dgm:spPr/>
      <dgm:t>
        <a:bodyPr/>
        <a:lstStyle/>
        <a:p>
          <a:endParaRPr lang="en-US"/>
        </a:p>
      </dgm:t>
    </dgm:pt>
    <dgm:pt modelId="{58BB16DB-425C-4AF0-A5E0-EE0B74B1E72D}">
      <dgm:prSet/>
      <dgm:spPr/>
      <dgm:t>
        <a:bodyPr/>
        <a:lstStyle/>
        <a:p>
          <a:r>
            <a:rPr lang="zh-CN" baseline="0" dirty="0"/>
            <a:t>诸葛亮</a:t>
          </a:r>
          <a:endParaRPr lang="en-US" dirty="0"/>
        </a:p>
      </dgm:t>
    </dgm:pt>
    <dgm:pt modelId="{D031BEF7-B9DA-4A9E-A843-663E23CCC084}" type="parTrans" cxnId="{7E5658B8-A2A1-41D6-BF07-DD7A32EED096}">
      <dgm:prSet/>
      <dgm:spPr/>
      <dgm:t>
        <a:bodyPr/>
        <a:lstStyle/>
        <a:p>
          <a:endParaRPr lang="en-US"/>
        </a:p>
      </dgm:t>
    </dgm:pt>
    <dgm:pt modelId="{7DACC07F-F0FC-401F-B096-9339557C843D}" type="sibTrans" cxnId="{7E5658B8-A2A1-41D6-BF07-DD7A32EED096}">
      <dgm:prSet/>
      <dgm:spPr/>
      <dgm:t>
        <a:bodyPr/>
        <a:lstStyle/>
        <a:p>
          <a:endParaRPr lang="en-US"/>
        </a:p>
      </dgm:t>
    </dgm:pt>
    <dgm:pt modelId="{37AE9328-356B-4723-A4FE-769E240698EB}">
      <dgm:prSet/>
      <dgm:spPr/>
      <dgm:t>
        <a:bodyPr/>
        <a:lstStyle/>
        <a:p>
          <a:r>
            <a:rPr lang="zh-CN" baseline="0" dirty="0"/>
            <a:t>刘伯温</a:t>
          </a:r>
          <a:endParaRPr lang="en-US" dirty="0"/>
        </a:p>
      </dgm:t>
    </dgm:pt>
    <dgm:pt modelId="{CD2AD5DF-AA11-4800-8A1F-161B08E37126}" type="parTrans" cxnId="{CD12F8DF-C25B-4B08-8A05-38BFC6442852}">
      <dgm:prSet/>
      <dgm:spPr/>
      <dgm:t>
        <a:bodyPr/>
        <a:lstStyle/>
        <a:p>
          <a:endParaRPr lang="en-US"/>
        </a:p>
      </dgm:t>
    </dgm:pt>
    <dgm:pt modelId="{F16891DF-14A1-453A-BF4C-874EBB68885D}" type="sibTrans" cxnId="{CD12F8DF-C25B-4B08-8A05-38BFC6442852}">
      <dgm:prSet/>
      <dgm:spPr/>
      <dgm:t>
        <a:bodyPr/>
        <a:lstStyle/>
        <a:p>
          <a:endParaRPr lang="en-US"/>
        </a:p>
      </dgm:t>
    </dgm:pt>
    <dgm:pt modelId="{A9D59F85-44B4-4877-AB79-5B721E52E325}">
      <dgm:prSet/>
      <dgm:spPr/>
      <dgm:t>
        <a:bodyPr/>
        <a:lstStyle/>
        <a:p>
          <a:r>
            <a:rPr lang="zh-CN" altLang="en-US" dirty="0"/>
            <a:t>鬼谷子</a:t>
          </a:r>
          <a:endParaRPr lang="en-US" dirty="0"/>
        </a:p>
      </dgm:t>
    </dgm:pt>
    <dgm:pt modelId="{4F5F45FE-DC26-45BC-91C2-DC99AB894079}" type="parTrans" cxnId="{FD85C55D-6A80-47F1-A152-EBA504E411FB}">
      <dgm:prSet/>
      <dgm:spPr/>
      <dgm:t>
        <a:bodyPr/>
        <a:lstStyle/>
        <a:p>
          <a:endParaRPr lang="en-US"/>
        </a:p>
      </dgm:t>
    </dgm:pt>
    <dgm:pt modelId="{329884FA-675F-47E3-8E65-04A9A1C0E8CE}" type="sibTrans" cxnId="{FD85C55D-6A80-47F1-A152-EBA504E411FB}">
      <dgm:prSet/>
      <dgm:spPr/>
      <dgm:t>
        <a:bodyPr/>
        <a:lstStyle/>
        <a:p>
          <a:endParaRPr lang="en-US"/>
        </a:p>
      </dgm:t>
    </dgm:pt>
    <dgm:pt modelId="{2362581B-1A5A-401C-94C3-1FE3CC5B93EE}">
      <dgm:prSet/>
      <dgm:spPr/>
      <dgm:t>
        <a:bodyPr/>
        <a:lstStyle/>
        <a:p>
          <a:r>
            <a:rPr lang="zh-CN" altLang="en-US" dirty="0"/>
            <a:t>张良</a:t>
          </a:r>
          <a:endParaRPr lang="en-US" dirty="0"/>
        </a:p>
      </dgm:t>
    </dgm:pt>
    <dgm:pt modelId="{92E0C118-21DE-4B9E-8994-CDBD7D40B866}" type="parTrans" cxnId="{2BD65E40-134C-4790-B410-479C154D0714}">
      <dgm:prSet/>
      <dgm:spPr/>
      <dgm:t>
        <a:bodyPr/>
        <a:lstStyle/>
        <a:p>
          <a:endParaRPr lang="en-US"/>
        </a:p>
      </dgm:t>
    </dgm:pt>
    <dgm:pt modelId="{C1A5D132-B6C8-49D4-AD7B-ECAC8036DEAB}" type="sibTrans" cxnId="{2BD65E40-134C-4790-B410-479C154D0714}">
      <dgm:prSet/>
      <dgm:spPr/>
      <dgm:t>
        <a:bodyPr/>
        <a:lstStyle/>
        <a:p>
          <a:endParaRPr lang="en-US"/>
        </a:p>
      </dgm:t>
    </dgm:pt>
    <dgm:pt modelId="{80D7C96F-6D02-4353-92C5-0D328FA37FFD}" type="pres">
      <dgm:prSet presAssocID="{42F23A5A-9E1B-44C5-B0A0-8CFF68761061}" presName="Name0" presStyleCnt="0">
        <dgm:presLayoutVars>
          <dgm:dir/>
          <dgm:resizeHandles val="exact"/>
        </dgm:presLayoutVars>
      </dgm:prSet>
      <dgm:spPr/>
    </dgm:pt>
    <dgm:pt modelId="{A9E6660F-5AB5-4FE5-9F7F-AA7C29603589}" type="pres">
      <dgm:prSet presAssocID="{A9D59F85-44B4-4877-AB79-5B721E52E325}" presName="compNode" presStyleCnt="0"/>
      <dgm:spPr/>
    </dgm:pt>
    <dgm:pt modelId="{2710DE1A-0D77-43AE-A10B-6D73DC4A87E3}" type="pres">
      <dgm:prSet presAssocID="{A9D59F85-44B4-4877-AB79-5B721E52E325}" presName="pict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t="-23000" b="-23000"/>
          </a:stretch>
        </a:blipFill>
      </dgm:spPr>
    </dgm:pt>
    <dgm:pt modelId="{F1DC8D5A-AA40-49A1-B7BF-938A03DE5DF5}" type="pres">
      <dgm:prSet presAssocID="{A9D59F85-44B4-4877-AB79-5B721E52E325}" presName="textRect" presStyleLbl="revTx" presStyleIdx="0" presStyleCnt="4">
        <dgm:presLayoutVars>
          <dgm:bulletEnabled val="1"/>
        </dgm:presLayoutVars>
      </dgm:prSet>
      <dgm:spPr/>
    </dgm:pt>
    <dgm:pt modelId="{867A1678-9D5C-4072-9E2F-D65E6EE41CE7}" type="pres">
      <dgm:prSet presAssocID="{329884FA-675F-47E3-8E65-04A9A1C0E8CE}" presName="sibTrans" presStyleLbl="sibTrans2D1" presStyleIdx="0" presStyleCnt="0"/>
      <dgm:spPr/>
    </dgm:pt>
    <dgm:pt modelId="{FACE2A03-5DE5-4EA3-84B7-47AD99AF3E40}" type="pres">
      <dgm:prSet presAssocID="{2362581B-1A5A-401C-94C3-1FE3CC5B93EE}" presName="compNode" presStyleCnt="0"/>
      <dgm:spPr/>
    </dgm:pt>
    <dgm:pt modelId="{D6D30AC0-C834-4FB1-AD1C-A6989064D7D5}" type="pres">
      <dgm:prSet presAssocID="{2362581B-1A5A-401C-94C3-1FE3CC5B93EE}" presName="pictRect" presStyleLbl="node1" presStyleIdx="1" presStyleCnt="4"/>
      <dgm:spPr>
        <a:blipFill>
          <a:blip xmlns:r="http://schemas.openxmlformats.org/officeDocument/2006/relationships" r:embed="rId2">
            <a:extLst>
              <a:ext uri="{28A0092B-C50C-407E-A947-70E740481C1C}">
                <a14:useLocalDpi xmlns:a14="http://schemas.microsoft.com/office/drawing/2010/main" val="0"/>
              </a:ext>
            </a:extLst>
          </a:blip>
          <a:srcRect/>
          <a:stretch>
            <a:fillRect t="-41000" b="-41000"/>
          </a:stretch>
        </a:blipFill>
      </dgm:spPr>
    </dgm:pt>
    <dgm:pt modelId="{68130DB6-DC2C-4E91-85D1-77CCA9538548}" type="pres">
      <dgm:prSet presAssocID="{2362581B-1A5A-401C-94C3-1FE3CC5B93EE}" presName="textRect" presStyleLbl="revTx" presStyleIdx="1" presStyleCnt="4">
        <dgm:presLayoutVars>
          <dgm:bulletEnabled val="1"/>
        </dgm:presLayoutVars>
      </dgm:prSet>
      <dgm:spPr/>
    </dgm:pt>
    <dgm:pt modelId="{8667B6D7-4E2B-47B9-A741-11F253FDF6C9}" type="pres">
      <dgm:prSet presAssocID="{C1A5D132-B6C8-49D4-AD7B-ECAC8036DEAB}" presName="sibTrans" presStyleLbl="sibTrans2D1" presStyleIdx="0" presStyleCnt="0"/>
      <dgm:spPr/>
    </dgm:pt>
    <dgm:pt modelId="{08A3DB4B-2475-411F-A8FF-83E02AC3134D}" type="pres">
      <dgm:prSet presAssocID="{58BB16DB-425C-4AF0-A5E0-EE0B74B1E72D}" presName="compNode" presStyleCnt="0"/>
      <dgm:spPr/>
    </dgm:pt>
    <dgm:pt modelId="{A88EBD84-E33A-4B13-AAEA-1C3B66B4FA02}" type="pres">
      <dgm:prSet presAssocID="{58BB16DB-425C-4AF0-A5E0-EE0B74B1E72D}" presName="pictRect" presStyleLbl="node1" presStyleIdx="2" presStyleCnt="4" custScaleX="72500"/>
      <dgm:spPr>
        <a:blipFill>
          <a:blip xmlns:r="http://schemas.openxmlformats.org/officeDocument/2006/relationships" r:embed="rId3">
            <a:extLst>
              <a:ext uri="{28A0092B-C50C-407E-A947-70E740481C1C}">
                <a14:useLocalDpi xmlns:a14="http://schemas.microsoft.com/office/drawing/2010/main" val="0"/>
              </a:ext>
            </a:extLst>
          </a:blip>
          <a:srcRect/>
          <a:stretch>
            <a:fillRect t="-18000" b="-18000"/>
          </a:stretch>
        </a:blipFill>
      </dgm:spPr>
    </dgm:pt>
    <dgm:pt modelId="{357853E1-7966-4779-8E4F-F4ADF928CF48}" type="pres">
      <dgm:prSet presAssocID="{58BB16DB-425C-4AF0-A5E0-EE0B74B1E72D}" presName="textRect" presStyleLbl="revTx" presStyleIdx="2" presStyleCnt="4">
        <dgm:presLayoutVars>
          <dgm:bulletEnabled val="1"/>
        </dgm:presLayoutVars>
      </dgm:prSet>
      <dgm:spPr/>
    </dgm:pt>
    <dgm:pt modelId="{ED3B2A48-7D72-41B8-86FF-56404A227644}" type="pres">
      <dgm:prSet presAssocID="{7DACC07F-F0FC-401F-B096-9339557C843D}" presName="sibTrans" presStyleLbl="sibTrans2D1" presStyleIdx="0" presStyleCnt="0"/>
      <dgm:spPr/>
    </dgm:pt>
    <dgm:pt modelId="{69674DB1-7132-4147-80B5-FADD2EC6D037}" type="pres">
      <dgm:prSet presAssocID="{37AE9328-356B-4723-A4FE-769E240698EB}" presName="compNode" presStyleCnt="0"/>
      <dgm:spPr/>
    </dgm:pt>
    <dgm:pt modelId="{6AA26836-09DB-4C75-8BC4-6B98F481D792}" type="pres">
      <dgm:prSet presAssocID="{37AE9328-356B-4723-A4FE-769E240698EB}" presName="pictRect" presStyleLbl="node1" presStyleIdx="3" presStyleCnt="4"/>
      <dgm:spPr>
        <a:blipFill>
          <a:blip xmlns:r="http://schemas.openxmlformats.org/officeDocument/2006/relationships" r:embed="rId4">
            <a:extLst>
              <a:ext uri="{28A0092B-C50C-407E-A947-70E740481C1C}">
                <a14:useLocalDpi xmlns:a14="http://schemas.microsoft.com/office/drawing/2010/main" val="0"/>
              </a:ext>
            </a:extLst>
          </a:blip>
          <a:srcRect/>
          <a:stretch>
            <a:fillRect t="-36000" b="-36000"/>
          </a:stretch>
        </a:blipFill>
      </dgm:spPr>
    </dgm:pt>
    <dgm:pt modelId="{7EFC4E22-EEFB-4BAF-B2C0-61131F9D9CB3}" type="pres">
      <dgm:prSet presAssocID="{37AE9328-356B-4723-A4FE-769E240698EB}" presName="textRect" presStyleLbl="revTx" presStyleIdx="3" presStyleCnt="4">
        <dgm:presLayoutVars>
          <dgm:bulletEnabled val="1"/>
        </dgm:presLayoutVars>
      </dgm:prSet>
      <dgm:spPr/>
    </dgm:pt>
  </dgm:ptLst>
  <dgm:cxnLst>
    <dgm:cxn modelId="{9A4D4504-7979-4CF5-8C68-140BBDA14783}" type="presOf" srcId="{C1A5D132-B6C8-49D4-AD7B-ECAC8036DEAB}" destId="{8667B6D7-4E2B-47B9-A741-11F253FDF6C9}" srcOrd="0" destOrd="0" presId="urn:microsoft.com/office/officeart/2005/8/layout/pList1"/>
    <dgm:cxn modelId="{7BDF961B-1D7A-4830-800B-A1DE5FFEBD16}" type="presOf" srcId="{329884FA-675F-47E3-8E65-04A9A1C0E8CE}" destId="{867A1678-9D5C-4072-9E2F-D65E6EE41CE7}" srcOrd="0" destOrd="0" presId="urn:microsoft.com/office/officeart/2005/8/layout/pList1"/>
    <dgm:cxn modelId="{3439E61C-6C2F-4C21-8242-A49E44E12346}" type="presOf" srcId="{58BB16DB-425C-4AF0-A5E0-EE0B74B1E72D}" destId="{357853E1-7966-4779-8E4F-F4ADF928CF48}" srcOrd="0" destOrd="0" presId="urn:microsoft.com/office/officeart/2005/8/layout/pList1"/>
    <dgm:cxn modelId="{2BD65E40-134C-4790-B410-479C154D0714}" srcId="{42F23A5A-9E1B-44C5-B0A0-8CFF68761061}" destId="{2362581B-1A5A-401C-94C3-1FE3CC5B93EE}" srcOrd="1" destOrd="0" parTransId="{92E0C118-21DE-4B9E-8994-CDBD7D40B866}" sibTransId="{C1A5D132-B6C8-49D4-AD7B-ECAC8036DEAB}"/>
    <dgm:cxn modelId="{FD85C55D-6A80-47F1-A152-EBA504E411FB}" srcId="{42F23A5A-9E1B-44C5-B0A0-8CFF68761061}" destId="{A9D59F85-44B4-4877-AB79-5B721E52E325}" srcOrd="0" destOrd="0" parTransId="{4F5F45FE-DC26-45BC-91C2-DC99AB894079}" sibTransId="{329884FA-675F-47E3-8E65-04A9A1C0E8CE}"/>
    <dgm:cxn modelId="{CB2EBF41-1125-4A7D-9C9C-258857AB97BC}" type="presOf" srcId="{A9D59F85-44B4-4877-AB79-5B721E52E325}" destId="{F1DC8D5A-AA40-49A1-B7BF-938A03DE5DF5}" srcOrd="0" destOrd="0" presId="urn:microsoft.com/office/officeart/2005/8/layout/pList1"/>
    <dgm:cxn modelId="{BAF8F34E-01DB-431C-A580-FA806FA02B28}" type="presOf" srcId="{37AE9328-356B-4723-A4FE-769E240698EB}" destId="{7EFC4E22-EEFB-4BAF-B2C0-61131F9D9CB3}" srcOrd="0" destOrd="0" presId="urn:microsoft.com/office/officeart/2005/8/layout/pList1"/>
    <dgm:cxn modelId="{8E43F39C-3ECB-4812-B23B-0D1B7B4FA9C0}" type="presOf" srcId="{7DACC07F-F0FC-401F-B096-9339557C843D}" destId="{ED3B2A48-7D72-41B8-86FF-56404A227644}" srcOrd="0" destOrd="0" presId="urn:microsoft.com/office/officeart/2005/8/layout/pList1"/>
    <dgm:cxn modelId="{F05DB0AC-6D18-49C7-A177-0D2259CF6F38}" type="presOf" srcId="{2362581B-1A5A-401C-94C3-1FE3CC5B93EE}" destId="{68130DB6-DC2C-4E91-85D1-77CCA9538548}" srcOrd="0" destOrd="0" presId="urn:microsoft.com/office/officeart/2005/8/layout/pList1"/>
    <dgm:cxn modelId="{31A7B1B6-2635-440A-B4B5-9EC953A2887B}" type="presOf" srcId="{42F23A5A-9E1B-44C5-B0A0-8CFF68761061}" destId="{80D7C96F-6D02-4353-92C5-0D328FA37FFD}" srcOrd="0" destOrd="0" presId="urn:microsoft.com/office/officeart/2005/8/layout/pList1"/>
    <dgm:cxn modelId="{7E5658B8-A2A1-41D6-BF07-DD7A32EED096}" srcId="{42F23A5A-9E1B-44C5-B0A0-8CFF68761061}" destId="{58BB16DB-425C-4AF0-A5E0-EE0B74B1E72D}" srcOrd="2" destOrd="0" parTransId="{D031BEF7-B9DA-4A9E-A843-663E23CCC084}" sibTransId="{7DACC07F-F0FC-401F-B096-9339557C843D}"/>
    <dgm:cxn modelId="{CD12F8DF-C25B-4B08-8A05-38BFC6442852}" srcId="{42F23A5A-9E1B-44C5-B0A0-8CFF68761061}" destId="{37AE9328-356B-4723-A4FE-769E240698EB}" srcOrd="3" destOrd="0" parTransId="{CD2AD5DF-AA11-4800-8A1F-161B08E37126}" sibTransId="{F16891DF-14A1-453A-BF4C-874EBB68885D}"/>
    <dgm:cxn modelId="{DB69A454-0AD4-4A17-8EBE-4B90B322F42B}" type="presParOf" srcId="{80D7C96F-6D02-4353-92C5-0D328FA37FFD}" destId="{A9E6660F-5AB5-4FE5-9F7F-AA7C29603589}" srcOrd="0" destOrd="0" presId="urn:microsoft.com/office/officeart/2005/8/layout/pList1"/>
    <dgm:cxn modelId="{083E57AC-217D-44E3-8A80-100E1577FF9D}" type="presParOf" srcId="{A9E6660F-5AB5-4FE5-9F7F-AA7C29603589}" destId="{2710DE1A-0D77-43AE-A10B-6D73DC4A87E3}" srcOrd="0" destOrd="0" presId="urn:microsoft.com/office/officeart/2005/8/layout/pList1"/>
    <dgm:cxn modelId="{223DC3C4-E79F-409B-BB44-3E38D7C9F77C}" type="presParOf" srcId="{A9E6660F-5AB5-4FE5-9F7F-AA7C29603589}" destId="{F1DC8D5A-AA40-49A1-B7BF-938A03DE5DF5}" srcOrd="1" destOrd="0" presId="urn:microsoft.com/office/officeart/2005/8/layout/pList1"/>
    <dgm:cxn modelId="{F0868DD5-E91A-4649-8233-C4ECE922F7F2}" type="presParOf" srcId="{80D7C96F-6D02-4353-92C5-0D328FA37FFD}" destId="{867A1678-9D5C-4072-9E2F-D65E6EE41CE7}" srcOrd="1" destOrd="0" presId="urn:microsoft.com/office/officeart/2005/8/layout/pList1"/>
    <dgm:cxn modelId="{8C616F65-F6CE-4FCB-B2D6-A7F547AC6A8F}" type="presParOf" srcId="{80D7C96F-6D02-4353-92C5-0D328FA37FFD}" destId="{FACE2A03-5DE5-4EA3-84B7-47AD99AF3E40}" srcOrd="2" destOrd="0" presId="urn:microsoft.com/office/officeart/2005/8/layout/pList1"/>
    <dgm:cxn modelId="{C4D7F192-93A7-43FB-8203-97322BDE63F6}" type="presParOf" srcId="{FACE2A03-5DE5-4EA3-84B7-47AD99AF3E40}" destId="{D6D30AC0-C834-4FB1-AD1C-A6989064D7D5}" srcOrd="0" destOrd="0" presId="urn:microsoft.com/office/officeart/2005/8/layout/pList1"/>
    <dgm:cxn modelId="{FB7347F1-578C-4B74-A889-FC112A5270F3}" type="presParOf" srcId="{FACE2A03-5DE5-4EA3-84B7-47AD99AF3E40}" destId="{68130DB6-DC2C-4E91-85D1-77CCA9538548}" srcOrd="1" destOrd="0" presId="urn:microsoft.com/office/officeart/2005/8/layout/pList1"/>
    <dgm:cxn modelId="{F5321A9D-EE7C-4064-880E-5DAA39A73DE3}" type="presParOf" srcId="{80D7C96F-6D02-4353-92C5-0D328FA37FFD}" destId="{8667B6D7-4E2B-47B9-A741-11F253FDF6C9}" srcOrd="3" destOrd="0" presId="urn:microsoft.com/office/officeart/2005/8/layout/pList1"/>
    <dgm:cxn modelId="{000FF341-D02A-4B53-9A44-C83E677D75BD}" type="presParOf" srcId="{80D7C96F-6D02-4353-92C5-0D328FA37FFD}" destId="{08A3DB4B-2475-411F-A8FF-83E02AC3134D}" srcOrd="4" destOrd="0" presId="urn:microsoft.com/office/officeart/2005/8/layout/pList1"/>
    <dgm:cxn modelId="{497E6261-3E28-4DEF-8E66-D9FA078859A1}" type="presParOf" srcId="{08A3DB4B-2475-411F-A8FF-83E02AC3134D}" destId="{A88EBD84-E33A-4B13-AAEA-1C3B66B4FA02}" srcOrd="0" destOrd="0" presId="urn:microsoft.com/office/officeart/2005/8/layout/pList1"/>
    <dgm:cxn modelId="{884B07D3-62EC-4FE3-89E0-E52FE452AF6B}" type="presParOf" srcId="{08A3DB4B-2475-411F-A8FF-83E02AC3134D}" destId="{357853E1-7966-4779-8E4F-F4ADF928CF48}" srcOrd="1" destOrd="0" presId="urn:microsoft.com/office/officeart/2005/8/layout/pList1"/>
    <dgm:cxn modelId="{1FF130FC-0032-49CC-B969-32BF1B3C3098}" type="presParOf" srcId="{80D7C96F-6D02-4353-92C5-0D328FA37FFD}" destId="{ED3B2A48-7D72-41B8-86FF-56404A227644}" srcOrd="5" destOrd="0" presId="urn:microsoft.com/office/officeart/2005/8/layout/pList1"/>
    <dgm:cxn modelId="{27A15343-200B-45CC-BC35-D82620A9B491}" type="presParOf" srcId="{80D7C96F-6D02-4353-92C5-0D328FA37FFD}" destId="{69674DB1-7132-4147-80B5-FADD2EC6D037}" srcOrd="6" destOrd="0" presId="urn:microsoft.com/office/officeart/2005/8/layout/pList1"/>
    <dgm:cxn modelId="{CC4E8F8A-DE21-4676-B2F4-FD261EE03C81}" type="presParOf" srcId="{69674DB1-7132-4147-80B5-FADD2EC6D037}" destId="{6AA26836-09DB-4C75-8BC4-6B98F481D792}" srcOrd="0" destOrd="0" presId="urn:microsoft.com/office/officeart/2005/8/layout/pList1"/>
    <dgm:cxn modelId="{0CC4437A-761A-4D13-BEAF-BED387CD8CA2}" type="presParOf" srcId="{69674DB1-7132-4147-80B5-FADD2EC6D037}" destId="{7EFC4E22-EEFB-4BAF-B2C0-61131F9D9CB3}" srcOrd="1" destOrd="0" presId="urn:microsoft.com/office/officeart/2005/8/layout/p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5A8BF2C-32EE-47C9-9B99-0AFC4A168FAD}" type="doc">
      <dgm:prSet loTypeId="urn:microsoft.com/office/officeart/2005/8/layout/default" loCatId="list" qsTypeId="urn:microsoft.com/office/officeart/2005/8/quickstyle/simple1" qsCatId="simple" csTypeId="urn:microsoft.com/office/officeart/2005/8/colors/colorful3" csCatId="colorful" phldr="1"/>
      <dgm:spPr/>
      <dgm:t>
        <a:bodyPr/>
        <a:lstStyle/>
        <a:p>
          <a:endParaRPr lang="en-US"/>
        </a:p>
      </dgm:t>
    </dgm:pt>
    <dgm:pt modelId="{D7793CBF-7CB7-46F1-A5DB-F063B19DD7BF}">
      <dgm:prSet phldrT="[文本]"/>
      <dgm:spPr/>
      <dgm:t>
        <a:bodyPr/>
        <a:lstStyle/>
        <a:p>
          <a:r>
            <a:rPr lang="zh-CN" altLang="en-US" dirty="0"/>
            <a:t>情报分析员</a:t>
          </a:r>
          <a:endParaRPr lang="en-US" dirty="0"/>
        </a:p>
      </dgm:t>
    </dgm:pt>
    <dgm:pt modelId="{C52C0A15-C826-4898-A57A-56B39850036A}" type="parTrans" cxnId="{585117FC-3CBF-4F3C-B856-DDB25B745EB4}">
      <dgm:prSet/>
      <dgm:spPr/>
      <dgm:t>
        <a:bodyPr/>
        <a:lstStyle/>
        <a:p>
          <a:endParaRPr lang="en-US"/>
        </a:p>
      </dgm:t>
    </dgm:pt>
    <dgm:pt modelId="{80472242-E69E-4FC6-B81D-A4E66AEB86CC}" type="sibTrans" cxnId="{585117FC-3CBF-4F3C-B856-DDB25B745EB4}">
      <dgm:prSet/>
      <dgm:spPr/>
      <dgm:t>
        <a:bodyPr/>
        <a:lstStyle/>
        <a:p>
          <a:endParaRPr lang="en-US"/>
        </a:p>
      </dgm:t>
    </dgm:pt>
    <dgm:pt modelId="{7FE154A2-CCBD-4906-9C37-1CCB12B0ED3E}">
      <dgm:prSet phldrT="[文本]"/>
      <dgm:spPr/>
      <dgm:t>
        <a:bodyPr/>
        <a:lstStyle/>
        <a:p>
          <a:r>
            <a:rPr lang="zh-CN" altLang="en-US" dirty="0"/>
            <a:t>战略规划师</a:t>
          </a:r>
          <a:endParaRPr lang="en-US" dirty="0"/>
        </a:p>
      </dgm:t>
    </dgm:pt>
    <dgm:pt modelId="{57469539-08EF-4D39-B3B9-147FB987B59D}" type="parTrans" cxnId="{D54FB59A-8E22-4552-91A8-CCE63FAA17AA}">
      <dgm:prSet/>
      <dgm:spPr/>
      <dgm:t>
        <a:bodyPr/>
        <a:lstStyle/>
        <a:p>
          <a:endParaRPr lang="en-US"/>
        </a:p>
      </dgm:t>
    </dgm:pt>
    <dgm:pt modelId="{8D562F67-37B9-4921-A073-1E3BDA2BA468}" type="sibTrans" cxnId="{D54FB59A-8E22-4552-91A8-CCE63FAA17AA}">
      <dgm:prSet/>
      <dgm:spPr/>
      <dgm:t>
        <a:bodyPr/>
        <a:lstStyle/>
        <a:p>
          <a:endParaRPr lang="en-US"/>
        </a:p>
      </dgm:t>
    </dgm:pt>
    <dgm:pt modelId="{A5FBB985-714D-4BD5-ABB3-17BFC85B4C5F}">
      <dgm:prSet phldrT="[文本]"/>
      <dgm:spPr/>
      <dgm:t>
        <a:bodyPr/>
        <a:lstStyle/>
        <a:p>
          <a:r>
            <a:rPr lang="zh-CN" altLang="en-US" dirty="0"/>
            <a:t>作战研究分析员</a:t>
          </a:r>
          <a:endParaRPr lang="en-US" dirty="0"/>
        </a:p>
      </dgm:t>
    </dgm:pt>
    <dgm:pt modelId="{62FFC441-7C3C-4022-94AD-23E1C81858E0}" type="parTrans" cxnId="{DD88E19F-2958-4E70-9550-51D0B72C8774}">
      <dgm:prSet/>
      <dgm:spPr/>
      <dgm:t>
        <a:bodyPr/>
        <a:lstStyle/>
        <a:p>
          <a:endParaRPr lang="en-US"/>
        </a:p>
      </dgm:t>
    </dgm:pt>
    <dgm:pt modelId="{7FABD836-ED5F-4A5A-A3BD-C8149487CD3D}" type="sibTrans" cxnId="{DD88E19F-2958-4E70-9550-51D0B72C8774}">
      <dgm:prSet/>
      <dgm:spPr/>
      <dgm:t>
        <a:bodyPr/>
        <a:lstStyle/>
        <a:p>
          <a:endParaRPr lang="en-US"/>
        </a:p>
      </dgm:t>
    </dgm:pt>
    <dgm:pt modelId="{B5DE1B81-B940-4EA5-AB43-74CD44F962D0}">
      <dgm:prSet phldrT="[文本]"/>
      <dgm:spPr/>
      <dgm:t>
        <a:bodyPr/>
        <a:lstStyle/>
        <a:p>
          <a:r>
            <a:rPr lang="zh-CN" altLang="en-US" dirty="0"/>
            <a:t>后勤分析员</a:t>
          </a:r>
          <a:endParaRPr lang="en-US" dirty="0"/>
        </a:p>
      </dgm:t>
    </dgm:pt>
    <dgm:pt modelId="{5CE53166-EBE9-41A2-821B-35CB100DE62F}" type="parTrans" cxnId="{1F2EB43A-90A7-4F70-AEBB-2EDEB97DD07B}">
      <dgm:prSet/>
      <dgm:spPr/>
      <dgm:t>
        <a:bodyPr/>
        <a:lstStyle/>
        <a:p>
          <a:endParaRPr lang="en-US"/>
        </a:p>
      </dgm:t>
    </dgm:pt>
    <dgm:pt modelId="{F0FC4C29-3F66-41A7-BFA4-43C8E03114D8}" type="sibTrans" cxnId="{1F2EB43A-90A7-4F70-AEBB-2EDEB97DD07B}">
      <dgm:prSet/>
      <dgm:spPr/>
      <dgm:t>
        <a:bodyPr/>
        <a:lstStyle/>
        <a:p>
          <a:endParaRPr lang="en-US"/>
        </a:p>
      </dgm:t>
    </dgm:pt>
    <dgm:pt modelId="{2E1D973E-9B09-4B52-AD71-367EDF8A611D}">
      <dgm:prSet phldrT="[文本]"/>
      <dgm:spPr/>
      <dgm:t>
        <a:bodyPr/>
        <a:lstStyle/>
        <a:p>
          <a:r>
            <a:rPr lang="zh-CN" altLang="en-US" dirty="0"/>
            <a:t>军事经济学家</a:t>
          </a:r>
          <a:endParaRPr lang="en-US" dirty="0"/>
        </a:p>
      </dgm:t>
    </dgm:pt>
    <dgm:pt modelId="{3534EBA2-CE25-4BA1-82A9-4253BFDFC00F}" type="parTrans" cxnId="{D554754D-0E03-4AB7-A6F6-30E18FC7DFE1}">
      <dgm:prSet/>
      <dgm:spPr/>
      <dgm:t>
        <a:bodyPr/>
        <a:lstStyle/>
        <a:p>
          <a:endParaRPr lang="en-US"/>
        </a:p>
      </dgm:t>
    </dgm:pt>
    <dgm:pt modelId="{3278FF0C-5414-452E-BB67-87E5DA7228DD}" type="sibTrans" cxnId="{D554754D-0E03-4AB7-A6F6-30E18FC7DFE1}">
      <dgm:prSet/>
      <dgm:spPr/>
      <dgm:t>
        <a:bodyPr/>
        <a:lstStyle/>
        <a:p>
          <a:endParaRPr lang="en-US"/>
        </a:p>
      </dgm:t>
    </dgm:pt>
    <dgm:pt modelId="{AD474229-458E-47A0-8F63-2D9BB3C117B3}">
      <dgm:prSet phldrT="[文本]"/>
      <dgm:spPr/>
      <dgm:t>
        <a:bodyPr/>
        <a:lstStyle/>
        <a:p>
          <a:r>
            <a:rPr lang="zh-CN" altLang="en-US" dirty="0"/>
            <a:t>收集分析情报</a:t>
          </a:r>
          <a:endParaRPr lang="en-US" dirty="0"/>
        </a:p>
      </dgm:t>
    </dgm:pt>
    <dgm:pt modelId="{F85FBA74-1203-4278-BBAA-AE893DE834D5}" type="parTrans" cxnId="{784EFFBB-2937-4BF6-8235-B983F1CD41A9}">
      <dgm:prSet/>
      <dgm:spPr/>
      <dgm:t>
        <a:bodyPr/>
        <a:lstStyle/>
        <a:p>
          <a:endParaRPr lang="en-US"/>
        </a:p>
      </dgm:t>
    </dgm:pt>
    <dgm:pt modelId="{884C901D-65D8-4C42-B529-2C1610F3E821}" type="sibTrans" cxnId="{784EFFBB-2937-4BF6-8235-B983F1CD41A9}">
      <dgm:prSet/>
      <dgm:spPr/>
      <dgm:t>
        <a:bodyPr/>
        <a:lstStyle/>
        <a:p>
          <a:endParaRPr lang="en-US"/>
        </a:p>
      </dgm:t>
    </dgm:pt>
    <dgm:pt modelId="{0EE3DCD3-089D-4B29-8D8A-0F2D7C42030C}">
      <dgm:prSet phldrT="[文本]"/>
      <dgm:spPr/>
      <dgm:t>
        <a:bodyPr/>
        <a:lstStyle/>
        <a:p>
          <a:r>
            <a:rPr lang="zh-CN" altLang="en-US" dirty="0"/>
            <a:t>制定战略和计划</a:t>
          </a:r>
          <a:endParaRPr lang="en-US" dirty="0"/>
        </a:p>
      </dgm:t>
    </dgm:pt>
    <dgm:pt modelId="{90285820-43D2-4A9F-B8B5-DCC642DC7340}" type="parTrans" cxnId="{A62138BF-72B6-48D8-BB4A-819B6112DF97}">
      <dgm:prSet/>
      <dgm:spPr/>
      <dgm:t>
        <a:bodyPr/>
        <a:lstStyle/>
        <a:p>
          <a:endParaRPr lang="en-US"/>
        </a:p>
      </dgm:t>
    </dgm:pt>
    <dgm:pt modelId="{30BCE440-C135-4B0F-B1CD-F14A7D7BD938}" type="sibTrans" cxnId="{A62138BF-72B6-48D8-BB4A-819B6112DF97}">
      <dgm:prSet/>
      <dgm:spPr/>
      <dgm:t>
        <a:bodyPr/>
        <a:lstStyle/>
        <a:p>
          <a:endParaRPr lang="en-US"/>
        </a:p>
      </dgm:t>
    </dgm:pt>
    <dgm:pt modelId="{A0C18F8A-E23B-4553-AF45-9A99F99D03BC}">
      <dgm:prSet phldrT="[文本]"/>
      <dgm:spPr/>
      <dgm:t>
        <a:bodyPr/>
        <a:lstStyle/>
        <a:p>
          <a:r>
            <a:rPr lang="zh-CN" altLang="en-US" dirty="0"/>
            <a:t>分析战术战略</a:t>
          </a:r>
          <a:endParaRPr lang="en-US" dirty="0"/>
        </a:p>
      </dgm:t>
    </dgm:pt>
    <dgm:pt modelId="{7E782A99-38CF-48A2-B890-C40AA4DA37C7}" type="parTrans" cxnId="{5C465D3A-B12D-47BE-A981-3EC331C2EF88}">
      <dgm:prSet/>
      <dgm:spPr/>
      <dgm:t>
        <a:bodyPr/>
        <a:lstStyle/>
        <a:p>
          <a:endParaRPr lang="en-US"/>
        </a:p>
      </dgm:t>
    </dgm:pt>
    <dgm:pt modelId="{86281A27-EC3A-4894-BF22-0EF6CEF25F30}" type="sibTrans" cxnId="{5C465D3A-B12D-47BE-A981-3EC331C2EF88}">
      <dgm:prSet/>
      <dgm:spPr/>
      <dgm:t>
        <a:bodyPr/>
        <a:lstStyle/>
        <a:p>
          <a:endParaRPr lang="en-US"/>
        </a:p>
      </dgm:t>
    </dgm:pt>
    <dgm:pt modelId="{792CC60E-F819-4738-9E7A-DB341A170419}">
      <dgm:prSet phldrT="[文本]"/>
      <dgm:spPr/>
      <dgm:t>
        <a:bodyPr/>
        <a:lstStyle/>
        <a:p>
          <a:r>
            <a:rPr lang="zh-CN" altLang="en-US" dirty="0"/>
            <a:t>研究优化后勤系统</a:t>
          </a:r>
          <a:endParaRPr lang="en-US" dirty="0"/>
        </a:p>
      </dgm:t>
    </dgm:pt>
    <dgm:pt modelId="{1194DB5C-8B80-468A-AA71-44A82ADD50CF}" type="parTrans" cxnId="{39EC4479-9A16-492A-94AB-3D095FFCDD39}">
      <dgm:prSet/>
      <dgm:spPr/>
      <dgm:t>
        <a:bodyPr/>
        <a:lstStyle/>
        <a:p>
          <a:endParaRPr lang="en-US"/>
        </a:p>
      </dgm:t>
    </dgm:pt>
    <dgm:pt modelId="{68B810DE-FDD2-499D-9D38-6F58CA6FD801}" type="sibTrans" cxnId="{39EC4479-9A16-492A-94AB-3D095FFCDD39}">
      <dgm:prSet/>
      <dgm:spPr/>
      <dgm:t>
        <a:bodyPr/>
        <a:lstStyle/>
        <a:p>
          <a:endParaRPr lang="en-US"/>
        </a:p>
      </dgm:t>
    </dgm:pt>
    <dgm:pt modelId="{ED0EB6EB-CDB3-4E79-90AA-BB7B860CB6B4}">
      <dgm:prSet phldrT="[文本]"/>
      <dgm:spPr/>
      <dgm:t>
        <a:bodyPr/>
        <a:lstStyle/>
        <a:p>
          <a:r>
            <a:rPr lang="zh-CN" altLang="en-US" dirty="0"/>
            <a:t>分析预算和资源分配</a:t>
          </a:r>
          <a:endParaRPr lang="en-US" dirty="0"/>
        </a:p>
      </dgm:t>
    </dgm:pt>
    <dgm:pt modelId="{5762FFB2-924F-4E6C-8761-1FF902731982}" type="parTrans" cxnId="{1563900D-250A-40AA-A4FF-6A0114B03F38}">
      <dgm:prSet/>
      <dgm:spPr/>
      <dgm:t>
        <a:bodyPr/>
        <a:lstStyle/>
        <a:p>
          <a:endParaRPr lang="en-US"/>
        </a:p>
      </dgm:t>
    </dgm:pt>
    <dgm:pt modelId="{55929E59-4679-4D35-A0FD-23411F9BE85C}" type="sibTrans" cxnId="{1563900D-250A-40AA-A4FF-6A0114B03F38}">
      <dgm:prSet/>
      <dgm:spPr/>
      <dgm:t>
        <a:bodyPr/>
        <a:lstStyle/>
        <a:p>
          <a:endParaRPr lang="en-US"/>
        </a:p>
      </dgm:t>
    </dgm:pt>
    <dgm:pt modelId="{D0EB79EA-30DF-464C-841C-5DE69DF0F8B1}" type="pres">
      <dgm:prSet presAssocID="{45A8BF2C-32EE-47C9-9B99-0AFC4A168FAD}" presName="diagram" presStyleCnt="0">
        <dgm:presLayoutVars>
          <dgm:dir/>
          <dgm:resizeHandles val="exact"/>
        </dgm:presLayoutVars>
      </dgm:prSet>
      <dgm:spPr/>
    </dgm:pt>
    <dgm:pt modelId="{88E63739-5883-41E7-9A5D-CE6C3CBB1486}" type="pres">
      <dgm:prSet presAssocID="{D7793CBF-7CB7-46F1-A5DB-F063B19DD7BF}" presName="node" presStyleLbl="node1" presStyleIdx="0" presStyleCnt="5">
        <dgm:presLayoutVars>
          <dgm:bulletEnabled val="1"/>
        </dgm:presLayoutVars>
      </dgm:prSet>
      <dgm:spPr/>
    </dgm:pt>
    <dgm:pt modelId="{514EDA3F-1D85-4850-B98D-8BDB65A59E1F}" type="pres">
      <dgm:prSet presAssocID="{80472242-E69E-4FC6-B81D-A4E66AEB86CC}" presName="sibTrans" presStyleCnt="0"/>
      <dgm:spPr/>
    </dgm:pt>
    <dgm:pt modelId="{11707037-0E09-4026-A5D6-3A6753DE2A0B}" type="pres">
      <dgm:prSet presAssocID="{7FE154A2-CCBD-4906-9C37-1CCB12B0ED3E}" presName="node" presStyleLbl="node1" presStyleIdx="1" presStyleCnt="5">
        <dgm:presLayoutVars>
          <dgm:bulletEnabled val="1"/>
        </dgm:presLayoutVars>
      </dgm:prSet>
      <dgm:spPr/>
    </dgm:pt>
    <dgm:pt modelId="{7F064E62-37BF-4DF0-8AF5-C0AE38856739}" type="pres">
      <dgm:prSet presAssocID="{8D562F67-37B9-4921-A073-1E3BDA2BA468}" presName="sibTrans" presStyleCnt="0"/>
      <dgm:spPr/>
    </dgm:pt>
    <dgm:pt modelId="{719A7ABE-D12E-4678-8C50-3E76262CBA10}" type="pres">
      <dgm:prSet presAssocID="{A5FBB985-714D-4BD5-ABB3-17BFC85B4C5F}" presName="node" presStyleLbl="node1" presStyleIdx="2" presStyleCnt="5">
        <dgm:presLayoutVars>
          <dgm:bulletEnabled val="1"/>
        </dgm:presLayoutVars>
      </dgm:prSet>
      <dgm:spPr/>
    </dgm:pt>
    <dgm:pt modelId="{D6511350-E024-4C65-9214-03124039406F}" type="pres">
      <dgm:prSet presAssocID="{7FABD836-ED5F-4A5A-A3BD-C8149487CD3D}" presName="sibTrans" presStyleCnt="0"/>
      <dgm:spPr/>
    </dgm:pt>
    <dgm:pt modelId="{18051EAF-539D-4146-9AAF-4D0CD251CC10}" type="pres">
      <dgm:prSet presAssocID="{B5DE1B81-B940-4EA5-AB43-74CD44F962D0}" presName="node" presStyleLbl="node1" presStyleIdx="3" presStyleCnt="5">
        <dgm:presLayoutVars>
          <dgm:bulletEnabled val="1"/>
        </dgm:presLayoutVars>
      </dgm:prSet>
      <dgm:spPr/>
    </dgm:pt>
    <dgm:pt modelId="{B3D620E9-5D2B-4DA6-BD2E-C24DD51E9804}" type="pres">
      <dgm:prSet presAssocID="{F0FC4C29-3F66-41A7-BFA4-43C8E03114D8}" presName="sibTrans" presStyleCnt="0"/>
      <dgm:spPr/>
    </dgm:pt>
    <dgm:pt modelId="{0A82B817-25D0-4692-A82F-7012BDEA3270}" type="pres">
      <dgm:prSet presAssocID="{2E1D973E-9B09-4B52-AD71-367EDF8A611D}" presName="node" presStyleLbl="node1" presStyleIdx="4" presStyleCnt="5">
        <dgm:presLayoutVars>
          <dgm:bulletEnabled val="1"/>
        </dgm:presLayoutVars>
      </dgm:prSet>
      <dgm:spPr/>
    </dgm:pt>
  </dgm:ptLst>
  <dgm:cxnLst>
    <dgm:cxn modelId="{1563900D-250A-40AA-A4FF-6A0114B03F38}" srcId="{2E1D973E-9B09-4B52-AD71-367EDF8A611D}" destId="{ED0EB6EB-CDB3-4E79-90AA-BB7B860CB6B4}" srcOrd="0" destOrd="0" parTransId="{5762FFB2-924F-4E6C-8761-1FF902731982}" sibTransId="{55929E59-4679-4D35-A0FD-23411F9BE85C}"/>
    <dgm:cxn modelId="{3DDB4F23-2468-4FAF-98FB-F3124BF28B2D}" type="presOf" srcId="{45A8BF2C-32EE-47C9-9B99-0AFC4A168FAD}" destId="{D0EB79EA-30DF-464C-841C-5DE69DF0F8B1}" srcOrd="0" destOrd="0" presId="urn:microsoft.com/office/officeart/2005/8/layout/default"/>
    <dgm:cxn modelId="{5C465D3A-B12D-47BE-A981-3EC331C2EF88}" srcId="{A5FBB985-714D-4BD5-ABB3-17BFC85B4C5F}" destId="{A0C18F8A-E23B-4553-AF45-9A99F99D03BC}" srcOrd="0" destOrd="0" parTransId="{7E782A99-38CF-48A2-B890-C40AA4DA37C7}" sibTransId="{86281A27-EC3A-4894-BF22-0EF6CEF25F30}"/>
    <dgm:cxn modelId="{1F2EB43A-90A7-4F70-AEBB-2EDEB97DD07B}" srcId="{45A8BF2C-32EE-47C9-9B99-0AFC4A168FAD}" destId="{B5DE1B81-B940-4EA5-AB43-74CD44F962D0}" srcOrd="3" destOrd="0" parTransId="{5CE53166-EBE9-41A2-821B-35CB100DE62F}" sibTransId="{F0FC4C29-3F66-41A7-BFA4-43C8E03114D8}"/>
    <dgm:cxn modelId="{B607DD5D-9834-400B-865C-45342CE9DAD1}" type="presOf" srcId="{0EE3DCD3-089D-4B29-8D8A-0F2D7C42030C}" destId="{11707037-0E09-4026-A5D6-3A6753DE2A0B}" srcOrd="0" destOrd="1" presId="urn:microsoft.com/office/officeart/2005/8/layout/default"/>
    <dgm:cxn modelId="{0CF61162-F808-4513-A93B-8D3C59AC7D8B}" type="presOf" srcId="{B5DE1B81-B940-4EA5-AB43-74CD44F962D0}" destId="{18051EAF-539D-4146-9AAF-4D0CD251CC10}" srcOrd="0" destOrd="0" presId="urn:microsoft.com/office/officeart/2005/8/layout/default"/>
    <dgm:cxn modelId="{9EA16866-59D8-4A2D-8A4C-1CD99A286058}" type="presOf" srcId="{D7793CBF-7CB7-46F1-A5DB-F063B19DD7BF}" destId="{88E63739-5883-41E7-9A5D-CE6C3CBB1486}" srcOrd="0" destOrd="0" presId="urn:microsoft.com/office/officeart/2005/8/layout/default"/>
    <dgm:cxn modelId="{295A2A48-A0A0-4C87-87AA-FC5B222E9697}" type="presOf" srcId="{ED0EB6EB-CDB3-4E79-90AA-BB7B860CB6B4}" destId="{0A82B817-25D0-4692-A82F-7012BDEA3270}" srcOrd="0" destOrd="1" presId="urn:microsoft.com/office/officeart/2005/8/layout/default"/>
    <dgm:cxn modelId="{D554754D-0E03-4AB7-A6F6-30E18FC7DFE1}" srcId="{45A8BF2C-32EE-47C9-9B99-0AFC4A168FAD}" destId="{2E1D973E-9B09-4B52-AD71-367EDF8A611D}" srcOrd="4" destOrd="0" parTransId="{3534EBA2-CE25-4BA1-82A9-4253BFDFC00F}" sibTransId="{3278FF0C-5414-452E-BB67-87E5DA7228DD}"/>
    <dgm:cxn modelId="{18F5F657-F9FA-47F1-BCE9-2C8645FC4938}" type="presOf" srcId="{792CC60E-F819-4738-9E7A-DB341A170419}" destId="{18051EAF-539D-4146-9AAF-4D0CD251CC10}" srcOrd="0" destOrd="1" presId="urn:microsoft.com/office/officeart/2005/8/layout/default"/>
    <dgm:cxn modelId="{39EC4479-9A16-492A-94AB-3D095FFCDD39}" srcId="{B5DE1B81-B940-4EA5-AB43-74CD44F962D0}" destId="{792CC60E-F819-4738-9E7A-DB341A170419}" srcOrd="0" destOrd="0" parTransId="{1194DB5C-8B80-468A-AA71-44A82ADD50CF}" sibTransId="{68B810DE-FDD2-499D-9D38-6F58CA6FD801}"/>
    <dgm:cxn modelId="{8A3ADF98-EFFC-4025-A33A-D6F3E644E8D0}" type="presOf" srcId="{2E1D973E-9B09-4B52-AD71-367EDF8A611D}" destId="{0A82B817-25D0-4692-A82F-7012BDEA3270}" srcOrd="0" destOrd="0" presId="urn:microsoft.com/office/officeart/2005/8/layout/default"/>
    <dgm:cxn modelId="{D54FB59A-8E22-4552-91A8-CCE63FAA17AA}" srcId="{45A8BF2C-32EE-47C9-9B99-0AFC4A168FAD}" destId="{7FE154A2-CCBD-4906-9C37-1CCB12B0ED3E}" srcOrd="1" destOrd="0" parTransId="{57469539-08EF-4D39-B3B9-147FB987B59D}" sibTransId="{8D562F67-37B9-4921-A073-1E3BDA2BA468}"/>
    <dgm:cxn modelId="{DD88E19F-2958-4E70-9550-51D0B72C8774}" srcId="{45A8BF2C-32EE-47C9-9B99-0AFC4A168FAD}" destId="{A5FBB985-714D-4BD5-ABB3-17BFC85B4C5F}" srcOrd="2" destOrd="0" parTransId="{62FFC441-7C3C-4022-94AD-23E1C81858E0}" sibTransId="{7FABD836-ED5F-4A5A-A3BD-C8149487CD3D}"/>
    <dgm:cxn modelId="{461031AC-B1F5-4B20-BFA9-2762D0D62F73}" type="presOf" srcId="{A5FBB985-714D-4BD5-ABB3-17BFC85B4C5F}" destId="{719A7ABE-D12E-4678-8C50-3E76262CBA10}" srcOrd="0" destOrd="0" presId="urn:microsoft.com/office/officeart/2005/8/layout/default"/>
    <dgm:cxn modelId="{784EFFBB-2937-4BF6-8235-B983F1CD41A9}" srcId="{D7793CBF-7CB7-46F1-A5DB-F063B19DD7BF}" destId="{AD474229-458E-47A0-8F63-2D9BB3C117B3}" srcOrd="0" destOrd="0" parTransId="{F85FBA74-1203-4278-BBAA-AE893DE834D5}" sibTransId="{884C901D-65D8-4C42-B529-2C1610F3E821}"/>
    <dgm:cxn modelId="{A62138BF-72B6-48D8-BB4A-819B6112DF97}" srcId="{7FE154A2-CCBD-4906-9C37-1CCB12B0ED3E}" destId="{0EE3DCD3-089D-4B29-8D8A-0F2D7C42030C}" srcOrd="0" destOrd="0" parTransId="{90285820-43D2-4A9F-B8B5-DCC642DC7340}" sibTransId="{30BCE440-C135-4B0F-B1CD-F14A7D7BD938}"/>
    <dgm:cxn modelId="{24EE01C6-4460-4B99-A68A-1BE05374E3A4}" type="presOf" srcId="{AD474229-458E-47A0-8F63-2D9BB3C117B3}" destId="{88E63739-5883-41E7-9A5D-CE6C3CBB1486}" srcOrd="0" destOrd="1" presId="urn:microsoft.com/office/officeart/2005/8/layout/default"/>
    <dgm:cxn modelId="{1FD97BC6-05E4-487A-9BAA-E565C9E1B525}" type="presOf" srcId="{7FE154A2-CCBD-4906-9C37-1CCB12B0ED3E}" destId="{11707037-0E09-4026-A5D6-3A6753DE2A0B}" srcOrd="0" destOrd="0" presId="urn:microsoft.com/office/officeart/2005/8/layout/default"/>
    <dgm:cxn modelId="{C1846FDF-A35E-40F0-93F0-695BC680BEC7}" type="presOf" srcId="{A0C18F8A-E23B-4553-AF45-9A99F99D03BC}" destId="{719A7ABE-D12E-4678-8C50-3E76262CBA10}" srcOrd="0" destOrd="1" presId="urn:microsoft.com/office/officeart/2005/8/layout/default"/>
    <dgm:cxn modelId="{585117FC-3CBF-4F3C-B856-DDB25B745EB4}" srcId="{45A8BF2C-32EE-47C9-9B99-0AFC4A168FAD}" destId="{D7793CBF-7CB7-46F1-A5DB-F063B19DD7BF}" srcOrd="0" destOrd="0" parTransId="{C52C0A15-C826-4898-A57A-56B39850036A}" sibTransId="{80472242-E69E-4FC6-B81D-A4E66AEB86CC}"/>
    <dgm:cxn modelId="{4A7B312E-9B1C-4C77-9C61-90F2DC7E5478}" type="presParOf" srcId="{D0EB79EA-30DF-464C-841C-5DE69DF0F8B1}" destId="{88E63739-5883-41E7-9A5D-CE6C3CBB1486}" srcOrd="0" destOrd="0" presId="urn:microsoft.com/office/officeart/2005/8/layout/default"/>
    <dgm:cxn modelId="{292180C3-E34A-4DDB-8D81-3DA4C561B35F}" type="presParOf" srcId="{D0EB79EA-30DF-464C-841C-5DE69DF0F8B1}" destId="{514EDA3F-1D85-4850-B98D-8BDB65A59E1F}" srcOrd="1" destOrd="0" presId="urn:microsoft.com/office/officeart/2005/8/layout/default"/>
    <dgm:cxn modelId="{720F7133-A106-4C51-883A-D2C7F0E74329}" type="presParOf" srcId="{D0EB79EA-30DF-464C-841C-5DE69DF0F8B1}" destId="{11707037-0E09-4026-A5D6-3A6753DE2A0B}" srcOrd="2" destOrd="0" presId="urn:microsoft.com/office/officeart/2005/8/layout/default"/>
    <dgm:cxn modelId="{95865558-DB04-4420-A154-FCAFFC693A50}" type="presParOf" srcId="{D0EB79EA-30DF-464C-841C-5DE69DF0F8B1}" destId="{7F064E62-37BF-4DF0-8AF5-C0AE38856739}" srcOrd="3" destOrd="0" presId="urn:microsoft.com/office/officeart/2005/8/layout/default"/>
    <dgm:cxn modelId="{09FE6330-EE09-4628-857A-910ECF8FAC29}" type="presParOf" srcId="{D0EB79EA-30DF-464C-841C-5DE69DF0F8B1}" destId="{719A7ABE-D12E-4678-8C50-3E76262CBA10}" srcOrd="4" destOrd="0" presId="urn:microsoft.com/office/officeart/2005/8/layout/default"/>
    <dgm:cxn modelId="{88E8EB67-A6B0-493B-8051-F108CD4D60B6}" type="presParOf" srcId="{D0EB79EA-30DF-464C-841C-5DE69DF0F8B1}" destId="{D6511350-E024-4C65-9214-03124039406F}" srcOrd="5" destOrd="0" presId="urn:microsoft.com/office/officeart/2005/8/layout/default"/>
    <dgm:cxn modelId="{E056D76F-C045-4088-89CF-A704B1214F93}" type="presParOf" srcId="{D0EB79EA-30DF-464C-841C-5DE69DF0F8B1}" destId="{18051EAF-539D-4146-9AAF-4D0CD251CC10}" srcOrd="6" destOrd="0" presId="urn:microsoft.com/office/officeart/2005/8/layout/default"/>
    <dgm:cxn modelId="{ADC3BF14-546B-435B-A138-606AC73CD894}" type="presParOf" srcId="{D0EB79EA-30DF-464C-841C-5DE69DF0F8B1}" destId="{B3D620E9-5D2B-4DA6-BD2E-C24DD51E9804}" srcOrd="7" destOrd="0" presId="urn:microsoft.com/office/officeart/2005/8/layout/default"/>
    <dgm:cxn modelId="{C62A674D-26BE-49F9-B7F0-61DDF13C8A2C}" type="presParOf" srcId="{D0EB79EA-30DF-464C-841C-5DE69DF0F8B1}" destId="{0A82B817-25D0-4692-A82F-7012BDEA3270}" srcOrd="8"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F3BAD70-BA48-4281-B736-FE5C29513F0D}"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B8C4D963-4786-4AAF-A39B-E7E27ED2285D}">
      <dgm:prSet/>
      <dgm:spPr/>
      <dgm:t>
        <a:bodyPr/>
        <a:lstStyle/>
        <a:p>
          <a:r>
            <a:rPr lang="zh-CN" baseline="0" dirty="0"/>
            <a:t>给客户提供</a:t>
          </a:r>
          <a:r>
            <a:rPr lang="zh-CN" altLang="en-US" baseline="0" dirty="0"/>
            <a:t>数据图表</a:t>
          </a:r>
          <a:r>
            <a:rPr lang="zh-CN" baseline="0" dirty="0"/>
            <a:t>报告（这是最浅层次的目的）</a:t>
          </a:r>
          <a:endParaRPr lang="en-US" dirty="0"/>
        </a:p>
      </dgm:t>
    </dgm:pt>
    <dgm:pt modelId="{646792F4-C806-4362-BEB8-1774DC267697}" type="parTrans" cxnId="{6D3D25DC-6A37-42F5-B4E0-51CBFC33FEBC}">
      <dgm:prSet/>
      <dgm:spPr/>
      <dgm:t>
        <a:bodyPr/>
        <a:lstStyle/>
        <a:p>
          <a:endParaRPr lang="en-US"/>
        </a:p>
      </dgm:t>
    </dgm:pt>
    <dgm:pt modelId="{0B67DAA4-ACB1-4F0A-A61E-6F7F0622B445}" type="sibTrans" cxnId="{6D3D25DC-6A37-42F5-B4E0-51CBFC33FEBC}">
      <dgm:prSet/>
      <dgm:spPr/>
      <dgm:t>
        <a:bodyPr/>
        <a:lstStyle/>
        <a:p>
          <a:endParaRPr lang="en-US"/>
        </a:p>
      </dgm:t>
    </dgm:pt>
    <dgm:pt modelId="{99C0191C-3926-4876-B970-CDA6A4B2523B}">
      <dgm:prSet/>
      <dgm:spPr/>
      <dgm:t>
        <a:bodyPr/>
        <a:lstStyle/>
        <a:p>
          <a:r>
            <a:rPr lang="zh-CN" baseline="0"/>
            <a:t>发现价格的规律，提出价格的发展方向（中级目的）</a:t>
          </a:r>
          <a:endParaRPr lang="en-US"/>
        </a:p>
      </dgm:t>
    </dgm:pt>
    <dgm:pt modelId="{B4EC60A5-220F-48EC-9A2D-B3D5B3966CC5}" type="parTrans" cxnId="{0907278A-E2AB-4D88-A316-A0A800722647}">
      <dgm:prSet/>
      <dgm:spPr/>
      <dgm:t>
        <a:bodyPr/>
        <a:lstStyle/>
        <a:p>
          <a:endParaRPr lang="en-US"/>
        </a:p>
      </dgm:t>
    </dgm:pt>
    <dgm:pt modelId="{B3D72094-7A8F-4F09-9DB9-E09772803E4D}" type="sibTrans" cxnId="{0907278A-E2AB-4D88-A316-A0A800722647}">
      <dgm:prSet/>
      <dgm:spPr/>
      <dgm:t>
        <a:bodyPr/>
        <a:lstStyle/>
        <a:p>
          <a:endParaRPr lang="en-US"/>
        </a:p>
      </dgm:t>
    </dgm:pt>
    <dgm:pt modelId="{36662662-13E2-4D44-B7AD-D79147CEB207}">
      <dgm:prSet/>
      <dgm:spPr/>
      <dgm:t>
        <a:bodyPr/>
        <a:lstStyle/>
        <a:p>
          <a:r>
            <a:rPr lang="zh-CN" baseline="0" dirty="0"/>
            <a:t>根据未来形</a:t>
          </a:r>
          <a:r>
            <a:rPr lang="zh-CN" altLang="en-US" baseline="0" dirty="0"/>
            <a:t>势</a:t>
          </a:r>
          <a:r>
            <a:rPr lang="zh-CN" baseline="0" dirty="0"/>
            <a:t>发展的概率大小，配置不同的策略（高级）</a:t>
          </a:r>
          <a:endParaRPr lang="en-US" dirty="0"/>
        </a:p>
      </dgm:t>
    </dgm:pt>
    <dgm:pt modelId="{BD95D91A-57B5-43A1-A7D8-4C16048EF5FD}" type="parTrans" cxnId="{EF331606-BFD8-412B-A6C5-75601991DD02}">
      <dgm:prSet/>
      <dgm:spPr/>
      <dgm:t>
        <a:bodyPr/>
        <a:lstStyle/>
        <a:p>
          <a:endParaRPr lang="en-US"/>
        </a:p>
      </dgm:t>
    </dgm:pt>
    <dgm:pt modelId="{A1DEEBF7-4D5E-40D7-816A-AB38D9A4951A}" type="sibTrans" cxnId="{EF331606-BFD8-412B-A6C5-75601991DD02}">
      <dgm:prSet/>
      <dgm:spPr/>
      <dgm:t>
        <a:bodyPr/>
        <a:lstStyle/>
        <a:p>
          <a:endParaRPr lang="en-US"/>
        </a:p>
      </dgm:t>
    </dgm:pt>
    <dgm:pt modelId="{D5268D7A-F345-4266-9A41-54FB3159199D}" type="pres">
      <dgm:prSet presAssocID="{FF3BAD70-BA48-4281-B736-FE5C29513F0D}" presName="CompostProcess" presStyleCnt="0">
        <dgm:presLayoutVars>
          <dgm:dir/>
          <dgm:resizeHandles val="exact"/>
        </dgm:presLayoutVars>
      </dgm:prSet>
      <dgm:spPr/>
    </dgm:pt>
    <dgm:pt modelId="{D817F90A-4183-4850-98FF-CFA51E3AD745}" type="pres">
      <dgm:prSet presAssocID="{FF3BAD70-BA48-4281-B736-FE5C29513F0D}" presName="arrow" presStyleLbl="bgShp" presStyleIdx="0" presStyleCnt="1"/>
      <dgm:spPr/>
    </dgm:pt>
    <dgm:pt modelId="{F3BEBAC3-8719-472B-A254-343BB0BC799B}" type="pres">
      <dgm:prSet presAssocID="{FF3BAD70-BA48-4281-B736-FE5C29513F0D}" presName="linearProcess" presStyleCnt="0"/>
      <dgm:spPr/>
    </dgm:pt>
    <dgm:pt modelId="{67F29EDC-1387-475C-BA75-91225CC30477}" type="pres">
      <dgm:prSet presAssocID="{B8C4D963-4786-4AAF-A39B-E7E27ED2285D}" presName="textNode" presStyleLbl="node1" presStyleIdx="0" presStyleCnt="3">
        <dgm:presLayoutVars>
          <dgm:bulletEnabled val="1"/>
        </dgm:presLayoutVars>
      </dgm:prSet>
      <dgm:spPr/>
    </dgm:pt>
    <dgm:pt modelId="{2C0CD47C-00FF-4385-9E11-708C9614D585}" type="pres">
      <dgm:prSet presAssocID="{0B67DAA4-ACB1-4F0A-A61E-6F7F0622B445}" presName="sibTrans" presStyleCnt="0"/>
      <dgm:spPr/>
    </dgm:pt>
    <dgm:pt modelId="{3061CE2C-E86D-42E2-9603-ABEDE638C3F5}" type="pres">
      <dgm:prSet presAssocID="{99C0191C-3926-4876-B970-CDA6A4B2523B}" presName="textNode" presStyleLbl="node1" presStyleIdx="1" presStyleCnt="3">
        <dgm:presLayoutVars>
          <dgm:bulletEnabled val="1"/>
        </dgm:presLayoutVars>
      </dgm:prSet>
      <dgm:spPr/>
    </dgm:pt>
    <dgm:pt modelId="{5AC5C3E1-3024-4B75-A052-D3000F916EE4}" type="pres">
      <dgm:prSet presAssocID="{B3D72094-7A8F-4F09-9DB9-E09772803E4D}" presName="sibTrans" presStyleCnt="0"/>
      <dgm:spPr/>
    </dgm:pt>
    <dgm:pt modelId="{9DEBAB96-C395-4B71-A060-060D7D1B4ED6}" type="pres">
      <dgm:prSet presAssocID="{36662662-13E2-4D44-B7AD-D79147CEB207}" presName="textNode" presStyleLbl="node1" presStyleIdx="2" presStyleCnt="3">
        <dgm:presLayoutVars>
          <dgm:bulletEnabled val="1"/>
        </dgm:presLayoutVars>
      </dgm:prSet>
      <dgm:spPr/>
    </dgm:pt>
  </dgm:ptLst>
  <dgm:cxnLst>
    <dgm:cxn modelId="{EF331606-BFD8-412B-A6C5-75601991DD02}" srcId="{FF3BAD70-BA48-4281-B736-FE5C29513F0D}" destId="{36662662-13E2-4D44-B7AD-D79147CEB207}" srcOrd="2" destOrd="0" parTransId="{BD95D91A-57B5-43A1-A7D8-4C16048EF5FD}" sibTransId="{A1DEEBF7-4D5E-40D7-816A-AB38D9A4951A}"/>
    <dgm:cxn modelId="{26326618-0286-4726-B666-D8D7F9EBEE1D}" type="presOf" srcId="{99C0191C-3926-4876-B970-CDA6A4B2523B}" destId="{3061CE2C-E86D-42E2-9603-ABEDE638C3F5}" srcOrd="0" destOrd="0" presId="urn:microsoft.com/office/officeart/2005/8/layout/hProcess9"/>
    <dgm:cxn modelId="{64B82E69-4CD8-45DA-A33D-D6B1F329BF3E}" type="presOf" srcId="{36662662-13E2-4D44-B7AD-D79147CEB207}" destId="{9DEBAB96-C395-4B71-A060-060D7D1B4ED6}" srcOrd="0" destOrd="0" presId="urn:microsoft.com/office/officeart/2005/8/layout/hProcess9"/>
    <dgm:cxn modelId="{0907278A-E2AB-4D88-A316-A0A800722647}" srcId="{FF3BAD70-BA48-4281-B736-FE5C29513F0D}" destId="{99C0191C-3926-4876-B970-CDA6A4B2523B}" srcOrd="1" destOrd="0" parTransId="{B4EC60A5-220F-48EC-9A2D-B3D5B3966CC5}" sibTransId="{B3D72094-7A8F-4F09-9DB9-E09772803E4D}"/>
    <dgm:cxn modelId="{CA1F6AB0-4007-4AB3-ACC0-CE8D5C2AD709}" type="presOf" srcId="{FF3BAD70-BA48-4281-B736-FE5C29513F0D}" destId="{D5268D7A-F345-4266-9A41-54FB3159199D}" srcOrd="0" destOrd="0" presId="urn:microsoft.com/office/officeart/2005/8/layout/hProcess9"/>
    <dgm:cxn modelId="{CE11D7CD-E60C-47EC-8040-81D701014064}" type="presOf" srcId="{B8C4D963-4786-4AAF-A39B-E7E27ED2285D}" destId="{67F29EDC-1387-475C-BA75-91225CC30477}" srcOrd="0" destOrd="0" presId="urn:microsoft.com/office/officeart/2005/8/layout/hProcess9"/>
    <dgm:cxn modelId="{6D3D25DC-6A37-42F5-B4E0-51CBFC33FEBC}" srcId="{FF3BAD70-BA48-4281-B736-FE5C29513F0D}" destId="{B8C4D963-4786-4AAF-A39B-E7E27ED2285D}" srcOrd="0" destOrd="0" parTransId="{646792F4-C806-4362-BEB8-1774DC267697}" sibTransId="{0B67DAA4-ACB1-4F0A-A61E-6F7F0622B445}"/>
    <dgm:cxn modelId="{20FB6738-EE19-4332-B1F0-6690B22D3599}" type="presParOf" srcId="{D5268D7A-F345-4266-9A41-54FB3159199D}" destId="{D817F90A-4183-4850-98FF-CFA51E3AD745}" srcOrd="0" destOrd="0" presId="urn:microsoft.com/office/officeart/2005/8/layout/hProcess9"/>
    <dgm:cxn modelId="{A2DDBCD9-5880-4878-9D7F-22AC5D714728}" type="presParOf" srcId="{D5268D7A-F345-4266-9A41-54FB3159199D}" destId="{F3BEBAC3-8719-472B-A254-343BB0BC799B}" srcOrd="1" destOrd="0" presId="urn:microsoft.com/office/officeart/2005/8/layout/hProcess9"/>
    <dgm:cxn modelId="{6DB8F441-B8E0-4DC2-8529-CD40644E5F97}" type="presParOf" srcId="{F3BEBAC3-8719-472B-A254-343BB0BC799B}" destId="{67F29EDC-1387-475C-BA75-91225CC30477}" srcOrd="0" destOrd="0" presId="urn:microsoft.com/office/officeart/2005/8/layout/hProcess9"/>
    <dgm:cxn modelId="{4A133C7E-48A5-48D8-9E94-6C1F620E6FF1}" type="presParOf" srcId="{F3BEBAC3-8719-472B-A254-343BB0BC799B}" destId="{2C0CD47C-00FF-4385-9E11-708C9614D585}" srcOrd="1" destOrd="0" presId="urn:microsoft.com/office/officeart/2005/8/layout/hProcess9"/>
    <dgm:cxn modelId="{CEA90B80-9C56-46E4-AFEE-3A45D926F005}" type="presParOf" srcId="{F3BEBAC3-8719-472B-A254-343BB0BC799B}" destId="{3061CE2C-E86D-42E2-9603-ABEDE638C3F5}" srcOrd="2" destOrd="0" presId="urn:microsoft.com/office/officeart/2005/8/layout/hProcess9"/>
    <dgm:cxn modelId="{AA15DFC4-9524-41F2-A603-7ACC05768550}" type="presParOf" srcId="{F3BEBAC3-8719-472B-A254-343BB0BC799B}" destId="{5AC5C3E1-3024-4B75-A052-D3000F916EE4}" srcOrd="3" destOrd="0" presId="urn:microsoft.com/office/officeart/2005/8/layout/hProcess9"/>
    <dgm:cxn modelId="{609ECD59-9140-4FD5-AF64-8CD0613871F4}" type="presParOf" srcId="{F3BEBAC3-8719-472B-A254-343BB0BC799B}" destId="{9DEBAB96-C395-4B71-A060-060D7D1B4ED6}"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725939C-3B2E-47BA-9F6F-57479B4FF65F}"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F629079C-F51F-42B3-9245-A69699B63EEB}">
      <dgm:prSet phldrT="[文本]"/>
      <dgm:spPr/>
      <dgm:t>
        <a:bodyPr/>
        <a:lstStyle/>
        <a:p>
          <a:r>
            <a:rPr lang="zh-CN" altLang="en-US" dirty="0"/>
            <a:t>适用什么策略？</a:t>
          </a:r>
          <a:endParaRPr lang="en-US" dirty="0"/>
        </a:p>
      </dgm:t>
    </dgm:pt>
    <dgm:pt modelId="{7EEF0507-1F37-4CB0-89EC-592BBD29F52C}" type="parTrans" cxnId="{D9A028A3-1EEE-4848-B426-9153136993B0}">
      <dgm:prSet/>
      <dgm:spPr/>
      <dgm:t>
        <a:bodyPr/>
        <a:lstStyle/>
        <a:p>
          <a:endParaRPr lang="en-US"/>
        </a:p>
      </dgm:t>
    </dgm:pt>
    <dgm:pt modelId="{CF13A2FF-37E7-41FB-92E2-83DD0B88A8F9}" type="sibTrans" cxnId="{D9A028A3-1EEE-4848-B426-9153136993B0}">
      <dgm:prSet/>
      <dgm:spPr/>
      <dgm:t>
        <a:bodyPr/>
        <a:lstStyle/>
        <a:p>
          <a:endParaRPr lang="en-US"/>
        </a:p>
      </dgm:t>
    </dgm:pt>
    <dgm:pt modelId="{08163FBE-451A-4E04-8222-CBEF7FE07924}">
      <dgm:prSet phldrT="[文本]"/>
      <dgm:spPr/>
      <dgm:t>
        <a:bodyPr/>
        <a:lstStyle/>
        <a:p>
          <a:r>
            <a:rPr lang="zh-CN" altLang="en-US" dirty="0"/>
            <a:t>不同策略所适用的环境</a:t>
          </a:r>
          <a:endParaRPr lang="en-US" dirty="0"/>
        </a:p>
      </dgm:t>
    </dgm:pt>
    <dgm:pt modelId="{858C4833-6421-4438-8BD1-66DE044CE072}" type="parTrans" cxnId="{F9D3C194-1C0B-4E08-BAEE-05DD5E877776}">
      <dgm:prSet/>
      <dgm:spPr/>
      <dgm:t>
        <a:bodyPr/>
        <a:lstStyle/>
        <a:p>
          <a:endParaRPr lang="en-US"/>
        </a:p>
      </dgm:t>
    </dgm:pt>
    <dgm:pt modelId="{DB42818E-4CC7-4910-B078-4E51E2D25880}" type="sibTrans" cxnId="{F9D3C194-1C0B-4E08-BAEE-05DD5E877776}">
      <dgm:prSet/>
      <dgm:spPr/>
      <dgm:t>
        <a:bodyPr/>
        <a:lstStyle/>
        <a:p>
          <a:endParaRPr lang="en-US"/>
        </a:p>
      </dgm:t>
    </dgm:pt>
    <dgm:pt modelId="{D450394C-0D91-417C-B07B-1C223843609B}">
      <dgm:prSet phldrT="[文本]"/>
      <dgm:spPr/>
      <dgm:t>
        <a:bodyPr/>
        <a:lstStyle/>
        <a:p>
          <a:r>
            <a:rPr lang="zh-CN" altLang="en-US" dirty="0"/>
            <a:t>单边策略</a:t>
          </a:r>
          <a:endParaRPr lang="en-US" dirty="0"/>
        </a:p>
      </dgm:t>
    </dgm:pt>
    <dgm:pt modelId="{0A16BB56-AE72-4A3C-A304-15EE24D00213}" type="parTrans" cxnId="{83354F11-11B7-4255-B1B1-5438A20875A1}">
      <dgm:prSet/>
      <dgm:spPr/>
      <dgm:t>
        <a:bodyPr/>
        <a:lstStyle/>
        <a:p>
          <a:endParaRPr lang="en-US"/>
        </a:p>
      </dgm:t>
    </dgm:pt>
    <dgm:pt modelId="{07C9B1E2-5AC4-4410-BD3F-2C1D26300511}" type="sibTrans" cxnId="{83354F11-11B7-4255-B1B1-5438A20875A1}">
      <dgm:prSet/>
      <dgm:spPr/>
      <dgm:t>
        <a:bodyPr/>
        <a:lstStyle/>
        <a:p>
          <a:endParaRPr lang="en-US"/>
        </a:p>
      </dgm:t>
    </dgm:pt>
    <dgm:pt modelId="{00BABCAA-7832-496D-AA4C-2F7745134BC2}">
      <dgm:prSet phldrT="[文本]"/>
      <dgm:spPr/>
      <dgm:t>
        <a:bodyPr/>
        <a:lstStyle/>
        <a:p>
          <a:r>
            <a:rPr lang="zh-CN" altLang="en-US" dirty="0"/>
            <a:t>资金使用率是多少？</a:t>
          </a:r>
          <a:endParaRPr lang="en-US" dirty="0"/>
        </a:p>
      </dgm:t>
    </dgm:pt>
    <dgm:pt modelId="{F11A29B4-9918-4619-91AB-7027010612DA}" type="parTrans" cxnId="{ECE336DA-C38F-464A-B050-2B229D085886}">
      <dgm:prSet/>
      <dgm:spPr/>
      <dgm:t>
        <a:bodyPr/>
        <a:lstStyle/>
        <a:p>
          <a:endParaRPr lang="en-US"/>
        </a:p>
      </dgm:t>
    </dgm:pt>
    <dgm:pt modelId="{5AE6EBB3-58CF-4CD7-8A65-33FE5D875B56}" type="sibTrans" cxnId="{ECE336DA-C38F-464A-B050-2B229D085886}">
      <dgm:prSet/>
      <dgm:spPr/>
      <dgm:t>
        <a:bodyPr/>
        <a:lstStyle/>
        <a:p>
          <a:endParaRPr lang="en-US"/>
        </a:p>
      </dgm:t>
    </dgm:pt>
    <dgm:pt modelId="{D52FB6A0-AF55-4C58-80FA-B5D19D220A71}">
      <dgm:prSet phldrT="[文本]"/>
      <dgm:spPr/>
      <dgm:t>
        <a:bodyPr/>
        <a:lstStyle/>
        <a:p>
          <a:r>
            <a:rPr lang="zh-CN" altLang="en-US" dirty="0"/>
            <a:t>套利策略</a:t>
          </a:r>
          <a:endParaRPr lang="en-US" dirty="0"/>
        </a:p>
      </dgm:t>
    </dgm:pt>
    <dgm:pt modelId="{4936125A-56F4-4C98-8303-4E68AAF30973}" type="parTrans" cxnId="{41395A31-D03A-4586-825D-4DFF59C4E197}">
      <dgm:prSet/>
      <dgm:spPr/>
      <dgm:t>
        <a:bodyPr/>
        <a:lstStyle/>
        <a:p>
          <a:endParaRPr lang="en-US"/>
        </a:p>
      </dgm:t>
    </dgm:pt>
    <dgm:pt modelId="{ED9BD694-7BE2-4E9A-886A-0312ECA1267A}" type="sibTrans" cxnId="{41395A31-D03A-4586-825D-4DFF59C4E197}">
      <dgm:prSet/>
      <dgm:spPr/>
      <dgm:t>
        <a:bodyPr/>
        <a:lstStyle/>
        <a:p>
          <a:endParaRPr lang="en-US"/>
        </a:p>
      </dgm:t>
    </dgm:pt>
    <dgm:pt modelId="{C3BEF315-6679-48F3-9130-192D3434F32F}">
      <dgm:prSet phldrT="[文本]"/>
      <dgm:spPr/>
      <dgm:t>
        <a:bodyPr/>
        <a:lstStyle/>
        <a:p>
          <a:r>
            <a:rPr lang="zh-CN" altLang="en-US" dirty="0"/>
            <a:t>期权策略</a:t>
          </a:r>
          <a:endParaRPr lang="en-US" dirty="0"/>
        </a:p>
      </dgm:t>
    </dgm:pt>
    <dgm:pt modelId="{007B0E12-8B33-41BF-8152-5D313CD34F20}" type="parTrans" cxnId="{45D44878-5C21-46D3-8984-B39CFB777769}">
      <dgm:prSet/>
      <dgm:spPr/>
      <dgm:t>
        <a:bodyPr/>
        <a:lstStyle/>
        <a:p>
          <a:endParaRPr lang="en-US"/>
        </a:p>
      </dgm:t>
    </dgm:pt>
    <dgm:pt modelId="{F7E709CB-1889-415C-A896-8BAE078421AE}" type="sibTrans" cxnId="{45D44878-5C21-46D3-8984-B39CFB777769}">
      <dgm:prSet/>
      <dgm:spPr/>
      <dgm:t>
        <a:bodyPr/>
        <a:lstStyle/>
        <a:p>
          <a:endParaRPr lang="en-US"/>
        </a:p>
      </dgm:t>
    </dgm:pt>
    <dgm:pt modelId="{AAB4D7DD-C557-47AD-AC60-CBAC548E1ADC}" type="pres">
      <dgm:prSet presAssocID="{1725939C-3B2E-47BA-9F6F-57479B4FF65F}" presName="linear" presStyleCnt="0">
        <dgm:presLayoutVars>
          <dgm:dir/>
          <dgm:animLvl val="lvl"/>
          <dgm:resizeHandles val="exact"/>
        </dgm:presLayoutVars>
      </dgm:prSet>
      <dgm:spPr/>
    </dgm:pt>
    <dgm:pt modelId="{487BFE34-3F8F-43F6-829F-3CDC04988664}" type="pres">
      <dgm:prSet presAssocID="{F629079C-F51F-42B3-9245-A69699B63EEB}" presName="parentLin" presStyleCnt="0"/>
      <dgm:spPr/>
    </dgm:pt>
    <dgm:pt modelId="{348C2423-F168-4ED6-860B-385C4739781C}" type="pres">
      <dgm:prSet presAssocID="{F629079C-F51F-42B3-9245-A69699B63EEB}" presName="parentLeftMargin" presStyleLbl="node1" presStyleIdx="0" presStyleCnt="2"/>
      <dgm:spPr/>
    </dgm:pt>
    <dgm:pt modelId="{BC8C9D85-2C70-4186-98F7-335A8812D817}" type="pres">
      <dgm:prSet presAssocID="{F629079C-F51F-42B3-9245-A69699B63EEB}" presName="parentText" presStyleLbl="node1" presStyleIdx="0" presStyleCnt="2">
        <dgm:presLayoutVars>
          <dgm:chMax val="0"/>
          <dgm:bulletEnabled val="1"/>
        </dgm:presLayoutVars>
      </dgm:prSet>
      <dgm:spPr/>
    </dgm:pt>
    <dgm:pt modelId="{C6A95121-FA84-408D-AA1A-AD94D44F9F6B}" type="pres">
      <dgm:prSet presAssocID="{F629079C-F51F-42B3-9245-A69699B63EEB}" presName="negativeSpace" presStyleCnt="0"/>
      <dgm:spPr/>
    </dgm:pt>
    <dgm:pt modelId="{3AAE8E06-C9EE-427C-8272-4A29A6A22CAA}" type="pres">
      <dgm:prSet presAssocID="{F629079C-F51F-42B3-9245-A69699B63EEB}" presName="childText" presStyleLbl="conFgAcc1" presStyleIdx="0" presStyleCnt="2">
        <dgm:presLayoutVars>
          <dgm:bulletEnabled val="1"/>
        </dgm:presLayoutVars>
      </dgm:prSet>
      <dgm:spPr/>
    </dgm:pt>
    <dgm:pt modelId="{048F300B-321A-48D6-9042-3084A0634DE4}" type="pres">
      <dgm:prSet presAssocID="{CF13A2FF-37E7-41FB-92E2-83DD0B88A8F9}" presName="spaceBetweenRectangles" presStyleCnt="0"/>
      <dgm:spPr/>
    </dgm:pt>
    <dgm:pt modelId="{2DB4DC67-C1F7-4672-BA9A-94F5402FA1F3}" type="pres">
      <dgm:prSet presAssocID="{08163FBE-451A-4E04-8222-CBEF7FE07924}" presName="parentLin" presStyleCnt="0"/>
      <dgm:spPr/>
    </dgm:pt>
    <dgm:pt modelId="{D8D72CFF-CEC1-48BC-8425-EA0D47CE83C8}" type="pres">
      <dgm:prSet presAssocID="{08163FBE-451A-4E04-8222-CBEF7FE07924}" presName="parentLeftMargin" presStyleLbl="node1" presStyleIdx="0" presStyleCnt="2"/>
      <dgm:spPr/>
    </dgm:pt>
    <dgm:pt modelId="{D0CE9227-6A6B-41D7-B480-42707936F275}" type="pres">
      <dgm:prSet presAssocID="{08163FBE-451A-4E04-8222-CBEF7FE07924}" presName="parentText" presStyleLbl="node1" presStyleIdx="1" presStyleCnt="2">
        <dgm:presLayoutVars>
          <dgm:chMax val="0"/>
          <dgm:bulletEnabled val="1"/>
        </dgm:presLayoutVars>
      </dgm:prSet>
      <dgm:spPr/>
    </dgm:pt>
    <dgm:pt modelId="{61C972C8-7D70-4D7B-AEE7-989B17F334C9}" type="pres">
      <dgm:prSet presAssocID="{08163FBE-451A-4E04-8222-CBEF7FE07924}" presName="negativeSpace" presStyleCnt="0"/>
      <dgm:spPr/>
    </dgm:pt>
    <dgm:pt modelId="{366A8904-B6CE-432B-8C16-102231E3859C}" type="pres">
      <dgm:prSet presAssocID="{08163FBE-451A-4E04-8222-CBEF7FE07924}" presName="childText" presStyleLbl="conFgAcc1" presStyleIdx="1" presStyleCnt="2">
        <dgm:presLayoutVars>
          <dgm:bulletEnabled val="1"/>
        </dgm:presLayoutVars>
      </dgm:prSet>
      <dgm:spPr/>
    </dgm:pt>
  </dgm:ptLst>
  <dgm:cxnLst>
    <dgm:cxn modelId="{83354F11-11B7-4255-B1B1-5438A20875A1}" srcId="{F629079C-F51F-42B3-9245-A69699B63EEB}" destId="{D450394C-0D91-417C-B07B-1C223843609B}" srcOrd="0" destOrd="0" parTransId="{0A16BB56-AE72-4A3C-A304-15EE24D00213}" sibTransId="{07C9B1E2-5AC4-4410-BD3F-2C1D26300511}"/>
    <dgm:cxn modelId="{23D16326-A8F8-4144-88E3-EA59A8978B82}" type="presOf" srcId="{F629079C-F51F-42B3-9245-A69699B63EEB}" destId="{BC8C9D85-2C70-4186-98F7-335A8812D817}" srcOrd="1" destOrd="0" presId="urn:microsoft.com/office/officeart/2005/8/layout/list1"/>
    <dgm:cxn modelId="{41395A31-D03A-4586-825D-4DFF59C4E197}" srcId="{F629079C-F51F-42B3-9245-A69699B63EEB}" destId="{D52FB6A0-AF55-4C58-80FA-B5D19D220A71}" srcOrd="1" destOrd="0" parTransId="{4936125A-56F4-4C98-8303-4E68AAF30973}" sibTransId="{ED9BD694-7BE2-4E9A-886A-0312ECA1267A}"/>
    <dgm:cxn modelId="{47AA3A63-3D2E-43A8-99A7-91F8FB16B688}" type="presOf" srcId="{F629079C-F51F-42B3-9245-A69699B63EEB}" destId="{348C2423-F168-4ED6-860B-385C4739781C}" srcOrd="0" destOrd="0" presId="urn:microsoft.com/office/officeart/2005/8/layout/list1"/>
    <dgm:cxn modelId="{4D5DDD6E-6560-498D-A5B3-02E2D4C10CD9}" type="presOf" srcId="{D450394C-0D91-417C-B07B-1C223843609B}" destId="{3AAE8E06-C9EE-427C-8272-4A29A6A22CAA}" srcOrd="0" destOrd="0" presId="urn:microsoft.com/office/officeart/2005/8/layout/list1"/>
    <dgm:cxn modelId="{6F7BD576-DC4F-46A3-AA7F-38255637F4D6}" type="presOf" srcId="{00BABCAA-7832-496D-AA4C-2F7745134BC2}" destId="{3AAE8E06-C9EE-427C-8272-4A29A6A22CAA}" srcOrd="0" destOrd="1" presId="urn:microsoft.com/office/officeart/2005/8/layout/list1"/>
    <dgm:cxn modelId="{45D44878-5C21-46D3-8984-B39CFB777769}" srcId="{F629079C-F51F-42B3-9245-A69699B63EEB}" destId="{C3BEF315-6679-48F3-9130-192D3434F32F}" srcOrd="2" destOrd="0" parTransId="{007B0E12-8B33-41BF-8152-5D313CD34F20}" sibTransId="{F7E709CB-1889-415C-A896-8BAE078421AE}"/>
    <dgm:cxn modelId="{8D42A679-A346-40E0-953E-D971705B5590}" type="presOf" srcId="{08163FBE-451A-4E04-8222-CBEF7FE07924}" destId="{D0CE9227-6A6B-41D7-B480-42707936F275}" srcOrd="1" destOrd="0" presId="urn:microsoft.com/office/officeart/2005/8/layout/list1"/>
    <dgm:cxn modelId="{D0C5247F-0981-4134-9F82-6AC1169A6DE9}" type="presOf" srcId="{C3BEF315-6679-48F3-9130-192D3434F32F}" destId="{3AAE8E06-C9EE-427C-8272-4A29A6A22CAA}" srcOrd="0" destOrd="3" presId="urn:microsoft.com/office/officeart/2005/8/layout/list1"/>
    <dgm:cxn modelId="{F9D3C194-1C0B-4E08-BAEE-05DD5E877776}" srcId="{1725939C-3B2E-47BA-9F6F-57479B4FF65F}" destId="{08163FBE-451A-4E04-8222-CBEF7FE07924}" srcOrd="1" destOrd="0" parTransId="{858C4833-6421-4438-8BD1-66DE044CE072}" sibTransId="{DB42818E-4CC7-4910-B078-4E51E2D25880}"/>
    <dgm:cxn modelId="{D9A028A3-1EEE-4848-B426-9153136993B0}" srcId="{1725939C-3B2E-47BA-9F6F-57479B4FF65F}" destId="{F629079C-F51F-42B3-9245-A69699B63EEB}" srcOrd="0" destOrd="0" parTransId="{7EEF0507-1F37-4CB0-89EC-592BBD29F52C}" sibTransId="{CF13A2FF-37E7-41FB-92E2-83DD0B88A8F9}"/>
    <dgm:cxn modelId="{1B708FAC-77CD-4916-9927-EC14845B0933}" type="presOf" srcId="{D52FB6A0-AF55-4C58-80FA-B5D19D220A71}" destId="{3AAE8E06-C9EE-427C-8272-4A29A6A22CAA}" srcOrd="0" destOrd="2" presId="urn:microsoft.com/office/officeart/2005/8/layout/list1"/>
    <dgm:cxn modelId="{C01AA9D0-DA36-4DB6-8309-A18AEBAE9170}" type="presOf" srcId="{1725939C-3B2E-47BA-9F6F-57479B4FF65F}" destId="{AAB4D7DD-C557-47AD-AC60-CBAC548E1ADC}" srcOrd="0" destOrd="0" presId="urn:microsoft.com/office/officeart/2005/8/layout/list1"/>
    <dgm:cxn modelId="{ECE336DA-C38F-464A-B050-2B229D085886}" srcId="{D450394C-0D91-417C-B07B-1C223843609B}" destId="{00BABCAA-7832-496D-AA4C-2F7745134BC2}" srcOrd="0" destOrd="0" parTransId="{F11A29B4-9918-4619-91AB-7027010612DA}" sibTransId="{5AE6EBB3-58CF-4CD7-8A65-33FE5D875B56}"/>
    <dgm:cxn modelId="{96907FF1-5832-4B87-BFF2-0B3BB70E6A53}" type="presOf" srcId="{08163FBE-451A-4E04-8222-CBEF7FE07924}" destId="{D8D72CFF-CEC1-48BC-8425-EA0D47CE83C8}" srcOrd="0" destOrd="0" presId="urn:microsoft.com/office/officeart/2005/8/layout/list1"/>
    <dgm:cxn modelId="{512C4379-1D3F-4723-A46C-0C0496D280C4}" type="presParOf" srcId="{AAB4D7DD-C557-47AD-AC60-CBAC548E1ADC}" destId="{487BFE34-3F8F-43F6-829F-3CDC04988664}" srcOrd="0" destOrd="0" presId="urn:microsoft.com/office/officeart/2005/8/layout/list1"/>
    <dgm:cxn modelId="{33D20593-DE99-40B3-AAA7-36567A40C9FE}" type="presParOf" srcId="{487BFE34-3F8F-43F6-829F-3CDC04988664}" destId="{348C2423-F168-4ED6-860B-385C4739781C}" srcOrd="0" destOrd="0" presId="urn:microsoft.com/office/officeart/2005/8/layout/list1"/>
    <dgm:cxn modelId="{9F2D0F44-8440-42AB-8DCB-E8520E8D6E18}" type="presParOf" srcId="{487BFE34-3F8F-43F6-829F-3CDC04988664}" destId="{BC8C9D85-2C70-4186-98F7-335A8812D817}" srcOrd="1" destOrd="0" presId="urn:microsoft.com/office/officeart/2005/8/layout/list1"/>
    <dgm:cxn modelId="{9487CEC9-E7CC-406E-9152-C0DCB3A5D625}" type="presParOf" srcId="{AAB4D7DD-C557-47AD-AC60-CBAC548E1ADC}" destId="{C6A95121-FA84-408D-AA1A-AD94D44F9F6B}" srcOrd="1" destOrd="0" presId="urn:microsoft.com/office/officeart/2005/8/layout/list1"/>
    <dgm:cxn modelId="{0604F53F-8EBD-40E8-A7AA-C6A936377F0B}" type="presParOf" srcId="{AAB4D7DD-C557-47AD-AC60-CBAC548E1ADC}" destId="{3AAE8E06-C9EE-427C-8272-4A29A6A22CAA}" srcOrd="2" destOrd="0" presId="urn:microsoft.com/office/officeart/2005/8/layout/list1"/>
    <dgm:cxn modelId="{542913A3-4173-452D-88E1-09A85AD8826A}" type="presParOf" srcId="{AAB4D7DD-C557-47AD-AC60-CBAC548E1ADC}" destId="{048F300B-321A-48D6-9042-3084A0634DE4}" srcOrd="3" destOrd="0" presId="urn:microsoft.com/office/officeart/2005/8/layout/list1"/>
    <dgm:cxn modelId="{2B0F7769-9330-4BDA-B5E4-F7302B03EB07}" type="presParOf" srcId="{AAB4D7DD-C557-47AD-AC60-CBAC548E1ADC}" destId="{2DB4DC67-C1F7-4672-BA9A-94F5402FA1F3}" srcOrd="4" destOrd="0" presId="urn:microsoft.com/office/officeart/2005/8/layout/list1"/>
    <dgm:cxn modelId="{4F351C09-DCBD-4ADE-8E1E-5D42B44F0B98}" type="presParOf" srcId="{2DB4DC67-C1F7-4672-BA9A-94F5402FA1F3}" destId="{D8D72CFF-CEC1-48BC-8425-EA0D47CE83C8}" srcOrd="0" destOrd="0" presId="urn:microsoft.com/office/officeart/2005/8/layout/list1"/>
    <dgm:cxn modelId="{41C7C255-7EE0-4168-A51C-E74F32B43A39}" type="presParOf" srcId="{2DB4DC67-C1F7-4672-BA9A-94F5402FA1F3}" destId="{D0CE9227-6A6B-41D7-B480-42707936F275}" srcOrd="1" destOrd="0" presId="urn:microsoft.com/office/officeart/2005/8/layout/list1"/>
    <dgm:cxn modelId="{CF990E94-D464-4C8A-8F94-E7B171CABCE7}" type="presParOf" srcId="{AAB4D7DD-C557-47AD-AC60-CBAC548E1ADC}" destId="{61C972C8-7D70-4D7B-AEE7-989B17F334C9}" srcOrd="5" destOrd="0" presId="urn:microsoft.com/office/officeart/2005/8/layout/list1"/>
    <dgm:cxn modelId="{156838ED-A7D0-40C7-8332-2A5ADE1CD7D7}" type="presParOf" srcId="{AAB4D7DD-C557-47AD-AC60-CBAC548E1ADC}" destId="{366A8904-B6CE-432B-8C16-102231E3859C}"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466710A-50A7-4EBD-AE32-927BBCC1EA39}"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0DBC09E1-4DA7-4CAB-9849-D6CA015E3A59}">
      <dgm:prSet phldrT="[文本]"/>
      <dgm:spPr/>
      <dgm:t>
        <a:bodyPr/>
        <a:lstStyle/>
        <a:p>
          <a:r>
            <a:rPr lang="zh-CN" altLang="en-US" dirty="0"/>
            <a:t>价格</a:t>
          </a:r>
          <a:r>
            <a:rPr lang="zh-CN" altLang="en-US"/>
            <a:t>的方向（包括价差）</a:t>
          </a:r>
          <a:endParaRPr lang="en-US" dirty="0"/>
        </a:p>
      </dgm:t>
    </dgm:pt>
    <dgm:pt modelId="{88FD13A6-DBBC-498B-B2EB-00541ED0BD48}" type="parTrans" cxnId="{9CB45372-1E71-4841-8219-AE41DC1BED0B}">
      <dgm:prSet/>
      <dgm:spPr/>
      <dgm:t>
        <a:bodyPr/>
        <a:lstStyle/>
        <a:p>
          <a:endParaRPr lang="en-US"/>
        </a:p>
      </dgm:t>
    </dgm:pt>
    <dgm:pt modelId="{5ACA4929-2D56-4E0A-BCAC-85E9C2CA7976}" type="sibTrans" cxnId="{9CB45372-1E71-4841-8219-AE41DC1BED0B}">
      <dgm:prSet/>
      <dgm:spPr/>
      <dgm:t>
        <a:bodyPr/>
        <a:lstStyle/>
        <a:p>
          <a:endParaRPr lang="en-US"/>
        </a:p>
      </dgm:t>
    </dgm:pt>
    <dgm:pt modelId="{6538BC89-3591-4031-BCAC-5233073E30FC}">
      <dgm:prSet phldrT="[文本]"/>
      <dgm:spPr/>
      <dgm:t>
        <a:bodyPr/>
        <a:lstStyle/>
        <a:p>
          <a:r>
            <a:rPr lang="zh-CN" altLang="en-US" dirty="0"/>
            <a:t>价格发展的时间</a:t>
          </a:r>
          <a:endParaRPr lang="en-US" dirty="0"/>
        </a:p>
      </dgm:t>
    </dgm:pt>
    <dgm:pt modelId="{8B55D179-29A9-4A7E-9506-59E2E1CB40A0}" type="parTrans" cxnId="{B81E0DC2-6D7E-4CF7-8465-95B6733C1511}">
      <dgm:prSet/>
      <dgm:spPr/>
      <dgm:t>
        <a:bodyPr/>
        <a:lstStyle/>
        <a:p>
          <a:endParaRPr lang="en-US"/>
        </a:p>
      </dgm:t>
    </dgm:pt>
    <dgm:pt modelId="{7BD6EC57-EF48-445D-A126-4BB33A125BE5}" type="sibTrans" cxnId="{B81E0DC2-6D7E-4CF7-8465-95B6733C1511}">
      <dgm:prSet/>
      <dgm:spPr/>
      <dgm:t>
        <a:bodyPr/>
        <a:lstStyle/>
        <a:p>
          <a:endParaRPr lang="en-US"/>
        </a:p>
      </dgm:t>
    </dgm:pt>
    <dgm:pt modelId="{60AD3AD5-C631-47B7-BD3D-CB7DE2FF756A}">
      <dgm:prSet phldrT="[文本]"/>
      <dgm:spPr/>
      <dgm:t>
        <a:bodyPr/>
        <a:lstStyle/>
        <a:p>
          <a:r>
            <a:rPr lang="zh-CN" altLang="en-US" dirty="0"/>
            <a:t>是涨还是跌，还是震荡。</a:t>
          </a:r>
          <a:endParaRPr lang="en-US" dirty="0"/>
        </a:p>
      </dgm:t>
    </dgm:pt>
    <dgm:pt modelId="{4F39E199-F7C4-4FA0-B015-360C0D7E0730}" type="parTrans" cxnId="{AD1E42BA-3C81-49B2-81BD-8F03A329EC00}">
      <dgm:prSet/>
      <dgm:spPr/>
      <dgm:t>
        <a:bodyPr/>
        <a:lstStyle/>
        <a:p>
          <a:endParaRPr lang="en-US"/>
        </a:p>
      </dgm:t>
    </dgm:pt>
    <dgm:pt modelId="{B60BA466-32CB-4F83-84B2-0F68BDC0F287}" type="sibTrans" cxnId="{AD1E42BA-3C81-49B2-81BD-8F03A329EC00}">
      <dgm:prSet/>
      <dgm:spPr/>
      <dgm:t>
        <a:bodyPr/>
        <a:lstStyle/>
        <a:p>
          <a:endParaRPr lang="en-US"/>
        </a:p>
      </dgm:t>
    </dgm:pt>
    <dgm:pt modelId="{04274CB0-E66D-4EA0-A25D-76C271BE3426}">
      <dgm:prSet phldrT="[文本]"/>
      <dgm:spPr/>
      <dgm:t>
        <a:bodyPr/>
        <a:lstStyle/>
        <a:p>
          <a:r>
            <a:rPr lang="zh-CN" altLang="en-US" dirty="0"/>
            <a:t>震荡的幅度应该有所限制</a:t>
          </a:r>
          <a:endParaRPr lang="en-US" dirty="0"/>
        </a:p>
      </dgm:t>
    </dgm:pt>
    <dgm:pt modelId="{A81C6454-A15F-4483-ABD0-F53559FA7806}" type="parTrans" cxnId="{EE5F6578-22F3-46FC-B84D-DBE5CA0ABA86}">
      <dgm:prSet/>
      <dgm:spPr/>
      <dgm:t>
        <a:bodyPr/>
        <a:lstStyle/>
        <a:p>
          <a:endParaRPr lang="en-US"/>
        </a:p>
      </dgm:t>
    </dgm:pt>
    <dgm:pt modelId="{E006F106-E995-4B33-B87C-A251C83E38E7}" type="sibTrans" cxnId="{EE5F6578-22F3-46FC-B84D-DBE5CA0ABA86}">
      <dgm:prSet/>
      <dgm:spPr/>
      <dgm:t>
        <a:bodyPr/>
        <a:lstStyle/>
        <a:p>
          <a:endParaRPr lang="en-US"/>
        </a:p>
      </dgm:t>
    </dgm:pt>
    <dgm:pt modelId="{2AF37645-03D5-4EDB-8985-821519689B51}">
      <dgm:prSet phldrT="[文本]"/>
      <dgm:spPr/>
      <dgm:t>
        <a:bodyPr/>
        <a:lstStyle/>
        <a:p>
          <a:r>
            <a:rPr lang="zh-CN" altLang="en-US" dirty="0"/>
            <a:t>在哪一个时间范围内会涨或者跌</a:t>
          </a:r>
          <a:endParaRPr lang="en-US" dirty="0"/>
        </a:p>
      </dgm:t>
    </dgm:pt>
    <dgm:pt modelId="{4EA83918-96C9-4BC2-A9FD-E42DAF93F00E}" type="parTrans" cxnId="{F1A84327-5D49-4408-86D7-307EBBFC0164}">
      <dgm:prSet/>
      <dgm:spPr/>
      <dgm:t>
        <a:bodyPr/>
        <a:lstStyle/>
        <a:p>
          <a:endParaRPr lang="en-US"/>
        </a:p>
      </dgm:t>
    </dgm:pt>
    <dgm:pt modelId="{55D630EA-0F23-4C2F-8B13-6B321B2892E2}" type="sibTrans" cxnId="{F1A84327-5D49-4408-86D7-307EBBFC0164}">
      <dgm:prSet/>
      <dgm:spPr/>
      <dgm:t>
        <a:bodyPr/>
        <a:lstStyle/>
        <a:p>
          <a:endParaRPr lang="en-US"/>
        </a:p>
      </dgm:t>
    </dgm:pt>
    <dgm:pt modelId="{30133C54-6BBD-4CFF-A17D-C4F63B52E798}">
      <dgm:prSet phldrT="[文本]"/>
      <dgm:spPr/>
      <dgm:t>
        <a:bodyPr/>
        <a:lstStyle/>
        <a:p>
          <a:r>
            <a:rPr lang="zh-CN" altLang="en-US" dirty="0"/>
            <a:t>哪些特殊的时间段会有确定性的行情</a:t>
          </a:r>
          <a:endParaRPr lang="en-US" dirty="0"/>
        </a:p>
      </dgm:t>
    </dgm:pt>
    <dgm:pt modelId="{0F89A57B-8BC7-4ABC-98C9-E777C7F96E68}" type="parTrans" cxnId="{984C4B17-0798-4734-9F3E-F93C0B805D9E}">
      <dgm:prSet/>
      <dgm:spPr/>
      <dgm:t>
        <a:bodyPr/>
        <a:lstStyle/>
        <a:p>
          <a:endParaRPr lang="en-US"/>
        </a:p>
      </dgm:t>
    </dgm:pt>
    <dgm:pt modelId="{3F2D2DED-C7E6-4843-8A51-D677BA5F0819}" type="sibTrans" cxnId="{984C4B17-0798-4734-9F3E-F93C0B805D9E}">
      <dgm:prSet/>
      <dgm:spPr/>
      <dgm:t>
        <a:bodyPr/>
        <a:lstStyle/>
        <a:p>
          <a:endParaRPr lang="en-US"/>
        </a:p>
      </dgm:t>
    </dgm:pt>
    <dgm:pt modelId="{CBCC366A-731B-40D5-83AA-C68D406A8E52}" type="pres">
      <dgm:prSet presAssocID="{D466710A-50A7-4EBD-AE32-927BBCC1EA39}" presName="linear" presStyleCnt="0">
        <dgm:presLayoutVars>
          <dgm:dir/>
          <dgm:animLvl val="lvl"/>
          <dgm:resizeHandles val="exact"/>
        </dgm:presLayoutVars>
      </dgm:prSet>
      <dgm:spPr/>
    </dgm:pt>
    <dgm:pt modelId="{5D449826-1850-4021-9171-EBC50C9954F2}" type="pres">
      <dgm:prSet presAssocID="{0DBC09E1-4DA7-4CAB-9849-D6CA015E3A59}" presName="parentLin" presStyleCnt="0"/>
      <dgm:spPr/>
    </dgm:pt>
    <dgm:pt modelId="{EBC9A0C3-8E9D-4BD3-BCD3-74727835EBAA}" type="pres">
      <dgm:prSet presAssocID="{0DBC09E1-4DA7-4CAB-9849-D6CA015E3A59}" presName="parentLeftMargin" presStyleLbl="node1" presStyleIdx="0" presStyleCnt="2"/>
      <dgm:spPr/>
    </dgm:pt>
    <dgm:pt modelId="{523DB6E0-C673-4C2E-80C1-208237F8D2B8}" type="pres">
      <dgm:prSet presAssocID="{0DBC09E1-4DA7-4CAB-9849-D6CA015E3A59}" presName="parentText" presStyleLbl="node1" presStyleIdx="0" presStyleCnt="2">
        <dgm:presLayoutVars>
          <dgm:chMax val="0"/>
          <dgm:bulletEnabled val="1"/>
        </dgm:presLayoutVars>
      </dgm:prSet>
      <dgm:spPr/>
    </dgm:pt>
    <dgm:pt modelId="{9F1DF857-31E8-4451-9A04-101F4BF0187F}" type="pres">
      <dgm:prSet presAssocID="{0DBC09E1-4DA7-4CAB-9849-D6CA015E3A59}" presName="negativeSpace" presStyleCnt="0"/>
      <dgm:spPr/>
    </dgm:pt>
    <dgm:pt modelId="{E1C13220-0EA0-4E27-B385-A0E6DA0D79B2}" type="pres">
      <dgm:prSet presAssocID="{0DBC09E1-4DA7-4CAB-9849-D6CA015E3A59}" presName="childText" presStyleLbl="conFgAcc1" presStyleIdx="0" presStyleCnt="2">
        <dgm:presLayoutVars>
          <dgm:bulletEnabled val="1"/>
        </dgm:presLayoutVars>
      </dgm:prSet>
      <dgm:spPr/>
    </dgm:pt>
    <dgm:pt modelId="{245D0CAA-28B4-4A11-9D58-779CD3ED6CD6}" type="pres">
      <dgm:prSet presAssocID="{5ACA4929-2D56-4E0A-BCAC-85E9C2CA7976}" presName="spaceBetweenRectangles" presStyleCnt="0"/>
      <dgm:spPr/>
    </dgm:pt>
    <dgm:pt modelId="{0E02D768-6718-418F-B584-570718D78C08}" type="pres">
      <dgm:prSet presAssocID="{6538BC89-3591-4031-BCAC-5233073E30FC}" presName="parentLin" presStyleCnt="0"/>
      <dgm:spPr/>
    </dgm:pt>
    <dgm:pt modelId="{1CA68754-69D2-4072-9A99-BB7FC92A5AB4}" type="pres">
      <dgm:prSet presAssocID="{6538BC89-3591-4031-BCAC-5233073E30FC}" presName="parentLeftMargin" presStyleLbl="node1" presStyleIdx="0" presStyleCnt="2"/>
      <dgm:spPr/>
    </dgm:pt>
    <dgm:pt modelId="{6D7C70FA-BA8C-4817-82B2-8CBEE808B45E}" type="pres">
      <dgm:prSet presAssocID="{6538BC89-3591-4031-BCAC-5233073E30FC}" presName="parentText" presStyleLbl="node1" presStyleIdx="1" presStyleCnt="2">
        <dgm:presLayoutVars>
          <dgm:chMax val="0"/>
          <dgm:bulletEnabled val="1"/>
        </dgm:presLayoutVars>
      </dgm:prSet>
      <dgm:spPr/>
    </dgm:pt>
    <dgm:pt modelId="{4BC1511D-D502-44D0-A1D1-A51AA4DA6255}" type="pres">
      <dgm:prSet presAssocID="{6538BC89-3591-4031-BCAC-5233073E30FC}" presName="negativeSpace" presStyleCnt="0"/>
      <dgm:spPr/>
    </dgm:pt>
    <dgm:pt modelId="{21F25650-A4A6-4CA6-9005-7DE29AFE4E86}" type="pres">
      <dgm:prSet presAssocID="{6538BC89-3591-4031-BCAC-5233073E30FC}" presName="childText" presStyleLbl="conFgAcc1" presStyleIdx="1" presStyleCnt="2">
        <dgm:presLayoutVars>
          <dgm:bulletEnabled val="1"/>
        </dgm:presLayoutVars>
      </dgm:prSet>
      <dgm:spPr/>
    </dgm:pt>
  </dgm:ptLst>
  <dgm:cxnLst>
    <dgm:cxn modelId="{984C4B17-0798-4734-9F3E-F93C0B805D9E}" srcId="{6538BC89-3591-4031-BCAC-5233073E30FC}" destId="{30133C54-6BBD-4CFF-A17D-C4F63B52E798}" srcOrd="1" destOrd="0" parTransId="{0F89A57B-8BC7-4ABC-98C9-E777C7F96E68}" sibTransId="{3F2D2DED-C7E6-4843-8A51-D677BA5F0819}"/>
    <dgm:cxn modelId="{A751B024-EC19-43A2-868A-3E25814B3090}" type="presOf" srcId="{30133C54-6BBD-4CFF-A17D-C4F63B52E798}" destId="{21F25650-A4A6-4CA6-9005-7DE29AFE4E86}" srcOrd="0" destOrd="1" presId="urn:microsoft.com/office/officeart/2005/8/layout/list1"/>
    <dgm:cxn modelId="{F1A84327-5D49-4408-86D7-307EBBFC0164}" srcId="{6538BC89-3591-4031-BCAC-5233073E30FC}" destId="{2AF37645-03D5-4EDB-8985-821519689B51}" srcOrd="0" destOrd="0" parTransId="{4EA83918-96C9-4BC2-A9FD-E42DAF93F00E}" sibTransId="{55D630EA-0F23-4C2F-8B13-6B321B2892E2}"/>
    <dgm:cxn modelId="{CBB3ED36-12BC-448C-8926-0740CAF060CB}" type="presOf" srcId="{60AD3AD5-C631-47B7-BD3D-CB7DE2FF756A}" destId="{E1C13220-0EA0-4E27-B385-A0E6DA0D79B2}" srcOrd="0" destOrd="0" presId="urn:microsoft.com/office/officeart/2005/8/layout/list1"/>
    <dgm:cxn modelId="{E3B0B33D-D237-41B7-8E05-7AB47D0E4144}" type="presOf" srcId="{0DBC09E1-4DA7-4CAB-9849-D6CA015E3A59}" destId="{523DB6E0-C673-4C2E-80C1-208237F8D2B8}" srcOrd="1" destOrd="0" presId="urn:microsoft.com/office/officeart/2005/8/layout/list1"/>
    <dgm:cxn modelId="{9CB45372-1E71-4841-8219-AE41DC1BED0B}" srcId="{D466710A-50A7-4EBD-AE32-927BBCC1EA39}" destId="{0DBC09E1-4DA7-4CAB-9849-D6CA015E3A59}" srcOrd="0" destOrd="0" parTransId="{88FD13A6-DBBC-498B-B2EB-00541ED0BD48}" sibTransId="{5ACA4929-2D56-4E0A-BCAC-85E9C2CA7976}"/>
    <dgm:cxn modelId="{EE5F6578-22F3-46FC-B84D-DBE5CA0ABA86}" srcId="{0DBC09E1-4DA7-4CAB-9849-D6CA015E3A59}" destId="{04274CB0-E66D-4EA0-A25D-76C271BE3426}" srcOrd="1" destOrd="0" parTransId="{A81C6454-A15F-4483-ABD0-F53559FA7806}" sibTransId="{E006F106-E995-4B33-B87C-A251C83E38E7}"/>
    <dgm:cxn modelId="{505B4E7D-FCC9-498C-847C-142A2DB01314}" type="presOf" srcId="{04274CB0-E66D-4EA0-A25D-76C271BE3426}" destId="{E1C13220-0EA0-4E27-B385-A0E6DA0D79B2}" srcOrd="0" destOrd="1" presId="urn:microsoft.com/office/officeart/2005/8/layout/list1"/>
    <dgm:cxn modelId="{32007B97-939C-4CEC-9D0C-472509456491}" type="presOf" srcId="{6538BC89-3591-4031-BCAC-5233073E30FC}" destId="{6D7C70FA-BA8C-4817-82B2-8CBEE808B45E}" srcOrd="1" destOrd="0" presId="urn:microsoft.com/office/officeart/2005/8/layout/list1"/>
    <dgm:cxn modelId="{C83BA1A7-5EC7-486A-B37B-AE70A33A43A0}" type="presOf" srcId="{2AF37645-03D5-4EDB-8985-821519689B51}" destId="{21F25650-A4A6-4CA6-9005-7DE29AFE4E86}" srcOrd="0" destOrd="0" presId="urn:microsoft.com/office/officeart/2005/8/layout/list1"/>
    <dgm:cxn modelId="{436EA9A7-313B-4736-BE99-CE36F00E9692}" type="presOf" srcId="{0DBC09E1-4DA7-4CAB-9849-D6CA015E3A59}" destId="{EBC9A0C3-8E9D-4BD3-BCD3-74727835EBAA}" srcOrd="0" destOrd="0" presId="urn:microsoft.com/office/officeart/2005/8/layout/list1"/>
    <dgm:cxn modelId="{AD1E42BA-3C81-49B2-81BD-8F03A329EC00}" srcId="{0DBC09E1-4DA7-4CAB-9849-D6CA015E3A59}" destId="{60AD3AD5-C631-47B7-BD3D-CB7DE2FF756A}" srcOrd="0" destOrd="0" parTransId="{4F39E199-F7C4-4FA0-B015-360C0D7E0730}" sibTransId="{B60BA466-32CB-4F83-84B2-0F68BDC0F287}"/>
    <dgm:cxn modelId="{EA1C41BD-AE74-4CD1-BBB5-EDC567FF5C41}" type="presOf" srcId="{6538BC89-3591-4031-BCAC-5233073E30FC}" destId="{1CA68754-69D2-4072-9A99-BB7FC92A5AB4}" srcOrd="0" destOrd="0" presId="urn:microsoft.com/office/officeart/2005/8/layout/list1"/>
    <dgm:cxn modelId="{B81E0DC2-6D7E-4CF7-8465-95B6733C1511}" srcId="{D466710A-50A7-4EBD-AE32-927BBCC1EA39}" destId="{6538BC89-3591-4031-BCAC-5233073E30FC}" srcOrd="1" destOrd="0" parTransId="{8B55D179-29A9-4A7E-9506-59E2E1CB40A0}" sibTransId="{7BD6EC57-EF48-445D-A126-4BB33A125BE5}"/>
    <dgm:cxn modelId="{96D98DF0-C185-4878-841F-D88188CC72B0}" type="presOf" srcId="{D466710A-50A7-4EBD-AE32-927BBCC1EA39}" destId="{CBCC366A-731B-40D5-83AA-C68D406A8E52}" srcOrd="0" destOrd="0" presId="urn:microsoft.com/office/officeart/2005/8/layout/list1"/>
    <dgm:cxn modelId="{C31527E2-19F6-4F20-9A85-F51B367A53BA}" type="presParOf" srcId="{CBCC366A-731B-40D5-83AA-C68D406A8E52}" destId="{5D449826-1850-4021-9171-EBC50C9954F2}" srcOrd="0" destOrd="0" presId="urn:microsoft.com/office/officeart/2005/8/layout/list1"/>
    <dgm:cxn modelId="{152A6F4F-BBA2-4D1E-8288-6DD1786A8E9E}" type="presParOf" srcId="{5D449826-1850-4021-9171-EBC50C9954F2}" destId="{EBC9A0C3-8E9D-4BD3-BCD3-74727835EBAA}" srcOrd="0" destOrd="0" presId="urn:microsoft.com/office/officeart/2005/8/layout/list1"/>
    <dgm:cxn modelId="{C1C29DDF-FD6E-4A8A-9BB8-DFC99A4F9ABC}" type="presParOf" srcId="{5D449826-1850-4021-9171-EBC50C9954F2}" destId="{523DB6E0-C673-4C2E-80C1-208237F8D2B8}" srcOrd="1" destOrd="0" presId="urn:microsoft.com/office/officeart/2005/8/layout/list1"/>
    <dgm:cxn modelId="{6A728721-7F81-4291-8C49-3FC40595CC43}" type="presParOf" srcId="{CBCC366A-731B-40D5-83AA-C68D406A8E52}" destId="{9F1DF857-31E8-4451-9A04-101F4BF0187F}" srcOrd="1" destOrd="0" presId="urn:microsoft.com/office/officeart/2005/8/layout/list1"/>
    <dgm:cxn modelId="{EADAB696-C53F-4F8B-BB83-69E997646D87}" type="presParOf" srcId="{CBCC366A-731B-40D5-83AA-C68D406A8E52}" destId="{E1C13220-0EA0-4E27-B385-A0E6DA0D79B2}" srcOrd="2" destOrd="0" presId="urn:microsoft.com/office/officeart/2005/8/layout/list1"/>
    <dgm:cxn modelId="{F62F587D-0347-4A22-8C6E-1794D73BAFFA}" type="presParOf" srcId="{CBCC366A-731B-40D5-83AA-C68D406A8E52}" destId="{245D0CAA-28B4-4A11-9D58-779CD3ED6CD6}" srcOrd="3" destOrd="0" presId="urn:microsoft.com/office/officeart/2005/8/layout/list1"/>
    <dgm:cxn modelId="{186C0457-71CF-46ED-8562-D9D0B612EC4C}" type="presParOf" srcId="{CBCC366A-731B-40D5-83AA-C68D406A8E52}" destId="{0E02D768-6718-418F-B584-570718D78C08}" srcOrd="4" destOrd="0" presId="urn:microsoft.com/office/officeart/2005/8/layout/list1"/>
    <dgm:cxn modelId="{9401C27F-A641-4CC8-B0D8-88F2B218A93F}" type="presParOf" srcId="{0E02D768-6718-418F-B584-570718D78C08}" destId="{1CA68754-69D2-4072-9A99-BB7FC92A5AB4}" srcOrd="0" destOrd="0" presId="urn:microsoft.com/office/officeart/2005/8/layout/list1"/>
    <dgm:cxn modelId="{784865AB-E012-4007-903B-EC54ADBC9184}" type="presParOf" srcId="{0E02D768-6718-418F-B584-570718D78C08}" destId="{6D7C70FA-BA8C-4817-82B2-8CBEE808B45E}" srcOrd="1" destOrd="0" presId="urn:microsoft.com/office/officeart/2005/8/layout/list1"/>
    <dgm:cxn modelId="{D7382B01-6176-4DF7-B23F-9CD7FE99A44B}" type="presParOf" srcId="{CBCC366A-731B-40D5-83AA-C68D406A8E52}" destId="{4BC1511D-D502-44D0-A1D1-A51AA4DA6255}" srcOrd="5" destOrd="0" presId="urn:microsoft.com/office/officeart/2005/8/layout/list1"/>
    <dgm:cxn modelId="{0C1687BC-B6CE-4F8E-807E-F6D9B1E28266}" type="presParOf" srcId="{CBCC366A-731B-40D5-83AA-C68D406A8E52}" destId="{21F25650-A4A6-4CA6-9005-7DE29AFE4E86}"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466710A-50A7-4EBD-AE32-927BBCC1EA39}"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30133C54-6BBD-4CFF-A17D-C4F63B52E798}">
      <dgm:prSet phldrT="[文本]"/>
      <dgm:spPr/>
      <dgm:t>
        <a:bodyPr/>
        <a:lstStyle/>
        <a:p>
          <a:r>
            <a:rPr lang="zh-CN" altLang="en-US"/>
            <a:t>价格发展的空间</a:t>
          </a:r>
          <a:endParaRPr lang="en-US" dirty="0"/>
        </a:p>
      </dgm:t>
    </dgm:pt>
    <dgm:pt modelId="{0F89A57B-8BC7-4ABC-98C9-E777C7F96E68}" type="parTrans" cxnId="{984C4B17-0798-4734-9F3E-F93C0B805D9E}">
      <dgm:prSet/>
      <dgm:spPr/>
      <dgm:t>
        <a:bodyPr/>
        <a:lstStyle/>
        <a:p>
          <a:endParaRPr lang="en-US"/>
        </a:p>
      </dgm:t>
    </dgm:pt>
    <dgm:pt modelId="{3F2D2DED-C7E6-4843-8A51-D677BA5F0819}" type="sibTrans" cxnId="{984C4B17-0798-4734-9F3E-F93C0B805D9E}">
      <dgm:prSet/>
      <dgm:spPr/>
      <dgm:t>
        <a:bodyPr/>
        <a:lstStyle/>
        <a:p>
          <a:endParaRPr lang="en-US"/>
        </a:p>
      </dgm:t>
    </dgm:pt>
    <dgm:pt modelId="{9C5BC3B2-B447-483E-BF2E-1C720DCBA019}">
      <dgm:prSet phldrT="[文本]"/>
      <dgm:spPr/>
      <dgm:t>
        <a:bodyPr/>
        <a:lstStyle/>
        <a:p>
          <a:r>
            <a:rPr lang="zh-CN" altLang="en-US" dirty="0"/>
            <a:t>底部和顶部各在哪里</a:t>
          </a:r>
          <a:endParaRPr lang="en-US" dirty="0"/>
        </a:p>
      </dgm:t>
    </dgm:pt>
    <dgm:pt modelId="{228216F1-A40C-4824-B4B5-07BDB97E40B8}" type="parTrans" cxnId="{0BF4304E-EEC5-4A45-826B-E898EC811C31}">
      <dgm:prSet/>
      <dgm:spPr/>
      <dgm:t>
        <a:bodyPr/>
        <a:lstStyle/>
        <a:p>
          <a:endParaRPr lang="en-US"/>
        </a:p>
      </dgm:t>
    </dgm:pt>
    <dgm:pt modelId="{643C6493-8D7B-43CA-B747-CE4754EC909C}" type="sibTrans" cxnId="{0BF4304E-EEC5-4A45-826B-E898EC811C31}">
      <dgm:prSet/>
      <dgm:spPr/>
      <dgm:t>
        <a:bodyPr/>
        <a:lstStyle/>
        <a:p>
          <a:endParaRPr lang="en-US"/>
        </a:p>
      </dgm:t>
    </dgm:pt>
    <dgm:pt modelId="{961CA37F-F901-4C66-ABA6-A3AFA4165660}">
      <dgm:prSet phldrT="[文本]"/>
      <dgm:spPr/>
      <dgm:t>
        <a:bodyPr/>
        <a:lstStyle/>
        <a:p>
          <a:r>
            <a:rPr lang="zh-CN" altLang="en-US" dirty="0"/>
            <a:t>策略研究</a:t>
          </a:r>
          <a:endParaRPr lang="en-US" dirty="0"/>
        </a:p>
      </dgm:t>
    </dgm:pt>
    <dgm:pt modelId="{D8DE2771-068C-47AC-8705-A52304E78793}" type="parTrans" cxnId="{C0D99F1E-B060-4817-BB4A-65D5B9F54B45}">
      <dgm:prSet/>
      <dgm:spPr/>
      <dgm:t>
        <a:bodyPr/>
        <a:lstStyle/>
        <a:p>
          <a:endParaRPr lang="zh-CN" altLang="en-US"/>
        </a:p>
      </dgm:t>
    </dgm:pt>
    <dgm:pt modelId="{3F09586B-7204-4AFD-BF3A-B420833C39FA}" type="sibTrans" cxnId="{C0D99F1E-B060-4817-BB4A-65D5B9F54B45}">
      <dgm:prSet/>
      <dgm:spPr/>
      <dgm:t>
        <a:bodyPr/>
        <a:lstStyle/>
        <a:p>
          <a:endParaRPr lang="zh-CN" altLang="en-US"/>
        </a:p>
      </dgm:t>
    </dgm:pt>
    <dgm:pt modelId="{74175914-9101-4E06-BA18-25DC27764949}">
      <dgm:prSet phldrT="[文本]"/>
      <dgm:spPr/>
      <dgm:t>
        <a:bodyPr/>
        <a:lstStyle/>
        <a:p>
          <a:r>
            <a:rPr lang="zh-CN" altLang="en-US" dirty="0"/>
            <a:t>仓位的多少</a:t>
          </a:r>
          <a:endParaRPr lang="en-US" dirty="0"/>
        </a:p>
      </dgm:t>
    </dgm:pt>
    <dgm:pt modelId="{D2DF2550-C6D7-4D15-974F-B07ECCC9C0DB}" type="parTrans" cxnId="{FAEF3290-F95B-4AF2-8067-B6BB1BF9A039}">
      <dgm:prSet/>
      <dgm:spPr/>
      <dgm:t>
        <a:bodyPr/>
        <a:lstStyle/>
        <a:p>
          <a:endParaRPr lang="zh-CN" altLang="en-US"/>
        </a:p>
      </dgm:t>
    </dgm:pt>
    <dgm:pt modelId="{E51D5061-14A7-4505-BE0E-06982810D1A5}" type="sibTrans" cxnId="{FAEF3290-F95B-4AF2-8067-B6BB1BF9A039}">
      <dgm:prSet/>
      <dgm:spPr/>
      <dgm:t>
        <a:bodyPr/>
        <a:lstStyle/>
        <a:p>
          <a:endParaRPr lang="zh-CN" altLang="en-US"/>
        </a:p>
      </dgm:t>
    </dgm:pt>
    <dgm:pt modelId="{CBCC366A-731B-40D5-83AA-C68D406A8E52}" type="pres">
      <dgm:prSet presAssocID="{D466710A-50A7-4EBD-AE32-927BBCC1EA39}" presName="linear" presStyleCnt="0">
        <dgm:presLayoutVars>
          <dgm:dir/>
          <dgm:animLvl val="lvl"/>
          <dgm:resizeHandles val="exact"/>
        </dgm:presLayoutVars>
      </dgm:prSet>
      <dgm:spPr/>
    </dgm:pt>
    <dgm:pt modelId="{E58141EC-F5B9-419A-9572-46F7A5D78383}" type="pres">
      <dgm:prSet presAssocID="{30133C54-6BBD-4CFF-A17D-C4F63B52E798}" presName="parentLin" presStyleCnt="0"/>
      <dgm:spPr/>
    </dgm:pt>
    <dgm:pt modelId="{E6617A9A-61B4-4320-9F3B-A1EE8379C528}" type="pres">
      <dgm:prSet presAssocID="{30133C54-6BBD-4CFF-A17D-C4F63B52E798}" presName="parentLeftMargin" presStyleLbl="node1" presStyleIdx="0" presStyleCnt="2"/>
      <dgm:spPr/>
    </dgm:pt>
    <dgm:pt modelId="{54388310-4A1B-4008-A591-485043275FC0}" type="pres">
      <dgm:prSet presAssocID="{30133C54-6BBD-4CFF-A17D-C4F63B52E798}" presName="parentText" presStyleLbl="node1" presStyleIdx="0" presStyleCnt="2">
        <dgm:presLayoutVars>
          <dgm:chMax val="0"/>
          <dgm:bulletEnabled val="1"/>
        </dgm:presLayoutVars>
      </dgm:prSet>
      <dgm:spPr/>
    </dgm:pt>
    <dgm:pt modelId="{6F8A673F-2FA8-4081-8D6F-856BE4724193}" type="pres">
      <dgm:prSet presAssocID="{30133C54-6BBD-4CFF-A17D-C4F63B52E798}" presName="negativeSpace" presStyleCnt="0"/>
      <dgm:spPr/>
    </dgm:pt>
    <dgm:pt modelId="{6FBAE52E-36D8-40E2-BCFB-7A18DFE031FB}" type="pres">
      <dgm:prSet presAssocID="{30133C54-6BBD-4CFF-A17D-C4F63B52E798}" presName="childText" presStyleLbl="conFgAcc1" presStyleIdx="0" presStyleCnt="2">
        <dgm:presLayoutVars>
          <dgm:bulletEnabled val="1"/>
        </dgm:presLayoutVars>
      </dgm:prSet>
      <dgm:spPr/>
    </dgm:pt>
    <dgm:pt modelId="{0EBB6493-EE4C-4AA3-8731-DAF21408D888}" type="pres">
      <dgm:prSet presAssocID="{3F2D2DED-C7E6-4843-8A51-D677BA5F0819}" presName="spaceBetweenRectangles" presStyleCnt="0"/>
      <dgm:spPr/>
    </dgm:pt>
    <dgm:pt modelId="{BB1D5D84-8632-4179-BBFF-BCC9C54A071B}" type="pres">
      <dgm:prSet presAssocID="{961CA37F-F901-4C66-ABA6-A3AFA4165660}" presName="parentLin" presStyleCnt="0"/>
      <dgm:spPr/>
    </dgm:pt>
    <dgm:pt modelId="{AD9809D1-878C-4075-AF83-632DB1B9F179}" type="pres">
      <dgm:prSet presAssocID="{961CA37F-F901-4C66-ABA6-A3AFA4165660}" presName="parentLeftMargin" presStyleLbl="node1" presStyleIdx="0" presStyleCnt="2"/>
      <dgm:spPr/>
    </dgm:pt>
    <dgm:pt modelId="{7321B0DC-E6A8-4C60-A101-D25D3D86970C}" type="pres">
      <dgm:prSet presAssocID="{961CA37F-F901-4C66-ABA6-A3AFA4165660}" presName="parentText" presStyleLbl="node1" presStyleIdx="1" presStyleCnt="2">
        <dgm:presLayoutVars>
          <dgm:chMax val="0"/>
          <dgm:bulletEnabled val="1"/>
        </dgm:presLayoutVars>
      </dgm:prSet>
      <dgm:spPr/>
    </dgm:pt>
    <dgm:pt modelId="{823C695C-C6B6-415F-85C5-E64F9E86D913}" type="pres">
      <dgm:prSet presAssocID="{961CA37F-F901-4C66-ABA6-A3AFA4165660}" presName="negativeSpace" presStyleCnt="0"/>
      <dgm:spPr/>
    </dgm:pt>
    <dgm:pt modelId="{58C06F1B-AF5A-48E4-8A90-A0AB685FD24F}" type="pres">
      <dgm:prSet presAssocID="{961CA37F-F901-4C66-ABA6-A3AFA4165660}" presName="childText" presStyleLbl="conFgAcc1" presStyleIdx="1" presStyleCnt="2">
        <dgm:presLayoutVars>
          <dgm:bulletEnabled val="1"/>
        </dgm:presLayoutVars>
      </dgm:prSet>
      <dgm:spPr/>
    </dgm:pt>
  </dgm:ptLst>
  <dgm:cxnLst>
    <dgm:cxn modelId="{984C4B17-0798-4734-9F3E-F93C0B805D9E}" srcId="{D466710A-50A7-4EBD-AE32-927BBCC1EA39}" destId="{30133C54-6BBD-4CFF-A17D-C4F63B52E798}" srcOrd="0" destOrd="0" parTransId="{0F89A57B-8BC7-4ABC-98C9-E777C7F96E68}" sibTransId="{3F2D2DED-C7E6-4843-8A51-D677BA5F0819}"/>
    <dgm:cxn modelId="{C0D99F1E-B060-4817-BB4A-65D5B9F54B45}" srcId="{D466710A-50A7-4EBD-AE32-927BBCC1EA39}" destId="{961CA37F-F901-4C66-ABA6-A3AFA4165660}" srcOrd="1" destOrd="0" parTransId="{D8DE2771-068C-47AC-8705-A52304E78793}" sibTransId="{3F09586B-7204-4AFD-BF3A-B420833C39FA}"/>
    <dgm:cxn modelId="{5936693C-E90A-4F3E-A876-BEE0381E6AC0}" type="presOf" srcId="{961CA37F-F901-4C66-ABA6-A3AFA4165660}" destId="{7321B0DC-E6A8-4C60-A101-D25D3D86970C}" srcOrd="1" destOrd="0" presId="urn:microsoft.com/office/officeart/2005/8/layout/list1"/>
    <dgm:cxn modelId="{6A6BF263-5ECC-43FF-8EF9-78284B89906F}" type="presOf" srcId="{30133C54-6BBD-4CFF-A17D-C4F63B52E798}" destId="{E6617A9A-61B4-4320-9F3B-A1EE8379C528}" srcOrd="0" destOrd="0" presId="urn:microsoft.com/office/officeart/2005/8/layout/list1"/>
    <dgm:cxn modelId="{B77BFC69-BAA8-4085-8508-A259C7F875AC}" type="presOf" srcId="{74175914-9101-4E06-BA18-25DC27764949}" destId="{58C06F1B-AF5A-48E4-8A90-A0AB685FD24F}" srcOrd="0" destOrd="0" presId="urn:microsoft.com/office/officeart/2005/8/layout/list1"/>
    <dgm:cxn modelId="{0BF4304E-EEC5-4A45-826B-E898EC811C31}" srcId="{30133C54-6BBD-4CFF-A17D-C4F63B52E798}" destId="{9C5BC3B2-B447-483E-BF2E-1C720DCBA019}" srcOrd="0" destOrd="0" parTransId="{228216F1-A40C-4824-B4B5-07BDB97E40B8}" sibTransId="{643C6493-8D7B-43CA-B747-CE4754EC909C}"/>
    <dgm:cxn modelId="{168D6A7C-C5F5-4118-8462-BA3EE8017EFD}" type="presOf" srcId="{30133C54-6BBD-4CFF-A17D-C4F63B52E798}" destId="{54388310-4A1B-4008-A591-485043275FC0}" srcOrd="1" destOrd="0" presId="urn:microsoft.com/office/officeart/2005/8/layout/list1"/>
    <dgm:cxn modelId="{FAEF3290-F95B-4AF2-8067-B6BB1BF9A039}" srcId="{961CA37F-F901-4C66-ABA6-A3AFA4165660}" destId="{74175914-9101-4E06-BA18-25DC27764949}" srcOrd="0" destOrd="0" parTransId="{D2DF2550-C6D7-4D15-974F-B07ECCC9C0DB}" sibTransId="{E51D5061-14A7-4505-BE0E-06982810D1A5}"/>
    <dgm:cxn modelId="{84FC69A1-A81E-4913-B5F6-157124D662EB}" type="presOf" srcId="{9C5BC3B2-B447-483E-BF2E-1C720DCBA019}" destId="{6FBAE52E-36D8-40E2-BCFB-7A18DFE031FB}" srcOrd="0" destOrd="0" presId="urn:microsoft.com/office/officeart/2005/8/layout/list1"/>
    <dgm:cxn modelId="{E82821B5-9F19-4DBE-B84B-AE08D0E9A04A}" type="presOf" srcId="{961CA37F-F901-4C66-ABA6-A3AFA4165660}" destId="{AD9809D1-878C-4075-AF83-632DB1B9F179}" srcOrd="0" destOrd="0" presId="urn:microsoft.com/office/officeart/2005/8/layout/list1"/>
    <dgm:cxn modelId="{96D98DF0-C185-4878-841F-D88188CC72B0}" type="presOf" srcId="{D466710A-50A7-4EBD-AE32-927BBCC1EA39}" destId="{CBCC366A-731B-40D5-83AA-C68D406A8E52}" srcOrd="0" destOrd="0" presId="urn:microsoft.com/office/officeart/2005/8/layout/list1"/>
    <dgm:cxn modelId="{E5001979-DF4C-4CF3-8E4A-161058792C5C}" type="presParOf" srcId="{CBCC366A-731B-40D5-83AA-C68D406A8E52}" destId="{E58141EC-F5B9-419A-9572-46F7A5D78383}" srcOrd="0" destOrd="0" presId="urn:microsoft.com/office/officeart/2005/8/layout/list1"/>
    <dgm:cxn modelId="{3F70FFE7-E544-4722-BE9F-CF0351AD3AA2}" type="presParOf" srcId="{E58141EC-F5B9-419A-9572-46F7A5D78383}" destId="{E6617A9A-61B4-4320-9F3B-A1EE8379C528}" srcOrd="0" destOrd="0" presId="urn:microsoft.com/office/officeart/2005/8/layout/list1"/>
    <dgm:cxn modelId="{A5A6B5EE-9BDE-4548-B932-5B6A6ED6FD98}" type="presParOf" srcId="{E58141EC-F5B9-419A-9572-46F7A5D78383}" destId="{54388310-4A1B-4008-A591-485043275FC0}" srcOrd="1" destOrd="0" presId="urn:microsoft.com/office/officeart/2005/8/layout/list1"/>
    <dgm:cxn modelId="{816E41EC-C8FA-44DA-91D2-FB0BFDE0D157}" type="presParOf" srcId="{CBCC366A-731B-40D5-83AA-C68D406A8E52}" destId="{6F8A673F-2FA8-4081-8D6F-856BE4724193}" srcOrd="1" destOrd="0" presId="urn:microsoft.com/office/officeart/2005/8/layout/list1"/>
    <dgm:cxn modelId="{E0878E14-E419-48F4-B487-B208E023B179}" type="presParOf" srcId="{CBCC366A-731B-40D5-83AA-C68D406A8E52}" destId="{6FBAE52E-36D8-40E2-BCFB-7A18DFE031FB}" srcOrd="2" destOrd="0" presId="urn:microsoft.com/office/officeart/2005/8/layout/list1"/>
    <dgm:cxn modelId="{9A9E1587-34DD-4AC4-8BD3-8F5DFFBD6FE9}" type="presParOf" srcId="{CBCC366A-731B-40D5-83AA-C68D406A8E52}" destId="{0EBB6493-EE4C-4AA3-8731-DAF21408D888}" srcOrd="3" destOrd="0" presId="urn:microsoft.com/office/officeart/2005/8/layout/list1"/>
    <dgm:cxn modelId="{52AC2282-EE39-4AED-A26D-31369A547387}" type="presParOf" srcId="{CBCC366A-731B-40D5-83AA-C68D406A8E52}" destId="{BB1D5D84-8632-4179-BBFF-BCC9C54A071B}" srcOrd="4" destOrd="0" presId="urn:microsoft.com/office/officeart/2005/8/layout/list1"/>
    <dgm:cxn modelId="{EF42651D-7E13-4D56-9ACF-66E324348D1B}" type="presParOf" srcId="{BB1D5D84-8632-4179-BBFF-BCC9C54A071B}" destId="{AD9809D1-878C-4075-AF83-632DB1B9F179}" srcOrd="0" destOrd="0" presId="urn:microsoft.com/office/officeart/2005/8/layout/list1"/>
    <dgm:cxn modelId="{4ACFED5B-D5BB-494C-AA92-9FDEAFC91039}" type="presParOf" srcId="{BB1D5D84-8632-4179-BBFF-BCC9C54A071B}" destId="{7321B0DC-E6A8-4C60-A101-D25D3D86970C}" srcOrd="1" destOrd="0" presId="urn:microsoft.com/office/officeart/2005/8/layout/list1"/>
    <dgm:cxn modelId="{2EAED704-405F-4C0A-8609-390A6E38CF8B}" type="presParOf" srcId="{CBCC366A-731B-40D5-83AA-C68D406A8E52}" destId="{823C695C-C6B6-415F-85C5-E64F9E86D913}" srcOrd="5" destOrd="0" presId="urn:microsoft.com/office/officeart/2005/8/layout/list1"/>
    <dgm:cxn modelId="{2901E024-9835-4E12-A1D7-2CAA6B69B201}" type="presParOf" srcId="{CBCC366A-731B-40D5-83AA-C68D406A8E52}" destId="{58C06F1B-AF5A-48E4-8A90-A0AB685FD24F}" srcOrd="6"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F4AF45C-3B3E-4402-89F4-321B7FA549A7}" type="doc">
      <dgm:prSet loTypeId="urn:microsoft.com/office/officeart/2005/8/layout/process1" loCatId="process" qsTypeId="urn:microsoft.com/office/officeart/2005/8/quickstyle/simple1" qsCatId="simple" csTypeId="urn:microsoft.com/office/officeart/2005/8/colors/accent1_2" csCatId="accent1" phldr="1"/>
      <dgm:spPr/>
    </dgm:pt>
    <dgm:pt modelId="{B1879B50-CED8-47D1-95D7-25A57AD23C8C}">
      <dgm:prSet phldrT="[文本]"/>
      <dgm:spPr/>
      <dgm:t>
        <a:bodyPr/>
        <a:lstStyle/>
        <a:p>
          <a:r>
            <a:rPr lang="zh-CN" altLang="en-US" dirty="0"/>
            <a:t>从反面验证假设</a:t>
          </a:r>
          <a:endParaRPr lang="en-US" dirty="0"/>
        </a:p>
      </dgm:t>
    </dgm:pt>
    <dgm:pt modelId="{29B07BF8-9E7B-4C4E-A26C-F7BE80B05031}" type="parTrans" cxnId="{8730E265-137A-47AC-8906-B6EA1002323F}">
      <dgm:prSet/>
      <dgm:spPr/>
      <dgm:t>
        <a:bodyPr/>
        <a:lstStyle/>
        <a:p>
          <a:endParaRPr lang="en-US"/>
        </a:p>
      </dgm:t>
    </dgm:pt>
    <dgm:pt modelId="{6D73C5EB-2D5F-4BD7-BE2A-F0922157E943}" type="sibTrans" cxnId="{8730E265-137A-47AC-8906-B6EA1002323F}">
      <dgm:prSet/>
      <dgm:spPr/>
      <dgm:t>
        <a:bodyPr/>
        <a:lstStyle/>
        <a:p>
          <a:endParaRPr lang="en-US"/>
        </a:p>
      </dgm:t>
    </dgm:pt>
    <dgm:pt modelId="{217EC127-8F49-4D29-A207-61A8E71B7F98}">
      <dgm:prSet phldrT="[文本]"/>
      <dgm:spPr/>
      <dgm:t>
        <a:bodyPr/>
        <a:lstStyle/>
        <a:p>
          <a:r>
            <a:rPr lang="zh-CN" altLang="en-US" dirty="0"/>
            <a:t>从结果倒推过程</a:t>
          </a:r>
          <a:endParaRPr lang="en-US" dirty="0"/>
        </a:p>
      </dgm:t>
    </dgm:pt>
    <dgm:pt modelId="{C9E6BA61-4F87-4F53-A952-8409B1FB0645}" type="parTrans" cxnId="{7AA0AD29-51E4-4098-AE76-2EF398BD3A5C}">
      <dgm:prSet/>
      <dgm:spPr/>
      <dgm:t>
        <a:bodyPr/>
        <a:lstStyle/>
        <a:p>
          <a:endParaRPr lang="en-US"/>
        </a:p>
      </dgm:t>
    </dgm:pt>
    <dgm:pt modelId="{312ACAE6-AC0E-4F54-BFBA-0A17E4F80F90}" type="sibTrans" cxnId="{7AA0AD29-51E4-4098-AE76-2EF398BD3A5C}">
      <dgm:prSet/>
      <dgm:spPr/>
      <dgm:t>
        <a:bodyPr/>
        <a:lstStyle/>
        <a:p>
          <a:endParaRPr lang="en-US"/>
        </a:p>
      </dgm:t>
    </dgm:pt>
    <dgm:pt modelId="{C5CB4948-CC40-4BE2-B9C9-84E1D0B54DBE}">
      <dgm:prSet phldrT="[文本]"/>
      <dgm:spPr/>
      <dgm:t>
        <a:bodyPr/>
        <a:lstStyle/>
        <a:p>
          <a:r>
            <a:rPr lang="zh-CN" altLang="en-US" dirty="0"/>
            <a:t>逆向剖析</a:t>
          </a:r>
          <a:endParaRPr lang="en-US" dirty="0"/>
        </a:p>
      </dgm:t>
    </dgm:pt>
    <dgm:pt modelId="{E36E4A68-810A-4C7C-8296-0EF7F5E1F81B}" type="parTrans" cxnId="{4164E9CD-00D5-427A-B42A-C190B039ABDD}">
      <dgm:prSet/>
      <dgm:spPr/>
      <dgm:t>
        <a:bodyPr/>
        <a:lstStyle/>
        <a:p>
          <a:endParaRPr lang="en-US"/>
        </a:p>
      </dgm:t>
    </dgm:pt>
    <dgm:pt modelId="{477A2ECC-FFB6-4322-8DAF-7EF356B9D479}" type="sibTrans" cxnId="{4164E9CD-00D5-427A-B42A-C190B039ABDD}">
      <dgm:prSet/>
      <dgm:spPr/>
      <dgm:t>
        <a:bodyPr/>
        <a:lstStyle/>
        <a:p>
          <a:endParaRPr lang="en-US"/>
        </a:p>
      </dgm:t>
    </dgm:pt>
    <dgm:pt modelId="{FBED0EF3-FED3-41D0-BDF1-55B61517DB56}" type="pres">
      <dgm:prSet presAssocID="{2F4AF45C-3B3E-4402-89F4-321B7FA549A7}" presName="Name0" presStyleCnt="0">
        <dgm:presLayoutVars>
          <dgm:dir/>
          <dgm:resizeHandles val="exact"/>
        </dgm:presLayoutVars>
      </dgm:prSet>
      <dgm:spPr/>
    </dgm:pt>
    <dgm:pt modelId="{36AAF104-C45D-4842-A4F7-520351DD44B0}" type="pres">
      <dgm:prSet presAssocID="{B1879B50-CED8-47D1-95D7-25A57AD23C8C}" presName="node" presStyleLbl="node1" presStyleIdx="0" presStyleCnt="3">
        <dgm:presLayoutVars>
          <dgm:bulletEnabled val="1"/>
        </dgm:presLayoutVars>
      </dgm:prSet>
      <dgm:spPr/>
    </dgm:pt>
    <dgm:pt modelId="{F1573D70-B579-406F-A3DE-F94FE3B1F1F5}" type="pres">
      <dgm:prSet presAssocID="{6D73C5EB-2D5F-4BD7-BE2A-F0922157E943}" presName="sibTrans" presStyleLbl="sibTrans2D1" presStyleIdx="0" presStyleCnt="2"/>
      <dgm:spPr/>
    </dgm:pt>
    <dgm:pt modelId="{761AD39B-6020-406D-A61C-A7D1B9EF7D57}" type="pres">
      <dgm:prSet presAssocID="{6D73C5EB-2D5F-4BD7-BE2A-F0922157E943}" presName="connectorText" presStyleLbl="sibTrans2D1" presStyleIdx="0" presStyleCnt="2"/>
      <dgm:spPr/>
    </dgm:pt>
    <dgm:pt modelId="{85A9E6C6-4FFF-472C-8164-5B52DAE2E36A}" type="pres">
      <dgm:prSet presAssocID="{217EC127-8F49-4D29-A207-61A8E71B7F98}" presName="node" presStyleLbl="node1" presStyleIdx="1" presStyleCnt="3">
        <dgm:presLayoutVars>
          <dgm:bulletEnabled val="1"/>
        </dgm:presLayoutVars>
      </dgm:prSet>
      <dgm:spPr/>
    </dgm:pt>
    <dgm:pt modelId="{BEE962D1-DF6B-4546-929D-B4CE3D838593}" type="pres">
      <dgm:prSet presAssocID="{312ACAE6-AC0E-4F54-BFBA-0A17E4F80F90}" presName="sibTrans" presStyleLbl="sibTrans2D1" presStyleIdx="1" presStyleCnt="2"/>
      <dgm:spPr/>
    </dgm:pt>
    <dgm:pt modelId="{6A41118A-1FF9-4CDB-AA3D-5AFD935C5B3F}" type="pres">
      <dgm:prSet presAssocID="{312ACAE6-AC0E-4F54-BFBA-0A17E4F80F90}" presName="connectorText" presStyleLbl="sibTrans2D1" presStyleIdx="1" presStyleCnt="2"/>
      <dgm:spPr/>
    </dgm:pt>
    <dgm:pt modelId="{DCA0496D-D3E3-49B1-9138-E9A8F87CE089}" type="pres">
      <dgm:prSet presAssocID="{C5CB4948-CC40-4BE2-B9C9-84E1D0B54DBE}" presName="node" presStyleLbl="node1" presStyleIdx="2" presStyleCnt="3">
        <dgm:presLayoutVars>
          <dgm:bulletEnabled val="1"/>
        </dgm:presLayoutVars>
      </dgm:prSet>
      <dgm:spPr/>
    </dgm:pt>
  </dgm:ptLst>
  <dgm:cxnLst>
    <dgm:cxn modelId="{78068A20-7C69-4653-9C0C-0EB58F64CE83}" type="presOf" srcId="{217EC127-8F49-4D29-A207-61A8E71B7F98}" destId="{85A9E6C6-4FFF-472C-8164-5B52DAE2E36A}" srcOrd="0" destOrd="0" presId="urn:microsoft.com/office/officeart/2005/8/layout/process1"/>
    <dgm:cxn modelId="{D6493723-CB7A-494C-A79E-F67FC7A9348F}" type="presOf" srcId="{C5CB4948-CC40-4BE2-B9C9-84E1D0B54DBE}" destId="{DCA0496D-D3E3-49B1-9138-E9A8F87CE089}" srcOrd="0" destOrd="0" presId="urn:microsoft.com/office/officeart/2005/8/layout/process1"/>
    <dgm:cxn modelId="{7AA0AD29-51E4-4098-AE76-2EF398BD3A5C}" srcId="{2F4AF45C-3B3E-4402-89F4-321B7FA549A7}" destId="{217EC127-8F49-4D29-A207-61A8E71B7F98}" srcOrd="1" destOrd="0" parTransId="{C9E6BA61-4F87-4F53-A952-8409B1FB0645}" sibTransId="{312ACAE6-AC0E-4F54-BFBA-0A17E4F80F90}"/>
    <dgm:cxn modelId="{53C64E32-2AB4-4F40-AC47-4FF25838D58F}" type="presOf" srcId="{312ACAE6-AC0E-4F54-BFBA-0A17E4F80F90}" destId="{6A41118A-1FF9-4CDB-AA3D-5AFD935C5B3F}" srcOrd="1" destOrd="0" presId="urn:microsoft.com/office/officeart/2005/8/layout/process1"/>
    <dgm:cxn modelId="{69981A65-60D9-48D9-B0FE-219C19D9CF72}" type="presOf" srcId="{312ACAE6-AC0E-4F54-BFBA-0A17E4F80F90}" destId="{BEE962D1-DF6B-4546-929D-B4CE3D838593}" srcOrd="0" destOrd="0" presId="urn:microsoft.com/office/officeart/2005/8/layout/process1"/>
    <dgm:cxn modelId="{8730E265-137A-47AC-8906-B6EA1002323F}" srcId="{2F4AF45C-3B3E-4402-89F4-321B7FA549A7}" destId="{B1879B50-CED8-47D1-95D7-25A57AD23C8C}" srcOrd="0" destOrd="0" parTransId="{29B07BF8-9E7B-4C4E-A26C-F7BE80B05031}" sibTransId="{6D73C5EB-2D5F-4BD7-BE2A-F0922157E943}"/>
    <dgm:cxn modelId="{4CECB14E-8A67-4F2A-A332-8CBD9F3A701B}" type="presOf" srcId="{B1879B50-CED8-47D1-95D7-25A57AD23C8C}" destId="{36AAF104-C45D-4842-A4F7-520351DD44B0}" srcOrd="0" destOrd="0" presId="urn:microsoft.com/office/officeart/2005/8/layout/process1"/>
    <dgm:cxn modelId="{E00AC66F-65FA-4617-8F20-46E5DB3C3118}" type="presOf" srcId="{6D73C5EB-2D5F-4BD7-BE2A-F0922157E943}" destId="{761AD39B-6020-406D-A61C-A7D1B9EF7D57}" srcOrd="1" destOrd="0" presId="urn:microsoft.com/office/officeart/2005/8/layout/process1"/>
    <dgm:cxn modelId="{E2EECE57-32EA-4556-AFDA-C58C930AB730}" type="presOf" srcId="{6D73C5EB-2D5F-4BD7-BE2A-F0922157E943}" destId="{F1573D70-B579-406F-A3DE-F94FE3B1F1F5}" srcOrd="0" destOrd="0" presId="urn:microsoft.com/office/officeart/2005/8/layout/process1"/>
    <dgm:cxn modelId="{4164E9CD-00D5-427A-B42A-C190B039ABDD}" srcId="{2F4AF45C-3B3E-4402-89F4-321B7FA549A7}" destId="{C5CB4948-CC40-4BE2-B9C9-84E1D0B54DBE}" srcOrd="2" destOrd="0" parTransId="{E36E4A68-810A-4C7C-8296-0EF7F5E1F81B}" sibTransId="{477A2ECC-FFB6-4322-8DAF-7EF356B9D479}"/>
    <dgm:cxn modelId="{E14C28DD-85B2-4DC5-B209-E6BCB9A32F01}" type="presOf" srcId="{2F4AF45C-3B3E-4402-89F4-321B7FA549A7}" destId="{FBED0EF3-FED3-41D0-BDF1-55B61517DB56}" srcOrd="0" destOrd="0" presId="urn:microsoft.com/office/officeart/2005/8/layout/process1"/>
    <dgm:cxn modelId="{3D06F50C-B2F5-4481-912D-105BCB47AC7E}" type="presParOf" srcId="{FBED0EF3-FED3-41D0-BDF1-55B61517DB56}" destId="{36AAF104-C45D-4842-A4F7-520351DD44B0}" srcOrd="0" destOrd="0" presId="urn:microsoft.com/office/officeart/2005/8/layout/process1"/>
    <dgm:cxn modelId="{70BD67B5-EAE5-41B7-9B73-C05CAECC0CD7}" type="presParOf" srcId="{FBED0EF3-FED3-41D0-BDF1-55B61517DB56}" destId="{F1573D70-B579-406F-A3DE-F94FE3B1F1F5}" srcOrd="1" destOrd="0" presId="urn:microsoft.com/office/officeart/2005/8/layout/process1"/>
    <dgm:cxn modelId="{A26E66A6-3616-4776-8331-5B28457658C8}" type="presParOf" srcId="{F1573D70-B579-406F-A3DE-F94FE3B1F1F5}" destId="{761AD39B-6020-406D-A61C-A7D1B9EF7D57}" srcOrd="0" destOrd="0" presId="urn:microsoft.com/office/officeart/2005/8/layout/process1"/>
    <dgm:cxn modelId="{C017CC11-7CE1-4C4A-BB74-DA3C90612C26}" type="presParOf" srcId="{FBED0EF3-FED3-41D0-BDF1-55B61517DB56}" destId="{85A9E6C6-4FFF-472C-8164-5B52DAE2E36A}" srcOrd="2" destOrd="0" presId="urn:microsoft.com/office/officeart/2005/8/layout/process1"/>
    <dgm:cxn modelId="{8F32A22F-79D1-4641-A58C-1E8F81F5987B}" type="presParOf" srcId="{FBED0EF3-FED3-41D0-BDF1-55B61517DB56}" destId="{BEE962D1-DF6B-4546-929D-B4CE3D838593}" srcOrd="3" destOrd="0" presId="urn:microsoft.com/office/officeart/2005/8/layout/process1"/>
    <dgm:cxn modelId="{70831A8E-201D-4EAC-8ED0-3A6B6CC60B59}" type="presParOf" srcId="{BEE962D1-DF6B-4546-929D-B4CE3D838593}" destId="{6A41118A-1FF9-4CDB-AA3D-5AFD935C5B3F}" srcOrd="0" destOrd="0" presId="urn:microsoft.com/office/officeart/2005/8/layout/process1"/>
    <dgm:cxn modelId="{276FE2DA-2235-49D6-AFC3-733B80501D60}" type="presParOf" srcId="{FBED0EF3-FED3-41D0-BDF1-55B61517DB56}" destId="{DCA0496D-D3E3-49B1-9138-E9A8F87CE089}"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5734573-01FF-41ED-9233-EA99044BEB2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DB78E4D9-5520-441A-875A-950E78B36235}">
      <dgm:prSet phldrT="[文本]"/>
      <dgm:spPr/>
      <dgm:t>
        <a:bodyPr/>
        <a:lstStyle/>
        <a:p>
          <a:r>
            <a:rPr lang="zh-CN" altLang="en-US" dirty="0"/>
            <a:t>供需关系</a:t>
          </a:r>
          <a:endParaRPr lang="en-US" dirty="0"/>
        </a:p>
      </dgm:t>
    </dgm:pt>
    <dgm:pt modelId="{93DAE30F-BE73-4212-B746-6C1C249D0DAB}" type="parTrans" cxnId="{44D1ED0E-41FC-4CBC-8A6D-1A0F0F59FDEF}">
      <dgm:prSet/>
      <dgm:spPr/>
      <dgm:t>
        <a:bodyPr/>
        <a:lstStyle/>
        <a:p>
          <a:endParaRPr lang="en-US"/>
        </a:p>
      </dgm:t>
    </dgm:pt>
    <dgm:pt modelId="{5E930CF6-AB2C-477E-8C8D-1B697CF62BE4}" type="sibTrans" cxnId="{44D1ED0E-41FC-4CBC-8A6D-1A0F0F59FDEF}">
      <dgm:prSet/>
      <dgm:spPr/>
      <dgm:t>
        <a:bodyPr/>
        <a:lstStyle/>
        <a:p>
          <a:endParaRPr lang="en-US"/>
        </a:p>
      </dgm:t>
    </dgm:pt>
    <dgm:pt modelId="{78AA0074-DBE2-482B-9B89-9972272A9780}">
      <dgm:prSet phldrT="[文本]"/>
      <dgm:spPr/>
      <dgm:t>
        <a:bodyPr/>
        <a:lstStyle/>
        <a:p>
          <a:r>
            <a:rPr lang="zh-CN" altLang="en-US" dirty="0"/>
            <a:t>供给</a:t>
          </a:r>
          <a:endParaRPr lang="en-US" dirty="0"/>
        </a:p>
      </dgm:t>
    </dgm:pt>
    <dgm:pt modelId="{4EB01785-D27B-4157-8173-7C8D87E325F0}" type="parTrans" cxnId="{42782DD1-5A1B-49B5-8ED4-BF90693C713F}">
      <dgm:prSet/>
      <dgm:spPr/>
      <dgm:t>
        <a:bodyPr/>
        <a:lstStyle/>
        <a:p>
          <a:endParaRPr lang="en-US"/>
        </a:p>
      </dgm:t>
    </dgm:pt>
    <dgm:pt modelId="{BFF93BC3-F66A-4B14-9763-A54A9347DE25}" type="sibTrans" cxnId="{42782DD1-5A1B-49B5-8ED4-BF90693C713F}">
      <dgm:prSet/>
      <dgm:spPr/>
      <dgm:t>
        <a:bodyPr/>
        <a:lstStyle/>
        <a:p>
          <a:endParaRPr lang="en-US"/>
        </a:p>
      </dgm:t>
    </dgm:pt>
    <dgm:pt modelId="{07DB165C-C279-4994-8114-DE0EFE1069EE}">
      <dgm:prSet phldrT="[文本]"/>
      <dgm:spPr/>
      <dgm:t>
        <a:bodyPr/>
        <a:lstStyle/>
        <a:p>
          <a:r>
            <a:rPr lang="zh-CN" altLang="en-US" dirty="0"/>
            <a:t>间接影响</a:t>
          </a:r>
          <a:endParaRPr lang="en-US" dirty="0"/>
        </a:p>
      </dgm:t>
    </dgm:pt>
    <dgm:pt modelId="{DD78757D-5711-4709-9CD3-44E344E72EAD}" type="parTrans" cxnId="{3BB8BE6E-A9D5-4A36-BA1D-61D0C86ADA96}">
      <dgm:prSet/>
      <dgm:spPr/>
      <dgm:t>
        <a:bodyPr/>
        <a:lstStyle/>
        <a:p>
          <a:endParaRPr lang="en-US"/>
        </a:p>
      </dgm:t>
    </dgm:pt>
    <dgm:pt modelId="{C82B47D5-7200-4871-942E-93A88EC0A7FD}" type="sibTrans" cxnId="{3BB8BE6E-A9D5-4A36-BA1D-61D0C86ADA96}">
      <dgm:prSet/>
      <dgm:spPr/>
      <dgm:t>
        <a:bodyPr/>
        <a:lstStyle/>
        <a:p>
          <a:endParaRPr lang="en-US"/>
        </a:p>
      </dgm:t>
    </dgm:pt>
    <dgm:pt modelId="{01735C29-C75E-4F2E-8F46-E37A330904A6}">
      <dgm:prSet phldrT="[文本]"/>
      <dgm:spPr/>
      <dgm:t>
        <a:bodyPr/>
        <a:lstStyle/>
        <a:p>
          <a:r>
            <a:rPr lang="zh-CN" altLang="en-US" dirty="0"/>
            <a:t>财政政策</a:t>
          </a:r>
          <a:endParaRPr lang="en-US" dirty="0"/>
        </a:p>
      </dgm:t>
    </dgm:pt>
    <dgm:pt modelId="{56F63CDC-A8E3-4D7E-A308-8C808C2BAB82}" type="parTrans" cxnId="{59558E7B-51BA-417D-9223-E0BD4E764D62}">
      <dgm:prSet/>
      <dgm:spPr/>
      <dgm:t>
        <a:bodyPr/>
        <a:lstStyle/>
        <a:p>
          <a:endParaRPr lang="en-US"/>
        </a:p>
      </dgm:t>
    </dgm:pt>
    <dgm:pt modelId="{D85C7C32-3CE0-4515-B196-7099C0DC6A1E}" type="sibTrans" cxnId="{59558E7B-51BA-417D-9223-E0BD4E764D62}">
      <dgm:prSet/>
      <dgm:spPr/>
      <dgm:t>
        <a:bodyPr/>
        <a:lstStyle/>
        <a:p>
          <a:endParaRPr lang="en-US"/>
        </a:p>
      </dgm:t>
    </dgm:pt>
    <dgm:pt modelId="{D4155DE9-0528-463C-B6C4-E76700C8FC98}">
      <dgm:prSet phldrT="[文本]"/>
      <dgm:spPr/>
      <dgm:t>
        <a:bodyPr/>
        <a:lstStyle/>
        <a:p>
          <a:r>
            <a:rPr lang="zh-CN" altLang="en-US" dirty="0"/>
            <a:t>生产限制</a:t>
          </a:r>
          <a:endParaRPr lang="en-US" dirty="0"/>
        </a:p>
      </dgm:t>
    </dgm:pt>
    <dgm:pt modelId="{E237C89B-C249-432A-9B69-1E4D3138FB71}" type="parTrans" cxnId="{906BCFB2-6B20-485A-974B-295C624A1993}">
      <dgm:prSet/>
      <dgm:spPr/>
      <dgm:t>
        <a:bodyPr/>
        <a:lstStyle/>
        <a:p>
          <a:endParaRPr lang="en-US"/>
        </a:p>
      </dgm:t>
    </dgm:pt>
    <dgm:pt modelId="{8D96A2F8-78DE-4725-A047-DD51FC63CB88}" type="sibTrans" cxnId="{906BCFB2-6B20-485A-974B-295C624A1993}">
      <dgm:prSet/>
      <dgm:spPr/>
      <dgm:t>
        <a:bodyPr/>
        <a:lstStyle/>
        <a:p>
          <a:endParaRPr lang="en-US"/>
        </a:p>
      </dgm:t>
    </dgm:pt>
    <dgm:pt modelId="{5D28461B-666E-43BB-AA90-412860852E1D}">
      <dgm:prSet phldrT="[文本]"/>
      <dgm:spPr/>
      <dgm:t>
        <a:bodyPr/>
        <a:lstStyle/>
        <a:p>
          <a:r>
            <a:rPr lang="zh-CN" altLang="en-US" dirty="0"/>
            <a:t>补贴或激励政策</a:t>
          </a:r>
          <a:endParaRPr lang="en-US" dirty="0"/>
        </a:p>
      </dgm:t>
    </dgm:pt>
    <dgm:pt modelId="{E9CE8290-FA83-4418-9D28-6953E2B56451}" type="parTrans" cxnId="{91CDF543-0844-40E1-8632-D06A510ADD50}">
      <dgm:prSet/>
      <dgm:spPr/>
      <dgm:t>
        <a:bodyPr/>
        <a:lstStyle/>
        <a:p>
          <a:endParaRPr lang="en-US"/>
        </a:p>
      </dgm:t>
    </dgm:pt>
    <dgm:pt modelId="{3E6244AA-FE85-4721-8B6F-4197CE13AC57}" type="sibTrans" cxnId="{91CDF543-0844-40E1-8632-D06A510ADD50}">
      <dgm:prSet/>
      <dgm:spPr/>
      <dgm:t>
        <a:bodyPr/>
        <a:lstStyle/>
        <a:p>
          <a:endParaRPr lang="en-US"/>
        </a:p>
      </dgm:t>
    </dgm:pt>
    <dgm:pt modelId="{30EDF33C-97D7-4451-9A9E-07A45B21E564}">
      <dgm:prSet phldrT="[文本]"/>
      <dgm:spPr/>
      <dgm:t>
        <a:bodyPr/>
        <a:lstStyle/>
        <a:p>
          <a:r>
            <a:rPr lang="zh-CN" altLang="en-US" dirty="0"/>
            <a:t>需求</a:t>
          </a:r>
          <a:endParaRPr lang="en-US" dirty="0"/>
        </a:p>
      </dgm:t>
    </dgm:pt>
    <dgm:pt modelId="{597EC772-6304-40BF-AF7D-3F38D2CAB33D}" type="parTrans" cxnId="{9FD50C74-ED68-4CD2-B36E-0DC53D5A596C}">
      <dgm:prSet/>
      <dgm:spPr/>
      <dgm:t>
        <a:bodyPr/>
        <a:lstStyle/>
        <a:p>
          <a:endParaRPr lang="en-US"/>
        </a:p>
      </dgm:t>
    </dgm:pt>
    <dgm:pt modelId="{FB2DB2B5-4146-40CC-B590-3AF7431BFBB0}" type="sibTrans" cxnId="{9FD50C74-ED68-4CD2-B36E-0DC53D5A596C}">
      <dgm:prSet/>
      <dgm:spPr/>
      <dgm:t>
        <a:bodyPr/>
        <a:lstStyle/>
        <a:p>
          <a:endParaRPr lang="en-US"/>
        </a:p>
      </dgm:t>
    </dgm:pt>
    <dgm:pt modelId="{7AF72855-F0F9-46E7-9974-5E76E18D5675}">
      <dgm:prSet phldrT="[文本]"/>
      <dgm:spPr/>
      <dgm:t>
        <a:bodyPr/>
        <a:lstStyle/>
        <a:p>
          <a:r>
            <a:rPr lang="zh-CN" altLang="en-US" dirty="0"/>
            <a:t>消费促进</a:t>
          </a:r>
          <a:endParaRPr lang="en-US" dirty="0"/>
        </a:p>
      </dgm:t>
    </dgm:pt>
    <dgm:pt modelId="{B6BD7764-3C3C-4E32-BF60-112BB629BFC3}" type="parTrans" cxnId="{9B03FBCD-FB51-4B37-B930-9F13A6ADFBFA}">
      <dgm:prSet/>
      <dgm:spPr/>
      <dgm:t>
        <a:bodyPr/>
        <a:lstStyle/>
        <a:p>
          <a:endParaRPr lang="en-US"/>
        </a:p>
      </dgm:t>
    </dgm:pt>
    <dgm:pt modelId="{ECBE754C-6D4C-469D-B3D3-16F4A18FE48E}" type="sibTrans" cxnId="{9B03FBCD-FB51-4B37-B930-9F13A6ADFBFA}">
      <dgm:prSet/>
      <dgm:spPr/>
      <dgm:t>
        <a:bodyPr/>
        <a:lstStyle/>
        <a:p>
          <a:endParaRPr lang="en-US"/>
        </a:p>
      </dgm:t>
    </dgm:pt>
    <dgm:pt modelId="{FDAB30E9-CCC9-43BE-BA2F-1905F8E7FE49}">
      <dgm:prSet phldrT="[文本]"/>
      <dgm:spPr/>
      <dgm:t>
        <a:bodyPr/>
        <a:lstStyle/>
        <a:p>
          <a:r>
            <a:rPr lang="zh-CN" altLang="en-US" dirty="0"/>
            <a:t>进口关税或配额调整</a:t>
          </a:r>
          <a:endParaRPr lang="en-US" dirty="0"/>
        </a:p>
      </dgm:t>
    </dgm:pt>
    <dgm:pt modelId="{D0ABE6AC-EE08-4F4A-B113-CC82FCAF0F19}" type="parTrans" cxnId="{7AFFFE19-368C-4789-921C-BFB30A035C17}">
      <dgm:prSet/>
      <dgm:spPr/>
      <dgm:t>
        <a:bodyPr/>
        <a:lstStyle/>
        <a:p>
          <a:endParaRPr lang="en-US"/>
        </a:p>
      </dgm:t>
    </dgm:pt>
    <dgm:pt modelId="{230D418B-5C06-4BA7-A3E1-3337AC671168}" type="sibTrans" cxnId="{7AFFFE19-368C-4789-921C-BFB30A035C17}">
      <dgm:prSet/>
      <dgm:spPr/>
      <dgm:t>
        <a:bodyPr/>
        <a:lstStyle/>
        <a:p>
          <a:endParaRPr lang="en-US"/>
        </a:p>
      </dgm:t>
    </dgm:pt>
    <dgm:pt modelId="{5A1A7ECB-7052-4036-8481-6930BB827B9A}">
      <dgm:prSet phldrT="[文本]"/>
      <dgm:spPr/>
      <dgm:t>
        <a:bodyPr/>
        <a:lstStyle/>
        <a:p>
          <a:r>
            <a:rPr lang="zh-CN" altLang="en-US" dirty="0"/>
            <a:t>货币政策</a:t>
          </a:r>
          <a:endParaRPr lang="en-US" dirty="0"/>
        </a:p>
      </dgm:t>
    </dgm:pt>
    <dgm:pt modelId="{DC5D7F4E-481F-4ACB-BAD1-6D6A33C8A79C}" type="parTrans" cxnId="{184B4264-EDA2-4B88-BF2A-3B81108E2D94}">
      <dgm:prSet/>
      <dgm:spPr/>
      <dgm:t>
        <a:bodyPr/>
        <a:lstStyle/>
        <a:p>
          <a:endParaRPr lang="en-US"/>
        </a:p>
      </dgm:t>
    </dgm:pt>
    <dgm:pt modelId="{3AA40BCC-0CFF-463F-A39A-C7C72637EC93}" type="sibTrans" cxnId="{184B4264-EDA2-4B88-BF2A-3B81108E2D94}">
      <dgm:prSet/>
      <dgm:spPr/>
      <dgm:t>
        <a:bodyPr/>
        <a:lstStyle/>
        <a:p>
          <a:endParaRPr lang="en-US"/>
        </a:p>
      </dgm:t>
    </dgm:pt>
    <dgm:pt modelId="{F945D3FD-41D5-4407-93C1-9A129ED3B386}">
      <dgm:prSet phldrT="[文本]"/>
      <dgm:spPr/>
      <dgm:t>
        <a:bodyPr/>
        <a:lstStyle/>
        <a:p>
          <a:r>
            <a:rPr lang="zh-CN" altLang="en-US" dirty="0"/>
            <a:t>宽松或紧缩</a:t>
          </a:r>
          <a:endParaRPr lang="en-US" dirty="0"/>
        </a:p>
      </dgm:t>
    </dgm:pt>
    <dgm:pt modelId="{335B5AC7-EDE7-49A8-A951-FA64A67A463A}" type="parTrans" cxnId="{498770CE-4752-4843-BE34-2DDCF6A5201E}">
      <dgm:prSet/>
      <dgm:spPr/>
      <dgm:t>
        <a:bodyPr/>
        <a:lstStyle/>
        <a:p>
          <a:endParaRPr lang="en-US"/>
        </a:p>
      </dgm:t>
    </dgm:pt>
    <dgm:pt modelId="{D69BEE0A-CB37-49CB-BEA3-0B2144276720}" type="sibTrans" cxnId="{498770CE-4752-4843-BE34-2DDCF6A5201E}">
      <dgm:prSet/>
      <dgm:spPr/>
      <dgm:t>
        <a:bodyPr/>
        <a:lstStyle/>
        <a:p>
          <a:endParaRPr lang="en-US"/>
        </a:p>
      </dgm:t>
    </dgm:pt>
    <dgm:pt modelId="{E7E63B66-E795-4407-90E4-0D4F8E83608A}">
      <dgm:prSet phldrT="[文本]"/>
      <dgm:spPr/>
      <dgm:t>
        <a:bodyPr/>
        <a:lstStyle/>
        <a:p>
          <a:r>
            <a:rPr lang="zh-CN" altLang="en-US" dirty="0"/>
            <a:t>基建投资</a:t>
          </a:r>
          <a:endParaRPr lang="en-US" dirty="0"/>
        </a:p>
      </dgm:t>
    </dgm:pt>
    <dgm:pt modelId="{D0F96426-BBDB-40D0-8422-C0581FE0F0D6}" type="parTrans" cxnId="{8BA093C7-6BA8-4AC7-BF17-1025462FFD75}">
      <dgm:prSet/>
      <dgm:spPr/>
      <dgm:t>
        <a:bodyPr/>
        <a:lstStyle/>
        <a:p>
          <a:endParaRPr lang="en-US"/>
        </a:p>
      </dgm:t>
    </dgm:pt>
    <dgm:pt modelId="{14757C42-E664-4DB9-AD1A-52ADDBB27705}" type="sibTrans" cxnId="{8BA093C7-6BA8-4AC7-BF17-1025462FFD75}">
      <dgm:prSet/>
      <dgm:spPr/>
      <dgm:t>
        <a:bodyPr/>
        <a:lstStyle/>
        <a:p>
          <a:endParaRPr lang="en-US"/>
        </a:p>
      </dgm:t>
    </dgm:pt>
    <dgm:pt modelId="{A414193E-F668-419C-A75C-4B4D03988255}">
      <dgm:prSet phldrT="[文本]"/>
      <dgm:spPr/>
      <dgm:t>
        <a:bodyPr/>
        <a:lstStyle/>
        <a:p>
          <a:r>
            <a:rPr lang="zh-CN" altLang="en-US" dirty="0"/>
            <a:t>税收政策</a:t>
          </a:r>
          <a:endParaRPr lang="en-US" dirty="0"/>
        </a:p>
      </dgm:t>
    </dgm:pt>
    <dgm:pt modelId="{399872F9-23DE-4FD8-87E3-34712082D472}" type="parTrans" cxnId="{28D9ACA0-5E6D-4BE0-91C3-86057CAE91BD}">
      <dgm:prSet/>
      <dgm:spPr/>
      <dgm:t>
        <a:bodyPr/>
        <a:lstStyle/>
        <a:p>
          <a:endParaRPr lang="en-US"/>
        </a:p>
      </dgm:t>
    </dgm:pt>
    <dgm:pt modelId="{D89B9991-95F7-485F-AB00-BF1F93143124}" type="sibTrans" cxnId="{28D9ACA0-5E6D-4BE0-91C3-86057CAE91BD}">
      <dgm:prSet/>
      <dgm:spPr/>
      <dgm:t>
        <a:bodyPr/>
        <a:lstStyle/>
        <a:p>
          <a:endParaRPr lang="en-US"/>
        </a:p>
      </dgm:t>
    </dgm:pt>
    <dgm:pt modelId="{A1BFF854-5E45-43EF-B7FA-F9B17B0F654D}" type="pres">
      <dgm:prSet presAssocID="{05734573-01FF-41ED-9233-EA99044BEB2C}" presName="linear" presStyleCnt="0">
        <dgm:presLayoutVars>
          <dgm:animLvl val="lvl"/>
          <dgm:resizeHandles val="exact"/>
        </dgm:presLayoutVars>
      </dgm:prSet>
      <dgm:spPr/>
    </dgm:pt>
    <dgm:pt modelId="{D24CCDFA-382B-461E-B0B8-11A9F51349DB}" type="pres">
      <dgm:prSet presAssocID="{DB78E4D9-5520-441A-875A-950E78B36235}" presName="parentText" presStyleLbl="node1" presStyleIdx="0" presStyleCnt="2">
        <dgm:presLayoutVars>
          <dgm:chMax val="0"/>
          <dgm:bulletEnabled val="1"/>
        </dgm:presLayoutVars>
      </dgm:prSet>
      <dgm:spPr/>
    </dgm:pt>
    <dgm:pt modelId="{C19A4D90-8D56-45A2-A81B-230B60939710}" type="pres">
      <dgm:prSet presAssocID="{DB78E4D9-5520-441A-875A-950E78B36235}" presName="childText" presStyleLbl="revTx" presStyleIdx="0" presStyleCnt="2">
        <dgm:presLayoutVars>
          <dgm:bulletEnabled val="1"/>
        </dgm:presLayoutVars>
      </dgm:prSet>
      <dgm:spPr/>
    </dgm:pt>
    <dgm:pt modelId="{FCFF0800-419D-4C55-9DD6-293B296A4B79}" type="pres">
      <dgm:prSet presAssocID="{07DB165C-C279-4994-8114-DE0EFE1069EE}" presName="parentText" presStyleLbl="node1" presStyleIdx="1" presStyleCnt="2">
        <dgm:presLayoutVars>
          <dgm:chMax val="0"/>
          <dgm:bulletEnabled val="1"/>
        </dgm:presLayoutVars>
      </dgm:prSet>
      <dgm:spPr/>
    </dgm:pt>
    <dgm:pt modelId="{FA761471-A2AE-4A65-8AD1-2BE8A1507282}" type="pres">
      <dgm:prSet presAssocID="{07DB165C-C279-4994-8114-DE0EFE1069EE}" presName="childText" presStyleLbl="revTx" presStyleIdx="1" presStyleCnt="2">
        <dgm:presLayoutVars>
          <dgm:bulletEnabled val="1"/>
        </dgm:presLayoutVars>
      </dgm:prSet>
      <dgm:spPr/>
    </dgm:pt>
  </dgm:ptLst>
  <dgm:cxnLst>
    <dgm:cxn modelId="{0048490C-5C0D-4B3C-A2A8-9A541F1E140B}" type="presOf" srcId="{FDAB30E9-CCC9-43BE-BA2F-1905F8E7FE49}" destId="{C19A4D90-8D56-45A2-A81B-230B60939710}" srcOrd="0" destOrd="5" presId="urn:microsoft.com/office/officeart/2005/8/layout/vList2"/>
    <dgm:cxn modelId="{44D1ED0E-41FC-4CBC-8A6D-1A0F0F59FDEF}" srcId="{05734573-01FF-41ED-9233-EA99044BEB2C}" destId="{DB78E4D9-5520-441A-875A-950E78B36235}" srcOrd="0" destOrd="0" parTransId="{93DAE30F-BE73-4212-B746-6C1C249D0DAB}" sibTransId="{5E930CF6-AB2C-477E-8C8D-1B697CF62BE4}"/>
    <dgm:cxn modelId="{7AFFFE19-368C-4789-921C-BFB30A035C17}" srcId="{30EDF33C-97D7-4451-9A9E-07A45B21E564}" destId="{FDAB30E9-CCC9-43BE-BA2F-1905F8E7FE49}" srcOrd="1" destOrd="0" parTransId="{D0ABE6AC-EE08-4F4A-B113-CC82FCAF0F19}" sibTransId="{230D418B-5C06-4BA7-A3E1-3337AC671168}"/>
    <dgm:cxn modelId="{94733129-2A9F-491C-AA61-EB951FF04899}" type="presOf" srcId="{A414193E-F668-419C-A75C-4B4D03988255}" destId="{FA761471-A2AE-4A65-8AD1-2BE8A1507282}" srcOrd="0" destOrd="4" presId="urn:microsoft.com/office/officeart/2005/8/layout/vList2"/>
    <dgm:cxn modelId="{043C1230-611B-4014-A59B-32654A85E366}" type="presOf" srcId="{01735C29-C75E-4F2E-8F46-E37A330904A6}" destId="{FA761471-A2AE-4A65-8AD1-2BE8A1507282}" srcOrd="0" destOrd="2" presId="urn:microsoft.com/office/officeart/2005/8/layout/vList2"/>
    <dgm:cxn modelId="{AACA4E3A-B264-4CC9-B906-036EC7A73ECA}" type="presOf" srcId="{5A1A7ECB-7052-4036-8481-6930BB827B9A}" destId="{FA761471-A2AE-4A65-8AD1-2BE8A1507282}" srcOrd="0" destOrd="0" presId="urn:microsoft.com/office/officeart/2005/8/layout/vList2"/>
    <dgm:cxn modelId="{6D90B05F-D4B6-48D5-AAE5-0624C6E82F3C}" type="presOf" srcId="{30EDF33C-97D7-4451-9A9E-07A45B21E564}" destId="{C19A4D90-8D56-45A2-A81B-230B60939710}" srcOrd="0" destOrd="3" presId="urn:microsoft.com/office/officeart/2005/8/layout/vList2"/>
    <dgm:cxn modelId="{91CDF543-0844-40E1-8632-D06A510ADD50}" srcId="{78AA0074-DBE2-482B-9B89-9972272A9780}" destId="{5D28461B-666E-43BB-AA90-412860852E1D}" srcOrd="1" destOrd="0" parTransId="{E9CE8290-FA83-4418-9D28-6953E2B56451}" sibTransId="{3E6244AA-FE85-4721-8B6F-4197CE13AC57}"/>
    <dgm:cxn modelId="{184B4264-EDA2-4B88-BF2A-3B81108E2D94}" srcId="{07DB165C-C279-4994-8114-DE0EFE1069EE}" destId="{5A1A7ECB-7052-4036-8481-6930BB827B9A}" srcOrd="0" destOrd="0" parTransId="{DC5D7F4E-481F-4ACB-BAD1-6D6A33C8A79C}" sibTransId="{3AA40BCC-0CFF-463F-A39A-C7C72637EC93}"/>
    <dgm:cxn modelId="{3BB8BE6E-A9D5-4A36-BA1D-61D0C86ADA96}" srcId="{05734573-01FF-41ED-9233-EA99044BEB2C}" destId="{07DB165C-C279-4994-8114-DE0EFE1069EE}" srcOrd="1" destOrd="0" parTransId="{DD78757D-5711-4709-9CD3-44E344E72EAD}" sibTransId="{C82B47D5-7200-4871-942E-93A88EC0A7FD}"/>
    <dgm:cxn modelId="{35C9BF51-B557-4643-822A-B3D2111C0FFB}" type="presOf" srcId="{05734573-01FF-41ED-9233-EA99044BEB2C}" destId="{A1BFF854-5E45-43EF-B7FA-F9B17B0F654D}" srcOrd="0" destOrd="0" presId="urn:microsoft.com/office/officeart/2005/8/layout/vList2"/>
    <dgm:cxn modelId="{9FD50C74-ED68-4CD2-B36E-0DC53D5A596C}" srcId="{DB78E4D9-5520-441A-875A-950E78B36235}" destId="{30EDF33C-97D7-4451-9A9E-07A45B21E564}" srcOrd="1" destOrd="0" parTransId="{597EC772-6304-40BF-AF7D-3F38D2CAB33D}" sibTransId="{FB2DB2B5-4146-40CC-B590-3AF7431BFBB0}"/>
    <dgm:cxn modelId="{35A95C79-F03D-4E6F-A1E1-29988B8D1C51}" type="presOf" srcId="{E7E63B66-E795-4407-90E4-0D4F8E83608A}" destId="{FA761471-A2AE-4A65-8AD1-2BE8A1507282}" srcOrd="0" destOrd="3" presId="urn:microsoft.com/office/officeart/2005/8/layout/vList2"/>
    <dgm:cxn modelId="{59558E7B-51BA-417D-9223-E0BD4E764D62}" srcId="{07DB165C-C279-4994-8114-DE0EFE1069EE}" destId="{01735C29-C75E-4F2E-8F46-E37A330904A6}" srcOrd="1" destOrd="0" parTransId="{56F63CDC-A8E3-4D7E-A308-8C808C2BAB82}" sibTransId="{D85C7C32-3CE0-4515-B196-7099C0DC6A1E}"/>
    <dgm:cxn modelId="{78D43893-5495-41C4-9156-3B8ED929E90A}" type="presOf" srcId="{D4155DE9-0528-463C-B6C4-E76700C8FC98}" destId="{C19A4D90-8D56-45A2-A81B-230B60939710}" srcOrd="0" destOrd="1" presId="urn:microsoft.com/office/officeart/2005/8/layout/vList2"/>
    <dgm:cxn modelId="{361C8596-7306-44F9-8122-0C3B2CE11AD7}" type="presOf" srcId="{07DB165C-C279-4994-8114-DE0EFE1069EE}" destId="{FCFF0800-419D-4C55-9DD6-293B296A4B79}" srcOrd="0" destOrd="0" presId="urn:microsoft.com/office/officeart/2005/8/layout/vList2"/>
    <dgm:cxn modelId="{28D9ACA0-5E6D-4BE0-91C3-86057CAE91BD}" srcId="{01735C29-C75E-4F2E-8F46-E37A330904A6}" destId="{A414193E-F668-419C-A75C-4B4D03988255}" srcOrd="1" destOrd="0" parTransId="{399872F9-23DE-4FD8-87E3-34712082D472}" sibTransId="{D89B9991-95F7-485F-AB00-BF1F93143124}"/>
    <dgm:cxn modelId="{906BCFB2-6B20-485A-974B-295C624A1993}" srcId="{78AA0074-DBE2-482B-9B89-9972272A9780}" destId="{D4155DE9-0528-463C-B6C4-E76700C8FC98}" srcOrd="0" destOrd="0" parTransId="{E237C89B-C249-432A-9B69-1E4D3138FB71}" sibTransId="{8D96A2F8-78DE-4725-A047-DD51FC63CB88}"/>
    <dgm:cxn modelId="{475305BC-6669-45A3-8D89-D9EF3A43016F}" type="presOf" srcId="{5D28461B-666E-43BB-AA90-412860852E1D}" destId="{C19A4D90-8D56-45A2-A81B-230B60939710}" srcOrd="0" destOrd="2" presId="urn:microsoft.com/office/officeart/2005/8/layout/vList2"/>
    <dgm:cxn modelId="{4ED8EEBE-B332-45C0-B0C8-403A326BF20F}" type="presOf" srcId="{7AF72855-F0F9-46E7-9974-5E76E18D5675}" destId="{C19A4D90-8D56-45A2-A81B-230B60939710}" srcOrd="0" destOrd="4" presId="urn:microsoft.com/office/officeart/2005/8/layout/vList2"/>
    <dgm:cxn modelId="{8BA093C7-6BA8-4AC7-BF17-1025462FFD75}" srcId="{01735C29-C75E-4F2E-8F46-E37A330904A6}" destId="{E7E63B66-E795-4407-90E4-0D4F8E83608A}" srcOrd="0" destOrd="0" parTransId="{D0F96426-BBDB-40D0-8422-C0581FE0F0D6}" sibTransId="{14757C42-E664-4DB9-AD1A-52ADDBB27705}"/>
    <dgm:cxn modelId="{6D838FCC-DE11-49BB-A787-8B1DB6BDEF1E}" type="presOf" srcId="{DB78E4D9-5520-441A-875A-950E78B36235}" destId="{D24CCDFA-382B-461E-B0B8-11A9F51349DB}" srcOrd="0" destOrd="0" presId="urn:microsoft.com/office/officeart/2005/8/layout/vList2"/>
    <dgm:cxn modelId="{9B03FBCD-FB51-4B37-B930-9F13A6ADFBFA}" srcId="{30EDF33C-97D7-4451-9A9E-07A45B21E564}" destId="{7AF72855-F0F9-46E7-9974-5E76E18D5675}" srcOrd="0" destOrd="0" parTransId="{B6BD7764-3C3C-4E32-BF60-112BB629BFC3}" sibTransId="{ECBE754C-6D4C-469D-B3D3-16F4A18FE48E}"/>
    <dgm:cxn modelId="{498770CE-4752-4843-BE34-2DDCF6A5201E}" srcId="{5A1A7ECB-7052-4036-8481-6930BB827B9A}" destId="{F945D3FD-41D5-4407-93C1-9A129ED3B386}" srcOrd="0" destOrd="0" parTransId="{335B5AC7-EDE7-49A8-A951-FA64A67A463A}" sibTransId="{D69BEE0A-CB37-49CB-BEA3-0B2144276720}"/>
    <dgm:cxn modelId="{42782DD1-5A1B-49B5-8ED4-BF90693C713F}" srcId="{DB78E4D9-5520-441A-875A-950E78B36235}" destId="{78AA0074-DBE2-482B-9B89-9972272A9780}" srcOrd="0" destOrd="0" parTransId="{4EB01785-D27B-4157-8173-7C8D87E325F0}" sibTransId="{BFF93BC3-F66A-4B14-9763-A54A9347DE25}"/>
    <dgm:cxn modelId="{86FFBDD9-388A-48CE-B51F-834C69B559CA}" type="presOf" srcId="{78AA0074-DBE2-482B-9B89-9972272A9780}" destId="{C19A4D90-8D56-45A2-A81B-230B60939710}" srcOrd="0" destOrd="0" presId="urn:microsoft.com/office/officeart/2005/8/layout/vList2"/>
    <dgm:cxn modelId="{C7D5BFF4-6A11-4B00-BA3E-79FB120FACE5}" type="presOf" srcId="{F945D3FD-41D5-4407-93C1-9A129ED3B386}" destId="{FA761471-A2AE-4A65-8AD1-2BE8A1507282}" srcOrd="0" destOrd="1" presId="urn:microsoft.com/office/officeart/2005/8/layout/vList2"/>
    <dgm:cxn modelId="{19CC243F-48E8-438D-AC12-29842EE69A06}" type="presParOf" srcId="{A1BFF854-5E45-43EF-B7FA-F9B17B0F654D}" destId="{D24CCDFA-382B-461E-B0B8-11A9F51349DB}" srcOrd="0" destOrd="0" presId="urn:microsoft.com/office/officeart/2005/8/layout/vList2"/>
    <dgm:cxn modelId="{F336298B-ECBF-431F-BDAF-F76F9AED0E61}" type="presParOf" srcId="{A1BFF854-5E45-43EF-B7FA-F9B17B0F654D}" destId="{C19A4D90-8D56-45A2-A81B-230B60939710}" srcOrd="1" destOrd="0" presId="urn:microsoft.com/office/officeart/2005/8/layout/vList2"/>
    <dgm:cxn modelId="{4364B9B2-738C-41D3-9AF1-6FC3C430BB0C}" type="presParOf" srcId="{A1BFF854-5E45-43EF-B7FA-F9B17B0F654D}" destId="{FCFF0800-419D-4C55-9DD6-293B296A4B79}" srcOrd="2" destOrd="0" presId="urn:microsoft.com/office/officeart/2005/8/layout/vList2"/>
    <dgm:cxn modelId="{7BED2A1B-9D7F-4048-9A16-D43D547BF18B}" type="presParOf" srcId="{A1BFF854-5E45-43EF-B7FA-F9B17B0F654D}" destId="{FA761471-A2AE-4A65-8AD1-2BE8A1507282}"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45E96D-F33D-4D74-9BF1-EC192B5B3E98}">
      <dsp:nvSpPr>
        <dsp:cNvPr id="0" name=""/>
        <dsp:cNvSpPr/>
      </dsp:nvSpPr>
      <dsp:spPr>
        <a:xfrm>
          <a:off x="0" y="306659"/>
          <a:ext cx="1848941" cy="110936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zh-CN" altLang="en-US" sz="2500" kern="1200" dirty="0"/>
            <a:t>供求法</a:t>
          </a:r>
          <a:endParaRPr lang="en-US" sz="2500" kern="1200" dirty="0"/>
        </a:p>
      </dsp:txBody>
      <dsp:txXfrm>
        <a:off x="0" y="306659"/>
        <a:ext cx="1848941" cy="1109364"/>
      </dsp:txXfrm>
    </dsp:sp>
    <dsp:sp modelId="{9EF350EF-2FD7-4310-A078-6D46085BD4A6}">
      <dsp:nvSpPr>
        <dsp:cNvPr id="0" name=""/>
        <dsp:cNvSpPr/>
      </dsp:nvSpPr>
      <dsp:spPr>
        <a:xfrm>
          <a:off x="2033835" y="306659"/>
          <a:ext cx="1848941" cy="110936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zh-CN" altLang="en-US" sz="2500" kern="1200" dirty="0"/>
            <a:t>演绎法</a:t>
          </a:r>
          <a:endParaRPr lang="en-US" sz="2500" kern="1200" dirty="0"/>
        </a:p>
      </dsp:txBody>
      <dsp:txXfrm>
        <a:off x="2033835" y="306659"/>
        <a:ext cx="1848941" cy="1109364"/>
      </dsp:txXfrm>
    </dsp:sp>
    <dsp:sp modelId="{26695CC7-8554-4167-8527-9A19F730C3A6}">
      <dsp:nvSpPr>
        <dsp:cNvPr id="0" name=""/>
        <dsp:cNvSpPr/>
      </dsp:nvSpPr>
      <dsp:spPr>
        <a:xfrm>
          <a:off x="4067671" y="306659"/>
          <a:ext cx="1848941" cy="110936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zh-CN" altLang="en-US" sz="2500" kern="1200" dirty="0"/>
            <a:t>归纳法</a:t>
          </a:r>
          <a:endParaRPr lang="en-US" sz="2500" kern="1200" dirty="0"/>
        </a:p>
      </dsp:txBody>
      <dsp:txXfrm>
        <a:off x="4067671" y="306659"/>
        <a:ext cx="1848941" cy="1109364"/>
      </dsp:txXfrm>
    </dsp:sp>
    <dsp:sp modelId="{F7094868-1022-4B96-B4DE-47BEDED7E825}">
      <dsp:nvSpPr>
        <dsp:cNvPr id="0" name=""/>
        <dsp:cNvSpPr/>
      </dsp:nvSpPr>
      <dsp:spPr>
        <a:xfrm>
          <a:off x="0" y="1600918"/>
          <a:ext cx="1848941" cy="110936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zh-CN" altLang="en-US" sz="2500" kern="1200" dirty="0"/>
            <a:t>比较法</a:t>
          </a:r>
          <a:endParaRPr lang="en-US" sz="2500" kern="1200" dirty="0"/>
        </a:p>
      </dsp:txBody>
      <dsp:txXfrm>
        <a:off x="0" y="1600918"/>
        <a:ext cx="1848941" cy="1109364"/>
      </dsp:txXfrm>
    </dsp:sp>
    <dsp:sp modelId="{2E2A0BD3-2909-4C0F-A434-11C53381F153}">
      <dsp:nvSpPr>
        <dsp:cNvPr id="0" name=""/>
        <dsp:cNvSpPr/>
      </dsp:nvSpPr>
      <dsp:spPr>
        <a:xfrm>
          <a:off x="2033835" y="1600918"/>
          <a:ext cx="1848941" cy="110936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zh-CN" altLang="en-US" sz="2500" kern="1200" dirty="0"/>
            <a:t>调研法</a:t>
          </a:r>
          <a:endParaRPr lang="en-US" sz="2500" kern="1200" dirty="0"/>
        </a:p>
      </dsp:txBody>
      <dsp:txXfrm>
        <a:off x="2033835" y="1600918"/>
        <a:ext cx="1848941" cy="1109364"/>
      </dsp:txXfrm>
    </dsp:sp>
    <dsp:sp modelId="{060E6546-4AF8-48B9-A38D-F79BB3C93252}">
      <dsp:nvSpPr>
        <dsp:cNvPr id="0" name=""/>
        <dsp:cNvSpPr/>
      </dsp:nvSpPr>
      <dsp:spPr>
        <a:xfrm>
          <a:off x="4067671" y="1600918"/>
          <a:ext cx="1848941" cy="110936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zh-CN" altLang="en-US" sz="2500" kern="1200" dirty="0"/>
            <a:t>哲学原理</a:t>
          </a:r>
          <a:endParaRPr lang="en-US" sz="2500" kern="1200" dirty="0"/>
        </a:p>
      </dsp:txBody>
      <dsp:txXfrm>
        <a:off x="4067671" y="1600918"/>
        <a:ext cx="1848941" cy="1109364"/>
      </dsp:txXfrm>
    </dsp:sp>
    <dsp:sp modelId="{AF0B01CE-3BA9-4829-A018-C8FAC7118A37}">
      <dsp:nvSpPr>
        <dsp:cNvPr id="0" name=""/>
        <dsp:cNvSpPr/>
      </dsp:nvSpPr>
      <dsp:spPr>
        <a:xfrm>
          <a:off x="0" y="2895178"/>
          <a:ext cx="1848941" cy="110936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zh-CN" altLang="en-US" sz="2500" kern="1200" dirty="0"/>
            <a:t>数据分析</a:t>
          </a:r>
          <a:endParaRPr lang="en-US" sz="2500" kern="1200" dirty="0"/>
        </a:p>
      </dsp:txBody>
      <dsp:txXfrm>
        <a:off x="0" y="2895178"/>
        <a:ext cx="1848941" cy="1109364"/>
      </dsp:txXfrm>
    </dsp:sp>
    <dsp:sp modelId="{708EF9C2-DD43-4E93-840D-498DCA6381F3}">
      <dsp:nvSpPr>
        <dsp:cNvPr id="0" name=""/>
        <dsp:cNvSpPr/>
      </dsp:nvSpPr>
      <dsp:spPr>
        <a:xfrm>
          <a:off x="2033835" y="2895178"/>
          <a:ext cx="1848941" cy="110936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zh-CN" altLang="en-US" sz="2500" kern="1200" dirty="0"/>
            <a:t>事件驱动法</a:t>
          </a:r>
          <a:endParaRPr lang="en-US" sz="2500" kern="1200" dirty="0"/>
        </a:p>
      </dsp:txBody>
      <dsp:txXfrm>
        <a:off x="2033835" y="2895178"/>
        <a:ext cx="1848941" cy="1109364"/>
      </dsp:txXfrm>
    </dsp:sp>
    <dsp:sp modelId="{F2B2543C-3863-4E2B-80AE-16547EEDCA5D}">
      <dsp:nvSpPr>
        <dsp:cNvPr id="0" name=""/>
        <dsp:cNvSpPr/>
      </dsp:nvSpPr>
      <dsp:spPr>
        <a:xfrm>
          <a:off x="4067671" y="2895178"/>
          <a:ext cx="1848941" cy="110936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zh-CN" altLang="en-US" sz="2500" kern="1200" dirty="0"/>
            <a:t>量化</a:t>
          </a:r>
          <a:endParaRPr lang="en-US" sz="2500" kern="1200" dirty="0"/>
        </a:p>
      </dsp:txBody>
      <dsp:txXfrm>
        <a:off x="4067671" y="2895178"/>
        <a:ext cx="1848941" cy="1109364"/>
      </dsp:txXfrm>
    </dsp:sp>
    <dsp:sp modelId="{59A14BAB-A73A-4E95-97ED-BCB907E1069E}">
      <dsp:nvSpPr>
        <dsp:cNvPr id="0" name=""/>
        <dsp:cNvSpPr/>
      </dsp:nvSpPr>
      <dsp:spPr>
        <a:xfrm>
          <a:off x="0" y="4189437"/>
          <a:ext cx="1848941" cy="110936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AI</a:t>
          </a:r>
        </a:p>
      </dsp:txBody>
      <dsp:txXfrm>
        <a:off x="0" y="4189437"/>
        <a:ext cx="1848941" cy="1109364"/>
      </dsp:txXfrm>
    </dsp:sp>
    <dsp:sp modelId="{EB54A66A-FFFC-4B81-B2B7-0CB9A7503CD7}">
      <dsp:nvSpPr>
        <dsp:cNvPr id="0" name=""/>
        <dsp:cNvSpPr/>
      </dsp:nvSpPr>
      <dsp:spPr>
        <a:xfrm>
          <a:off x="2033835" y="4189437"/>
          <a:ext cx="1848941" cy="110936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zh-CN" altLang="en-US" sz="2500" kern="1200" dirty="0"/>
            <a:t>迭代</a:t>
          </a:r>
          <a:endParaRPr lang="en-US" sz="2500" kern="1200" dirty="0"/>
        </a:p>
      </dsp:txBody>
      <dsp:txXfrm>
        <a:off x="2033835" y="4189437"/>
        <a:ext cx="1848941" cy="1109364"/>
      </dsp:txXfrm>
    </dsp:sp>
    <dsp:sp modelId="{5C530FCF-CB23-4EC8-AD35-D44B25EB0FAB}">
      <dsp:nvSpPr>
        <dsp:cNvPr id="0" name=""/>
        <dsp:cNvSpPr/>
      </dsp:nvSpPr>
      <dsp:spPr>
        <a:xfrm>
          <a:off x="4067671" y="4189437"/>
          <a:ext cx="1848941" cy="110936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zh-CN" altLang="en-US" sz="2500" kern="1200" dirty="0"/>
            <a:t>宏观分析</a:t>
          </a:r>
          <a:endParaRPr lang="en-US" sz="2500" kern="1200" dirty="0"/>
        </a:p>
      </dsp:txBody>
      <dsp:txXfrm>
        <a:off x="4067671" y="4189437"/>
        <a:ext cx="1848941" cy="110936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20C8C6-6E87-4F88-843D-CD7206D5AFF6}">
      <dsp:nvSpPr>
        <dsp:cNvPr id="0" name=""/>
        <dsp:cNvSpPr/>
      </dsp:nvSpPr>
      <dsp:spPr>
        <a:xfrm>
          <a:off x="0" y="129438"/>
          <a:ext cx="3672408" cy="5270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zh-CN" altLang="en-US" sz="1700" kern="1200" dirty="0"/>
            <a:t>监管政策</a:t>
          </a:r>
          <a:endParaRPr lang="en-US" sz="1700" kern="1200" dirty="0"/>
        </a:p>
      </dsp:txBody>
      <dsp:txXfrm>
        <a:off x="25730" y="155168"/>
        <a:ext cx="3620948" cy="475625"/>
      </dsp:txXfrm>
    </dsp:sp>
    <dsp:sp modelId="{DA4CB2E8-6CD2-4771-89C3-DF1499214E67}">
      <dsp:nvSpPr>
        <dsp:cNvPr id="0" name=""/>
        <dsp:cNvSpPr/>
      </dsp:nvSpPr>
      <dsp:spPr>
        <a:xfrm>
          <a:off x="0" y="656523"/>
          <a:ext cx="3672408" cy="6334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599"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zh-CN" altLang="en-US" sz="1300" kern="1200" dirty="0"/>
            <a:t>交易规则调整</a:t>
          </a:r>
          <a:endParaRPr lang="en-US" sz="1300" kern="1200" dirty="0"/>
        </a:p>
        <a:p>
          <a:pPr marL="114300" lvl="1" indent="-114300" algn="l" defTabSz="577850">
            <a:lnSpc>
              <a:spcPct val="90000"/>
            </a:lnSpc>
            <a:spcBef>
              <a:spcPct val="0"/>
            </a:spcBef>
            <a:spcAft>
              <a:spcPct val="20000"/>
            </a:spcAft>
            <a:buChar char="•"/>
          </a:pPr>
          <a:r>
            <a:rPr lang="zh-CN" altLang="en-US" sz="1300" kern="1200" dirty="0"/>
            <a:t>新品种或市场开放</a:t>
          </a:r>
          <a:endParaRPr lang="en-US" sz="1300" kern="1200" dirty="0"/>
        </a:p>
      </dsp:txBody>
      <dsp:txXfrm>
        <a:off x="0" y="656523"/>
        <a:ext cx="3672408" cy="633420"/>
      </dsp:txXfrm>
    </dsp:sp>
    <dsp:sp modelId="{B5DDCD03-F426-4957-8507-AC1096B46F5B}">
      <dsp:nvSpPr>
        <dsp:cNvPr id="0" name=""/>
        <dsp:cNvSpPr/>
      </dsp:nvSpPr>
      <dsp:spPr>
        <a:xfrm>
          <a:off x="0" y="1289943"/>
          <a:ext cx="3672408" cy="5270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zh-CN" altLang="en-US" sz="1700" kern="1200" dirty="0"/>
            <a:t>地缘政治</a:t>
          </a:r>
          <a:endParaRPr lang="en-US" sz="1700" kern="1200" dirty="0"/>
        </a:p>
      </dsp:txBody>
      <dsp:txXfrm>
        <a:off x="25730" y="1315673"/>
        <a:ext cx="3620948" cy="475625"/>
      </dsp:txXfrm>
    </dsp:sp>
    <dsp:sp modelId="{7DD70241-D9CF-483D-A255-5277CD1E2392}">
      <dsp:nvSpPr>
        <dsp:cNvPr id="0" name=""/>
        <dsp:cNvSpPr/>
      </dsp:nvSpPr>
      <dsp:spPr>
        <a:xfrm>
          <a:off x="0" y="1817028"/>
          <a:ext cx="3672408" cy="1266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599"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zh-CN" altLang="en-US" sz="1300" kern="1200" dirty="0"/>
            <a:t>贸易政策</a:t>
          </a:r>
          <a:endParaRPr lang="en-US" sz="1300" kern="1200" dirty="0"/>
        </a:p>
        <a:p>
          <a:pPr marL="228600" lvl="2" indent="-114300" algn="l" defTabSz="577850">
            <a:lnSpc>
              <a:spcPct val="90000"/>
            </a:lnSpc>
            <a:spcBef>
              <a:spcPct val="0"/>
            </a:spcBef>
            <a:spcAft>
              <a:spcPct val="20000"/>
            </a:spcAft>
            <a:buChar char="•"/>
          </a:pPr>
          <a:r>
            <a:rPr lang="zh-CN" altLang="en-US" sz="1300" kern="1200" dirty="0"/>
            <a:t>关税战或贸易争端</a:t>
          </a:r>
          <a:endParaRPr lang="en-US" sz="1300" kern="1200" dirty="0"/>
        </a:p>
        <a:p>
          <a:pPr marL="228600" lvl="2" indent="-114300" algn="l" defTabSz="577850">
            <a:lnSpc>
              <a:spcPct val="90000"/>
            </a:lnSpc>
            <a:spcBef>
              <a:spcPct val="0"/>
            </a:spcBef>
            <a:spcAft>
              <a:spcPct val="20000"/>
            </a:spcAft>
            <a:buChar char="•"/>
          </a:pPr>
          <a:r>
            <a:rPr lang="zh-CN" altLang="en-US" sz="1300" kern="1200" dirty="0"/>
            <a:t>出口政策调整</a:t>
          </a:r>
          <a:endParaRPr lang="en-US" sz="1300" kern="1200" dirty="0"/>
        </a:p>
        <a:p>
          <a:pPr marL="114300" lvl="1" indent="-114300" algn="l" defTabSz="577850">
            <a:lnSpc>
              <a:spcPct val="90000"/>
            </a:lnSpc>
            <a:spcBef>
              <a:spcPct val="0"/>
            </a:spcBef>
            <a:spcAft>
              <a:spcPct val="20000"/>
            </a:spcAft>
            <a:buChar char="•"/>
          </a:pPr>
          <a:r>
            <a:rPr lang="zh-CN" altLang="en-US" sz="1300" kern="1200" dirty="0"/>
            <a:t>战争或制裁</a:t>
          </a:r>
          <a:endParaRPr lang="en-US" sz="1300" kern="1200" dirty="0"/>
        </a:p>
      </dsp:txBody>
      <dsp:txXfrm>
        <a:off x="0" y="1817028"/>
        <a:ext cx="3672408" cy="1266840"/>
      </dsp:txXfrm>
    </dsp:sp>
    <dsp:sp modelId="{33437E90-A66A-44BB-9BAC-E9C752E337BC}">
      <dsp:nvSpPr>
        <dsp:cNvPr id="0" name=""/>
        <dsp:cNvSpPr/>
      </dsp:nvSpPr>
      <dsp:spPr>
        <a:xfrm>
          <a:off x="0" y="3083868"/>
          <a:ext cx="3672408" cy="5270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zh-CN" altLang="en-US" sz="1700" kern="1200" dirty="0"/>
            <a:t>环保和能源政策</a:t>
          </a:r>
          <a:endParaRPr lang="en-US" sz="1700" kern="1200" dirty="0"/>
        </a:p>
      </dsp:txBody>
      <dsp:txXfrm>
        <a:off x="25730" y="3109598"/>
        <a:ext cx="3620948" cy="475625"/>
      </dsp:txXfrm>
    </dsp:sp>
    <dsp:sp modelId="{BD250DE4-FD5F-4876-9988-6C4EA15CBA7A}">
      <dsp:nvSpPr>
        <dsp:cNvPr id="0" name=""/>
        <dsp:cNvSpPr/>
      </dsp:nvSpPr>
      <dsp:spPr>
        <a:xfrm>
          <a:off x="0" y="3610953"/>
          <a:ext cx="3672408" cy="1865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599"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zh-CN" altLang="en-US" sz="1300" kern="1200" dirty="0"/>
            <a:t>环保政策</a:t>
          </a:r>
          <a:endParaRPr lang="en-US" sz="1300" kern="1200" dirty="0"/>
        </a:p>
        <a:p>
          <a:pPr marL="228600" lvl="2" indent="-114300" algn="l" defTabSz="577850">
            <a:lnSpc>
              <a:spcPct val="90000"/>
            </a:lnSpc>
            <a:spcBef>
              <a:spcPct val="0"/>
            </a:spcBef>
            <a:spcAft>
              <a:spcPct val="20000"/>
            </a:spcAft>
            <a:buChar char="•"/>
          </a:pPr>
          <a:r>
            <a:rPr lang="zh-CN" altLang="en-US" sz="1300" kern="1200" dirty="0"/>
            <a:t>碳排放</a:t>
          </a:r>
          <a:endParaRPr lang="en-US" sz="1300" kern="1200" dirty="0"/>
        </a:p>
        <a:p>
          <a:pPr marL="228600" lvl="2" indent="-114300" algn="l" defTabSz="577850">
            <a:lnSpc>
              <a:spcPct val="90000"/>
            </a:lnSpc>
            <a:spcBef>
              <a:spcPct val="0"/>
            </a:spcBef>
            <a:spcAft>
              <a:spcPct val="20000"/>
            </a:spcAft>
            <a:buChar char="•"/>
          </a:pPr>
          <a:r>
            <a:rPr lang="zh-CN" altLang="en-US" sz="1300" kern="1200" dirty="0"/>
            <a:t>可再生能源</a:t>
          </a:r>
          <a:endParaRPr lang="en-US" sz="1300" kern="1200" dirty="0"/>
        </a:p>
        <a:p>
          <a:pPr marL="114300" lvl="1" indent="-114300" algn="l" defTabSz="577850">
            <a:lnSpc>
              <a:spcPct val="90000"/>
            </a:lnSpc>
            <a:spcBef>
              <a:spcPct val="0"/>
            </a:spcBef>
            <a:spcAft>
              <a:spcPct val="20000"/>
            </a:spcAft>
            <a:buChar char="•"/>
          </a:pPr>
          <a:r>
            <a:rPr lang="zh-CN" altLang="en-US" sz="1300" kern="1200" dirty="0"/>
            <a:t>能源政策</a:t>
          </a:r>
          <a:endParaRPr lang="en-US" sz="1300" kern="1200" dirty="0"/>
        </a:p>
        <a:p>
          <a:pPr marL="228600" lvl="2" indent="-114300" algn="l" defTabSz="577850">
            <a:lnSpc>
              <a:spcPct val="90000"/>
            </a:lnSpc>
            <a:spcBef>
              <a:spcPct val="0"/>
            </a:spcBef>
            <a:spcAft>
              <a:spcPct val="20000"/>
            </a:spcAft>
            <a:buChar char="•"/>
          </a:pPr>
          <a:r>
            <a:rPr lang="zh-CN" altLang="en-US" sz="1300" kern="1200" dirty="0"/>
            <a:t>战略储备</a:t>
          </a:r>
          <a:endParaRPr lang="en-US" sz="1300" kern="1200" dirty="0"/>
        </a:p>
        <a:p>
          <a:pPr marL="228600" lvl="2" indent="-114300" algn="l" defTabSz="577850">
            <a:lnSpc>
              <a:spcPct val="90000"/>
            </a:lnSpc>
            <a:spcBef>
              <a:spcPct val="0"/>
            </a:spcBef>
            <a:spcAft>
              <a:spcPct val="20000"/>
            </a:spcAft>
            <a:buChar char="•"/>
          </a:pPr>
          <a:r>
            <a:rPr lang="zh-CN" altLang="en-US" sz="1300" kern="1200" dirty="0"/>
            <a:t>可再生能源推广</a:t>
          </a:r>
          <a:endParaRPr lang="en-US" sz="1300" kern="1200" dirty="0"/>
        </a:p>
      </dsp:txBody>
      <dsp:txXfrm>
        <a:off x="0" y="3610953"/>
        <a:ext cx="3672408" cy="186507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20C8C6-6E87-4F88-843D-CD7206D5AFF6}">
      <dsp:nvSpPr>
        <dsp:cNvPr id="0" name=""/>
        <dsp:cNvSpPr/>
      </dsp:nvSpPr>
      <dsp:spPr>
        <a:xfrm>
          <a:off x="0" y="65380"/>
          <a:ext cx="4213185" cy="8681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zh-CN" altLang="en-US" sz="2800" kern="1200" dirty="0"/>
            <a:t>市场情绪及预期</a:t>
          </a:r>
          <a:endParaRPr lang="en-US" sz="2800" kern="1200" dirty="0"/>
        </a:p>
      </dsp:txBody>
      <dsp:txXfrm>
        <a:off x="42379" y="107759"/>
        <a:ext cx="4128427" cy="783382"/>
      </dsp:txXfrm>
    </dsp:sp>
    <dsp:sp modelId="{DA4CB2E8-6CD2-4771-89C3-DF1499214E67}">
      <dsp:nvSpPr>
        <dsp:cNvPr id="0" name=""/>
        <dsp:cNvSpPr/>
      </dsp:nvSpPr>
      <dsp:spPr>
        <a:xfrm>
          <a:off x="0" y="933521"/>
          <a:ext cx="4213185" cy="2144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769"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zh-CN" altLang="en-US" sz="2200" kern="1200" dirty="0"/>
            <a:t>利好</a:t>
          </a:r>
          <a:endParaRPr lang="en-US" sz="2200" kern="1200" dirty="0"/>
        </a:p>
        <a:p>
          <a:pPr marL="457200" lvl="2" indent="-228600" algn="l" defTabSz="977900">
            <a:lnSpc>
              <a:spcPct val="90000"/>
            </a:lnSpc>
            <a:spcBef>
              <a:spcPct val="0"/>
            </a:spcBef>
            <a:spcAft>
              <a:spcPct val="20000"/>
            </a:spcAft>
            <a:buChar char="•"/>
          </a:pPr>
          <a:r>
            <a:rPr lang="zh-CN" altLang="en-US" sz="2200" kern="1200" dirty="0"/>
            <a:t>基建刺激</a:t>
          </a:r>
          <a:endParaRPr lang="en-US" sz="2200" kern="1200" dirty="0"/>
        </a:p>
        <a:p>
          <a:pPr marL="457200" lvl="2" indent="-228600" algn="l" defTabSz="977900">
            <a:lnSpc>
              <a:spcPct val="90000"/>
            </a:lnSpc>
            <a:spcBef>
              <a:spcPct val="0"/>
            </a:spcBef>
            <a:spcAft>
              <a:spcPct val="20000"/>
            </a:spcAft>
            <a:buChar char="•"/>
          </a:pPr>
          <a:r>
            <a:rPr lang="zh-CN" altLang="en-US" sz="2200" kern="1200" dirty="0"/>
            <a:t>减税</a:t>
          </a:r>
          <a:endParaRPr lang="en-US" sz="2200" kern="1200" dirty="0"/>
        </a:p>
        <a:p>
          <a:pPr marL="228600" lvl="1" indent="-228600" algn="l" defTabSz="977900">
            <a:lnSpc>
              <a:spcPct val="90000"/>
            </a:lnSpc>
            <a:spcBef>
              <a:spcPct val="0"/>
            </a:spcBef>
            <a:spcAft>
              <a:spcPct val="20000"/>
            </a:spcAft>
            <a:buChar char="•"/>
          </a:pPr>
          <a:r>
            <a:rPr lang="zh-CN" altLang="en-US" sz="2200" kern="1200" dirty="0"/>
            <a:t>利空政策</a:t>
          </a:r>
          <a:endParaRPr lang="en-US" sz="2200" kern="1200" dirty="0"/>
        </a:p>
      </dsp:txBody>
      <dsp:txXfrm>
        <a:off x="0" y="933521"/>
        <a:ext cx="4213185" cy="2144520"/>
      </dsp:txXfrm>
    </dsp:sp>
    <dsp:sp modelId="{B5DDCD03-F426-4957-8507-AC1096B46F5B}">
      <dsp:nvSpPr>
        <dsp:cNvPr id="0" name=""/>
        <dsp:cNvSpPr/>
      </dsp:nvSpPr>
      <dsp:spPr>
        <a:xfrm>
          <a:off x="0" y="3078041"/>
          <a:ext cx="4213185" cy="8681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zh-CN" altLang="en-US" sz="2800" kern="1200" dirty="0"/>
            <a:t>案例分析</a:t>
          </a:r>
          <a:endParaRPr lang="en-US" sz="2800" kern="1200" dirty="0"/>
        </a:p>
      </dsp:txBody>
      <dsp:txXfrm>
        <a:off x="42379" y="3120420"/>
        <a:ext cx="4128427" cy="783382"/>
      </dsp:txXfrm>
    </dsp:sp>
    <dsp:sp modelId="{7DD70241-D9CF-483D-A255-5277CD1E2392}">
      <dsp:nvSpPr>
        <dsp:cNvPr id="0" name=""/>
        <dsp:cNvSpPr/>
      </dsp:nvSpPr>
      <dsp:spPr>
        <a:xfrm>
          <a:off x="0" y="3946181"/>
          <a:ext cx="4213185" cy="1593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769"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zh-CN" altLang="en-US" sz="2200" kern="1200" dirty="0"/>
            <a:t>环保限产</a:t>
          </a:r>
          <a:endParaRPr lang="en-US" sz="2200" kern="1200" dirty="0"/>
        </a:p>
        <a:p>
          <a:pPr marL="228600" lvl="1" indent="-228600" algn="l" defTabSz="977900">
            <a:lnSpc>
              <a:spcPct val="90000"/>
            </a:lnSpc>
            <a:spcBef>
              <a:spcPct val="0"/>
            </a:spcBef>
            <a:spcAft>
              <a:spcPct val="20000"/>
            </a:spcAft>
            <a:buChar char="•"/>
          </a:pPr>
          <a:r>
            <a:rPr lang="zh-CN" altLang="en-US" sz="2200" kern="1200" dirty="0"/>
            <a:t>中美贸易战</a:t>
          </a:r>
          <a:endParaRPr lang="en-US" sz="2200" kern="1200" dirty="0"/>
        </a:p>
        <a:p>
          <a:pPr marL="228600" lvl="1" indent="-228600" algn="l" defTabSz="977900">
            <a:lnSpc>
              <a:spcPct val="90000"/>
            </a:lnSpc>
            <a:spcBef>
              <a:spcPct val="0"/>
            </a:spcBef>
            <a:spcAft>
              <a:spcPct val="20000"/>
            </a:spcAft>
            <a:buChar char="•"/>
          </a:pPr>
          <a:r>
            <a:rPr lang="zh-CN" altLang="en-US" sz="2200" kern="1200" dirty="0"/>
            <a:t>俄乌冲突</a:t>
          </a:r>
          <a:endParaRPr lang="en-US" sz="2200" kern="1200" dirty="0"/>
        </a:p>
      </dsp:txBody>
      <dsp:txXfrm>
        <a:off x="0" y="3946181"/>
        <a:ext cx="4213185" cy="15939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10DE1A-0D77-43AE-A10B-6D73DC4A87E3}">
      <dsp:nvSpPr>
        <dsp:cNvPr id="0" name=""/>
        <dsp:cNvSpPr/>
      </dsp:nvSpPr>
      <dsp:spPr>
        <a:xfrm>
          <a:off x="517277" y="1612"/>
          <a:ext cx="2324183" cy="1601362"/>
        </a:xfrm>
        <a:prstGeom prst="round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23000" b="-2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DC8D5A-AA40-49A1-B7BF-938A03DE5DF5}">
      <dsp:nvSpPr>
        <dsp:cNvPr id="0" name=""/>
        <dsp:cNvSpPr/>
      </dsp:nvSpPr>
      <dsp:spPr>
        <a:xfrm>
          <a:off x="517277" y="1602975"/>
          <a:ext cx="2324183" cy="862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0472" tIns="220472" rIns="220472" bIns="0" numCol="1" spcCol="1270" anchor="t" anchorCtr="0">
          <a:noAutofit/>
        </a:bodyPr>
        <a:lstStyle/>
        <a:p>
          <a:pPr marL="0" lvl="0" indent="0" algn="ctr" defTabSz="1377950">
            <a:lnSpc>
              <a:spcPct val="90000"/>
            </a:lnSpc>
            <a:spcBef>
              <a:spcPct val="0"/>
            </a:spcBef>
            <a:spcAft>
              <a:spcPct val="35000"/>
            </a:spcAft>
            <a:buNone/>
          </a:pPr>
          <a:r>
            <a:rPr lang="zh-CN" altLang="en-US" sz="3100" kern="1200" dirty="0"/>
            <a:t>鬼谷子</a:t>
          </a:r>
          <a:endParaRPr lang="en-US" sz="3100" kern="1200" dirty="0"/>
        </a:p>
      </dsp:txBody>
      <dsp:txXfrm>
        <a:off x="517277" y="1602975"/>
        <a:ext cx="2324183" cy="862272"/>
      </dsp:txXfrm>
    </dsp:sp>
    <dsp:sp modelId="{D6D30AC0-C834-4FB1-AD1C-A6989064D7D5}">
      <dsp:nvSpPr>
        <dsp:cNvPr id="0" name=""/>
        <dsp:cNvSpPr/>
      </dsp:nvSpPr>
      <dsp:spPr>
        <a:xfrm>
          <a:off x="3073977" y="1612"/>
          <a:ext cx="2324183" cy="1601362"/>
        </a:xfrm>
        <a:prstGeom prst="round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41000" b="-4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130DB6-DC2C-4E91-85D1-77CCA9538548}">
      <dsp:nvSpPr>
        <dsp:cNvPr id="0" name=""/>
        <dsp:cNvSpPr/>
      </dsp:nvSpPr>
      <dsp:spPr>
        <a:xfrm>
          <a:off x="3073977" y="1602975"/>
          <a:ext cx="2324183" cy="862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0472" tIns="220472" rIns="220472" bIns="0" numCol="1" spcCol="1270" anchor="t" anchorCtr="0">
          <a:noAutofit/>
        </a:bodyPr>
        <a:lstStyle/>
        <a:p>
          <a:pPr marL="0" lvl="0" indent="0" algn="ctr" defTabSz="1377950">
            <a:lnSpc>
              <a:spcPct val="90000"/>
            </a:lnSpc>
            <a:spcBef>
              <a:spcPct val="0"/>
            </a:spcBef>
            <a:spcAft>
              <a:spcPct val="35000"/>
            </a:spcAft>
            <a:buNone/>
          </a:pPr>
          <a:r>
            <a:rPr lang="zh-CN" altLang="en-US" sz="3100" kern="1200" dirty="0"/>
            <a:t>张良</a:t>
          </a:r>
          <a:endParaRPr lang="en-US" sz="3100" kern="1200" dirty="0"/>
        </a:p>
      </dsp:txBody>
      <dsp:txXfrm>
        <a:off x="3073977" y="1602975"/>
        <a:ext cx="2324183" cy="862272"/>
      </dsp:txXfrm>
    </dsp:sp>
    <dsp:sp modelId="{A88EBD84-E33A-4B13-AAEA-1C3B66B4FA02}">
      <dsp:nvSpPr>
        <dsp:cNvPr id="0" name=""/>
        <dsp:cNvSpPr/>
      </dsp:nvSpPr>
      <dsp:spPr>
        <a:xfrm>
          <a:off x="836852" y="2697665"/>
          <a:ext cx="1685033" cy="1601362"/>
        </a:xfrm>
        <a:prstGeom prst="round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18000" b="-18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7853E1-7966-4779-8E4F-F4ADF928CF48}">
      <dsp:nvSpPr>
        <dsp:cNvPr id="0" name=""/>
        <dsp:cNvSpPr/>
      </dsp:nvSpPr>
      <dsp:spPr>
        <a:xfrm>
          <a:off x="517277" y="4299028"/>
          <a:ext cx="2324183" cy="862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0472" tIns="220472" rIns="220472" bIns="0" numCol="1" spcCol="1270" anchor="t" anchorCtr="0">
          <a:noAutofit/>
        </a:bodyPr>
        <a:lstStyle/>
        <a:p>
          <a:pPr marL="0" lvl="0" indent="0" algn="ctr" defTabSz="1377950">
            <a:lnSpc>
              <a:spcPct val="90000"/>
            </a:lnSpc>
            <a:spcBef>
              <a:spcPct val="0"/>
            </a:spcBef>
            <a:spcAft>
              <a:spcPct val="35000"/>
            </a:spcAft>
            <a:buNone/>
          </a:pPr>
          <a:r>
            <a:rPr lang="zh-CN" sz="3100" kern="1200" baseline="0" dirty="0"/>
            <a:t>诸葛亮</a:t>
          </a:r>
          <a:endParaRPr lang="en-US" sz="3100" kern="1200" dirty="0"/>
        </a:p>
      </dsp:txBody>
      <dsp:txXfrm>
        <a:off x="517277" y="4299028"/>
        <a:ext cx="2324183" cy="862272"/>
      </dsp:txXfrm>
    </dsp:sp>
    <dsp:sp modelId="{6AA26836-09DB-4C75-8BC4-6B98F481D792}">
      <dsp:nvSpPr>
        <dsp:cNvPr id="0" name=""/>
        <dsp:cNvSpPr/>
      </dsp:nvSpPr>
      <dsp:spPr>
        <a:xfrm>
          <a:off x="3073977" y="2697665"/>
          <a:ext cx="2324183" cy="1601362"/>
        </a:xfrm>
        <a:prstGeom prst="roundRect">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36000" b="-36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FC4E22-EEFB-4BAF-B2C0-61131F9D9CB3}">
      <dsp:nvSpPr>
        <dsp:cNvPr id="0" name=""/>
        <dsp:cNvSpPr/>
      </dsp:nvSpPr>
      <dsp:spPr>
        <a:xfrm>
          <a:off x="3073977" y="4299028"/>
          <a:ext cx="2324183" cy="862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0472" tIns="220472" rIns="220472" bIns="0" numCol="1" spcCol="1270" anchor="t" anchorCtr="0">
          <a:noAutofit/>
        </a:bodyPr>
        <a:lstStyle/>
        <a:p>
          <a:pPr marL="0" lvl="0" indent="0" algn="ctr" defTabSz="1377950">
            <a:lnSpc>
              <a:spcPct val="90000"/>
            </a:lnSpc>
            <a:spcBef>
              <a:spcPct val="0"/>
            </a:spcBef>
            <a:spcAft>
              <a:spcPct val="35000"/>
            </a:spcAft>
            <a:buNone/>
          </a:pPr>
          <a:r>
            <a:rPr lang="zh-CN" sz="3100" kern="1200" baseline="0" dirty="0"/>
            <a:t>刘伯温</a:t>
          </a:r>
          <a:endParaRPr lang="en-US" sz="3100" kern="1200" dirty="0"/>
        </a:p>
      </dsp:txBody>
      <dsp:txXfrm>
        <a:off x="3073977" y="4299028"/>
        <a:ext cx="2324183" cy="8622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E63739-5883-41E7-9A5D-CE6C3CBB1486}">
      <dsp:nvSpPr>
        <dsp:cNvPr id="0" name=""/>
        <dsp:cNvSpPr/>
      </dsp:nvSpPr>
      <dsp:spPr>
        <a:xfrm>
          <a:off x="249462" y="1423"/>
          <a:ext cx="2579851" cy="154791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zh-CN" altLang="en-US" sz="2400" kern="1200" dirty="0"/>
            <a:t>情报分析员</a:t>
          </a:r>
          <a:endParaRPr lang="en-US" sz="2400" kern="1200" dirty="0"/>
        </a:p>
        <a:p>
          <a:pPr marL="171450" lvl="1" indent="-171450" algn="l" defTabSz="844550">
            <a:lnSpc>
              <a:spcPct val="90000"/>
            </a:lnSpc>
            <a:spcBef>
              <a:spcPct val="0"/>
            </a:spcBef>
            <a:spcAft>
              <a:spcPct val="15000"/>
            </a:spcAft>
            <a:buChar char="•"/>
          </a:pPr>
          <a:r>
            <a:rPr lang="zh-CN" altLang="en-US" sz="1900" kern="1200" dirty="0"/>
            <a:t>收集分析情报</a:t>
          </a:r>
          <a:endParaRPr lang="en-US" sz="1900" kern="1200" dirty="0"/>
        </a:p>
      </dsp:txBody>
      <dsp:txXfrm>
        <a:off x="249462" y="1423"/>
        <a:ext cx="2579851" cy="1547910"/>
      </dsp:txXfrm>
    </dsp:sp>
    <dsp:sp modelId="{11707037-0E09-4026-A5D6-3A6753DE2A0B}">
      <dsp:nvSpPr>
        <dsp:cNvPr id="0" name=""/>
        <dsp:cNvSpPr/>
      </dsp:nvSpPr>
      <dsp:spPr>
        <a:xfrm>
          <a:off x="3087299" y="1423"/>
          <a:ext cx="2579851" cy="1547910"/>
        </a:xfrm>
        <a:prstGeom prst="rect">
          <a:avLst/>
        </a:prstGeom>
        <a:solidFill>
          <a:schemeClr val="accent3">
            <a:hueOff val="-1754077"/>
            <a:satOff val="11937"/>
            <a:lumOff val="254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zh-CN" altLang="en-US" sz="2400" kern="1200" dirty="0"/>
            <a:t>战略规划师</a:t>
          </a:r>
          <a:endParaRPr lang="en-US" sz="2400" kern="1200" dirty="0"/>
        </a:p>
        <a:p>
          <a:pPr marL="171450" lvl="1" indent="-171450" algn="l" defTabSz="844550">
            <a:lnSpc>
              <a:spcPct val="90000"/>
            </a:lnSpc>
            <a:spcBef>
              <a:spcPct val="0"/>
            </a:spcBef>
            <a:spcAft>
              <a:spcPct val="15000"/>
            </a:spcAft>
            <a:buChar char="•"/>
          </a:pPr>
          <a:r>
            <a:rPr lang="zh-CN" altLang="en-US" sz="1900" kern="1200" dirty="0"/>
            <a:t>制定战略和计划</a:t>
          </a:r>
          <a:endParaRPr lang="en-US" sz="1900" kern="1200" dirty="0"/>
        </a:p>
      </dsp:txBody>
      <dsp:txXfrm>
        <a:off x="3087299" y="1423"/>
        <a:ext cx="2579851" cy="1547910"/>
      </dsp:txXfrm>
    </dsp:sp>
    <dsp:sp modelId="{719A7ABE-D12E-4678-8C50-3E76262CBA10}">
      <dsp:nvSpPr>
        <dsp:cNvPr id="0" name=""/>
        <dsp:cNvSpPr/>
      </dsp:nvSpPr>
      <dsp:spPr>
        <a:xfrm>
          <a:off x="249462" y="1807319"/>
          <a:ext cx="2579851" cy="1547910"/>
        </a:xfrm>
        <a:prstGeom prst="rect">
          <a:avLst/>
        </a:prstGeom>
        <a:solidFill>
          <a:schemeClr val="accent3">
            <a:hueOff val="-3508155"/>
            <a:satOff val="23874"/>
            <a:lumOff val="509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zh-CN" altLang="en-US" sz="2400" kern="1200" dirty="0"/>
            <a:t>作战研究分析员</a:t>
          </a:r>
          <a:endParaRPr lang="en-US" sz="2400" kern="1200" dirty="0"/>
        </a:p>
        <a:p>
          <a:pPr marL="171450" lvl="1" indent="-171450" algn="l" defTabSz="844550">
            <a:lnSpc>
              <a:spcPct val="90000"/>
            </a:lnSpc>
            <a:spcBef>
              <a:spcPct val="0"/>
            </a:spcBef>
            <a:spcAft>
              <a:spcPct val="15000"/>
            </a:spcAft>
            <a:buChar char="•"/>
          </a:pPr>
          <a:r>
            <a:rPr lang="zh-CN" altLang="en-US" sz="1900" kern="1200" dirty="0"/>
            <a:t>分析战术战略</a:t>
          </a:r>
          <a:endParaRPr lang="en-US" sz="1900" kern="1200" dirty="0"/>
        </a:p>
      </dsp:txBody>
      <dsp:txXfrm>
        <a:off x="249462" y="1807319"/>
        <a:ext cx="2579851" cy="1547910"/>
      </dsp:txXfrm>
    </dsp:sp>
    <dsp:sp modelId="{18051EAF-539D-4146-9AAF-4D0CD251CC10}">
      <dsp:nvSpPr>
        <dsp:cNvPr id="0" name=""/>
        <dsp:cNvSpPr/>
      </dsp:nvSpPr>
      <dsp:spPr>
        <a:xfrm>
          <a:off x="3087299" y="1807319"/>
          <a:ext cx="2579851" cy="1547910"/>
        </a:xfrm>
        <a:prstGeom prst="rect">
          <a:avLst/>
        </a:prstGeom>
        <a:solidFill>
          <a:schemeClr val="accent3">
            <a:hueOff val="-5262232"/>
            <a:satOff val="35811"/>
            <a:lumOff val="764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zh-CN" altLang="en-US" sz="2400" kern="1200" dirty="0"/>
            <a:t>后勤分析员</a:t>
          </a:r>
          <a:endParaRPr lang="en-US" sz="2400" kern="1200" dirty="0"/>
        </a:p>
        <a:p>
          <a:pPr marL="171450" lvl="1" indent="-171450" algn="l" defTabSz="844550">
            <a:lnSpc>
              <a:spcPct val="90000"/>
            </a:lnSpc>
            <a:spcBef>
              <a:spcPct val="0"/>
            </a:spcBef>
            <a:spcAft>
              <a:spcPct val="15000"/>
            </a:spcAft>
            <a:buChar char="•"/>
          </a:pPr>
          <a:r>
            <a:rPr lang="zh-CN" altLang="en-US" sz="1900" kern="1200" dirty="0"/>
            <a:t>研究优化后勤系统</a:t>
          </a:r>
          <a:endParaRPr lang="en-US" sz="1900" kern="1200" dirty="0"/>
        </a:p>
      </dsp:txBody>
      <dsp:txXfrm>
        <a:off x="3087299" y="1807319"/>
        <a:ext cx="2579851" cy="1547910"/>
      </dsp:txXfrm>
    </dsp:sp>
    <dsp:sp modelId="{0A82B817-25D0-4692-A82F-7012BDEA3270}">
      <dsp:nvSpPr>
        <dsp:cNvPr id="0" name=""/>
        <dsp:cNvSpPr/>
      </dsp:nvSpPr>
      <dsp:spPr>
        <a:xfrm>
          <a:off x="1668380" y="3613215"/>
          <a:ext cx="2579851" cy="1547910"/>
        </a:xfrm>
        <a:prstGeom prst="rect">
          <a:avLst/>
        </a:prstGeom>
        <a:solidFill>
          <a:schemeClr val="accent3">
            <a:hueOff val="-7016309"/>
            <a:satOff val="47748"/>
            <a:lumOff val="1019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zh-CN" altLang="en-US" sz="2400" kern="1200" dirty="0"/>
            <a:t>军事经济学家</a:t>
          </a:r>
          <a:endParaRPr lang="en-US" sz="2400" kern="1200" dirty="0"/>
        </a:p>
        <a:p>
          <a:pPr marL="171450" lvl="1" indent="-171450" algn="l" defTabSz="844550">
            <a:lnSpc>
              <a:spcPct val="90000"/>
            </a:lnSpc>
            <a:spcBef>
              <a:spcPct val="0"/>
            </a:spcBef>
            <a:spcAft>
              <a:spcPct val="15000"/>
            </a:spcAft>
            <a:buChar char="•"/>
          </a:pPr>
          <a:r>
            <a:rPr lang="zh-CN" altLang="en-US" sz="1900" kern="1200" dirty="0"/>
            <a:t>分析预算和资源分配</a:t>
          </a:r>
          <a:endParaRPr lang="en-US" sz="1900" kern="1200" dirty="0"/>
        </a:p>
      </dsp:txBody>
      <dsp:txXfrm>
        <a:off x="1668380" y="3613215"/>
        <a:ext cx="2579851" cy="154791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17F90A-4183-4850-98FF-CFA51E3AD745}">
      <dsp:nvSpPr>
        <dsp:cNvPr id="0" name=""/>
        <dsp:cNvSpPr/>
      </dsp:nvSpPr>
      <dsp:spPr>
        <a:xfrm>
          <a:off x="893607" y="0"/>
          <a:ext cx="10127552" cy="5605191"/>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F29EDC-1387-475C-BA75-91225CC30477}">
      <dsp:nvSpPr>
        <dsp:cNvPr id="0" name=""/>
        <dsp:cNvSpPr/>
      </dsp:nvSpPr>
      <dsp:spPr>
        <a:xfrm>
          <a:off x="403752" y="1681557"/>
          <a:ext cx="3574430" cy="224207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zh-CN" sz="3000" kern="1200" baseline="0" dirty="0"/>
            <a:t>给客户提供</a:t>
          </a:r>
          <a:r>
            <a:rPr lang="zh-CN" altLang="en-US" sz="3000" kern="1200" baseline="0" dirty="0"/>
            <a:t>数据图表</a:t>
          </a:r>
          <a:r>
            <a:rPr lang="zh-CN" sz="3000" kern="1200" baseline="0" dirty="0"/>
            <a:t>报告（这是最浅层次的目的）</a:t>
          </a:r>
          <a:endParaRPr lang="en-US" sz="3000" kern="1200" dirty="0"/>
        </a:p>
      </dsp:txBody>
      <dsp:txXfrm>
        <a:off x="513201" y="1791006"/>
        <a:ext cx="3355532" cy="2023178"/>
      </dsp:txXfrm>
    </dsp:sp>
    <dsp:sp modelId="{3061CE2C-E86D-42E2-9603-ABEDE638C3F5}">
      <dsp:nvSpPr>
        <dsp:cNvPr id="0" name=""/>
        <dsp:cNvSpPr/>
      </dsp:nvSpPr>
      <dsp:spPr>
        <a:xfrm>
          <a:off x="4170168" y="1681557"/>
          <a:ext cx="3574430" cy="224207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zh-CN" sz="3000" kern="1200" baseline="0"/>
            <a:t>发现价格的规律，提出价格的发展方向（中级目的）</a:t>
          </a:r>
          <a:endParaRPr lang="en-US" sz="3000" kern="1200"/>
        </a:p>
      </dsp:txBody>
      <dsp:txXfrm>
        <a:off x="4279617" y="1791006"/>
        <a:ext cx="3355532" cy="2023178"/>
      </dsp:txXfrm>
    </dsp:sp>
    <dsp:sp modelId="{9DEBAB96-C395-4B71-A060-060D7D1B4ED6}">
      <dsp:nvSpPr>
        <dsp:cNvPr id="0" name=""/>
        <dsp:cNvSpPr/>
      </dsp:nvSpPr>
      <dsp:spPr>
        <a:xfrm>
          <a:off x="7936585" y="1681557"/>
          <a:ext cx="3574430" cy="224207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zh-CN" sz="3000" kern="1200" baseline="0" dirty="0"/>
            <a:t>根据未来形</a:t>
          </a:r>
          <a:r>
            <a:rPr lang="zh-CN" altLang="en-US" sz="3000" kern="1200" baseline="0" dirty="0"/>
            <a:t>势</a:t>
          </a:r>
          <a:r>
            <a:rPr lang="zh-CN" sz="3000" kern="1200" baseline="0" dirty="0"/>
            <a:t>发展的概率大小，配置不同的策略（高级）</a:t>
          </a:r>
          <a:endParaRPr lang="en-US" sz="3000" kern="1200" dirty="0"/>
        </a:p>
      </dsp:txBody>
      <dsp:txXfrm>
        <a:off x="8046034" y="1791006"/>
        <a:ext cx="3355532" cy="202317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AE8E06-C9EE-427C-8272-4A29A6A22CAA}">
      <dsp:nvSpPr>
        <dsp:cNvPr id="0" name=""/>
        <dsp:cNvSpPr/>
      </dsp:nvSpPr>
      <dsp:spPr>
        <a:xfrm>
          <a:off x="0" y="473080"/>
          <a:ext cx="11915774" cy="37107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797" tIns="645668" rIns="924797" bIns="220472" numCol="1" spcCol="1270" anchor="t" anchorCtr="0">
          <a:noAutofit/>
        </a:bodyPr>
        <a:lstStyle/>
        <a:p>
          <a:pPr marL="285750" lvl="1" indent="-285750" algn="l" defTabSz="1377950">
            <a:lnSpc>
              <a:spcPct val="90000"/>
            </a:lnSpc>
            <a:spcBef>
              <a:spcPct val="0"/>
            </a:spcBef>
            <a:spcAft>
              <a:spcPct val="15000"/>
            </a:spcAft>
            <a:buChar char="•"/>
          </a:pPr>
          <a:r>
            <a:rPr lang="zh-CN" altLang="en-US" sz="3100" kern="1200" dirty="0"/>
            <a:t>单边策略</a:t>
          </a:r>
          <a:endParaRPr lang="en-US" sz="3100" kern="1200" dirty="0"/>
        </a:p>
        <a:p>
          <a:pPr marL="571500" lvl="2" indent="-285750" algn="l" defTabSz="1377950">
            <a:lnSpc>
              <a:spcPct val="90000"/>
            </a:lnSpc>
            <a:spcBef>
              <a:spcPct val="0"/>
            </a:spcBef>
            <a:spcAft>
              <a:spcPct val="15000"/>
            </a:spcAft>
            <a:buChar char="•"/>
          </a:pPr>
          <a:r>
            <a:rPr lang="zh-CN" altLang="en-US" sz="3100" kern="1200" dirty="0"/>
            <a:t>资金使用率是多少？</a:t>
          </a:r>
          <a:endParaRPr lang="en-US" sz="3100" kern="1200" dirty="0"/>
        </a:p>
        <a:p>
          <a:pPr marL="285750" lvl="1" indent="-285750" algn="l" defTabSz="1377950">
            <a:lnSpc>
              <a:spcPct val="90000"/>
            </a:lnSpc>
            <a:spcBef>
              <a:spcPct val="0"/>
            </a:spcBef>
            <a:spcAft>
              <a:spcPct val="15000"/>
            </a:spcAft>
            <a:buChar char="•"/>
          </a:pPr>
          <a:r>
            <a:rPr lang="zh-CN" altLang="en-US" sz="3100" kern="1200" dirty="0"/>
            <a:t>套利策略</a:t>
          </a:r>
          <a:endParaRPr lang="en-US" sz="3100" kern="1200" dirty="0"/>
        </a:p>
        <a:p>
          <a:pPr marL="285750" lvl="1" indent="-285750" algn="l" defTabSz="1377950">
            <a:lnSpc>
              <a:spcPct val="90000"/>
            </a:lnSpc>
            <a:spcBef>
              <a:spcPct val="0"/>
            </a:spcBef>
            <a:spcAft>
              <a:spcPct val="15000"/>
            </a:spcAft>
            <a:buChar char="•"/>
          </a:pPr>
          <a:r>
            <a:rPr lang="zh-CN" altLang="en-US" sz="3100" kern="1200" dirty="0"/>
            <a:t>期权策略</a:t>
          </a:r>
          <a:endParaRPr lang="en-US" sz="3100" kern="1200" dirty="0"/>
        </a:p>
      </dsp:txBody>
      <dsp:txXfrm>
        <a:off x="0" y="473080"/>
        <a:ext cx="11915774" cy="3710700"/>
      </dsp:txXfrm>
    </dsp:sp>
    <dsp:sp modelId="{BC8C9D85-2C70-4186-98F7-335A8812D817}">
      <dsp:nvSpPr>
        <dsp:cNvPr id="0" name=""/>
        <dsp:cNvSpPr/>
      </dsp:nvSpPr>
      <dsp:spPr>
        <a:xfrm>
          <a:off x="595788" y="15520"/>
          <a:ext cx="8341042" cy="9151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5272" tIns="0" rIns="315272" bIns="0" numCol="1" spcCol="1270" anchor="ctr" anchorCtr="0">
          <a:noAutofit/>
        </a:bodyPr>
        <a:lstStyle/>
        <a:p>
          <a:pPr marL="0" lvl="0" indent="0" algn="l" defTabSz="1377950">
            <a:lnSpc>
              <a:spcPct val="90000"/>
            </a:lnSpc>
            <a:spcBef>
              <a:spcPct val="0"/>
            </a:spcBef>
            <a:spcAft>
              <a:spcPct val="35000"/>
            </a:spcAft>
            <a:buNone/>
          </a:pPr>
          <a:r>
            <a:rPr lang="zh-CN" altLang="en-US" sz="3100" kern="1200" dirty="0"/>
            <a:t>适用什么策略？</a:t>
          </a:r>
          <a:endParaRPr lang="en-US" sz="3100" kern="1200" dirty="0"/>
        </a:p>
      </dsp:txBody>
      <dsp:txXfrm>
        <a:off x="640460" y="60192"/>
        <a:ext cx="8251698" cy="825776"/>
      </dsp:txXfrm>
    </dsp:sp>
    <dsp:sp modelId="{366A8904-B6CE-432B-8C16-102231E3859C}">
      <dsp:nvSpPr>
        <dsp:cNvPr id="0" name=""/>
        <dsp:cNvSpPr/>
      </dsp:nvSpPr>
      <dsp:spPr>
        <a:xfrm>
          <a:off x="0" y="4808741"/>
          <a:ext cx="11915774" cy="781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0CE9227-6A6B-41D7-B480-42707936F275}">
      <dsp:nvSpPr>
        <dsp:cNvPr id="0" name=""/>
        <dsp:cNvSpPr/>
      </dsp:nvSpPr>
      <dsp:spPr>
        <a:xfrm>
          <a:off x="595788" y="4351181"/>
          <a:ext cx="8341042" cy="9151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5272" tIns="0" rIns="315272" bIns="0" numCol="1" spcCol="1270" anchor="ctr" anchorCtr="0">
          <a:noAutofit/>
        </a:bodyPr>
        <a:lstStyle/>
        <a:p>
          <a:pPr marL="0" lvl="0" indent="0" algn="l" defTabSz="1377950">
            <a:lnSpc>
              <a:spcPct val="90000"/>
            </a:lnSpc>
            <a:spcBef>
              <a:spcPct val="0"/>
            </a:spcBef>
            <a:spcAft>
              <a:spcPct val="35000"/>
            </a:spcAft>
            <a:buNone/>
          </a:pPr>
          <a:r>
            <a:rPr lang="zh-CN" altLang="en-US" sz="3100" kern="1200" dirty="0"/>
            <a:t>不同策略所适用的环境</a:t>
          </a:r>
          <a:endParaRPr lang="en-US" sz="3100" kern="1200" dirty="0"/>
        </a:p>
      </dsp:txBody>
      <dsp:txXfrm>
        <a:off x="640460" y="4395853"/>
        <a:ext cx="8251698" cy="82577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C13220-0EA0-4E27-B385-A0E6DA0D79B2}">
      <dsp:nvSpPr>
        <dsp:cNvPr id="0" name=""/>
        <dsp:cNvSpPr/>
      </dsp:nvSpPr>
      <dsp:spPr>
        <a:xfrm>
          <a:off x="0" y="603130"/>
          <a:ext cx="5813871" cy="18837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1221" tIns="541528" rIns="451221" bIns="184912" numCol="1" spcCol="1270" anchor="t" anchorCtr="0">
          <a:noAutofit/>
        </a:bodyPr>
        <a:lstStyle/>
        <a:p>
          <a:pPr marL="228600" lvl="1" indent="-228600" algn="l" defTabSz="1155700">
            <a:lnSpc>
              <a:spcPct val="90000"/>
            </a:lnSpc>
            <a:spcBef>
              <a:spcPct val="0"/>
            </a:spcBef>
            <a:spcAft>
              <a:spcPct val="15000"/>
            </a:spcAft>
            <a:buChar char="•"/>
          </a:pPr>
          <a:r>
            <a:rPr lang="zh-CN" altLang="en-US" sz="2600" kern="1200" dirty="0"/>
            <a:t>是涨还是跌，还是震荡。</a:t>
          </a:r>
          <a:endParaRPr lang="en-US" sz="2600" kern="1200" dirty="0"/>
        </a:p>
        <a:p>
          <a:pPr marL="228600" lvl="1" indent="-228600" algn="l" defTabSz="1155700">
            <a:lnSpc>
              <a:spcPct val="90000"/>
            </a:lnSpc>
            <a:spcBef>
              <a:spcPct val="0"/>
            </a:spcBef>
            <a:spcAft>
              <a:spcPct val="15000"/>
            </a:spcAft>
            <a:buChar char="•"/>
          </a:pPr>
          <a:r>
            <a:rPr lang="zh-CN" altLang="en-US" sz="2600" kern="1200" dirty="0"/>
            <a:t>震荡的幅度应该有所限制</a:t>
          </a:r>
          <a:endParaRPr lang="en-US" sz="2600" kern="1200" dirty="0"/>
        </a:p>
      </dsp:txBody>
      <dsp:txXfrm>
        <a:off x="0" y="603130"/>
        <a:ext cx="5813871" cy="1883700"/>
      </dsp:txXfrm>
    </dsp:sp>
    <dsp:sp modelId="{523DB6E0-C673-4C2E-80C1-208237F8D2B8}">
      <dsp:nvSpPr>
        <dsp:cNvPr id="0" name=""/>
        <dsp:cNvSpPr/>
      </dsp:nvSpPr>
      <dsp:spPr>
        <a:xfrm>
          <a:off x="290693" y="219370"/>
          <a:ext cx="4069709" cy="7675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3825" tIns="0" rIns="153825" bIns="0" numCol="1" spcCol="1270" anchor="ctr" anchorCtr="0">
          <a:noAutofit/>
        </a:bodyPr>
        <a:lstStyle/>
        <a:p>
          <a:pPr marL="0" lvl="0" indent="0" algn="l" defTabSz="1155700">
            <a:lnSpc>
              <a:spcPct val="90000"/>
            </a:lnSpc>
            <a:spcBef>
              <a:spcPct val="0"/>
            </a:spcBef>
            <a:spcAft>
              <a:spcPct val="35000"/>
            </a:spcAft>
            <a:buNone/>
          </a:pPr>
          <a:r>
            <a:rPr lang="zh-CN" altLang="en-US" sz="2600" kern="1200" dirty="0"/>
            <a:t>价格</a:t>
          </a:r>
          <a:r>
            <a:rPr lang="zh-CN" altLang="en-US" sz="2600" kern="1200"/>
            <a:t>的方向（包括价差）</a:t>
          </a:r>
          <a:endParaRPr lang="en-US" sz="2600" kern="1200" dirty="0"/>
        </a:p>
      </dsp:txBody>
      <dsp:txXfrm>
        <a:off x="328160" y="256837"/>
        <a:ext cx="3994775" cy="692586"/>
      </dsp:txXfrm>
    </dsp:sp>
    <dsp:sp modelId="{21F25650-A4A6-4CA6-9005-7DE29AFE4E86}">
      <dsp:nvSpPr>
        <dsp:cNvPr id="0" name=""/>
        <dsp:cNvSpPr/>
      </dsp:nvSpPr>
      <dsp:spPr>
        <a:xfrm>
          <a:off x="0" y="3010991"/>
          <a:ext cx="5813871" cy="23751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1221" tIns="541528" rIns="451221" bIns="184912" numCol="1" spcCol="1270" anchor="t" anchorCtr="0">
          <a:noAutofit/>
        </a:bodyPr>
        <a:lstStyle/>
        <a:p>
          <a:pPr marL="228600" lvl="1" indent="-228600" algn="l" defTabSz="1155700">
            <a:lnSpc>
              <a:spcPct val="90000"/>
            </a:lnSpc>
            <a:spcBef>
              <a:spcPct val="0"/>
            </a:spcBef>
            <a:spcAft>
              <a:spcPct val="15000"/>
            </a:spcAft>
            <a:buChar char="•"/>
          </a:pPr>
          <a:r>
            <a:rPr lang="zh-CN" altLang="en-US" sz="2600" kern="1200" dirty="0"/>
            <a:t>在哪一个时间范围内会涨或者跌</a:t>
          </a:r>
          <a:endParaRPr lang="en-US" sz="2600" kern="1200" dirty="0"/>
        </a:p>
        <a:p>
          <a:pPr marL="228600" lvl="1" indent="-228600" algn="l" defTabSz="1155700">
            <a:lnSpc>
              <a:spcPct val="90000"/>
            </a:lnSpc>
            <a:spcBef>
              <a:spcPct val="0"/>
            </a:spcBef>
            <a:spcAft>
              <a:spcPct val="15000"/>
            </a:spcAft>
            <a:buChar char="•"/>
          </a:pPr>
          <a:r>
            <a:rPr lang="zh-CN" altLang="en-US" sz="2600" kern="1200" dirty="0"/>
            <a:t>哪些特殊的时间段会有确定性的行情</a:t>
          </a:r>
          <a:endParaRPr lang="en-US" sz="2600" kern="1200" dirty="0"/>
        </a:p>
      </dsp:txBody>
      <dsp:txXfrm>
        <a:off x="0" y="3010991"/>
        <a:ext cx="5813871" cy="2375100"/>
      </dsp:txXfrm>
    </dsp:sp>
    <dsp:sp modelId="{6D7C70FA-BA8C-4817-82B2-8CBEE808B45E}">
      <dsp:nvSpPr>
        <dsp:cNvPr id="0" name=""/>
        <dsp:cNvSpPr/>
      </dsp:nvSpPr>
      <dsp:spPr>
        <a:xfrm>
          <a:off x="290693" y="2627231"/>
          <a:ext cx="4069709" cy="7675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3825" tIns="0" rIns="153825" bIns="0" numCol="1" spcCol="1270" anchor="ctr" anchorCtr="0">
          <a:noAutofit/>
        </a:bodyPr>
        <a:lstStyle/>
        <a:p>
          <a:pPr marL="0" lvl="0" indent="0" algn="l" defTabSz="1155700">
            <a:lnSpc>
              <a:spcPct val="90000"/>
            </a:lnSpc>
            <a:spcBef>
              <a:spcPct val="0"/>
            </a:spcBef>
            <a:spcAft>
              <a:spcPct val="35000"/>
            </a:spcAft>
            <a:buNone/>
          </a:pPr>
          <a:r>
            <a:rPr lang="zh-CN" altLang="en-US" sz="2600" kern="1200" dirty="0"/>
            <a:t>价格发展的时间</a:t>
          </a:r>
          <a:endParaRPr lang="en-US" sz="2600" kern="1200" dirty="0"/>
        </a:p>
      </dsp:txBody>
      <dsp:txXfrm>
        <a:off x="328160" y="2664698"/>
        <a:ext cx="3994775" cy="69258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BAE52E-36D8-40E2-BCFB-7A18DFE031FB}">
      <dsp:nvSpPr>
        <dsp:cNvPr id="0" name=""/>
        <dsp:cNvSpPr/>
      </dsp:nvSpPr>
      <dsp:spPr>
        <a:xfrm>
          <a:off x="0" y="741731"/>
          <a:ext cx="5813871" cy="1953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1221" tIns="833120" rIns="451221" bIns="284480" numCol="1" spcCol="1270" anchor="t" anchorCtr="0">
          <a:noAutofit/>
        </a:bodyPr>
        <a:lstStyle/>
        <a:p>
          <a:pPr marL="285750" lvl="1" indent="-285750" algn="l" defTabSz="1778000">
            <a:lnSpc>
              <a:spcPct val="90000"/>
            </a:lnSpc>
            <a:spcBef>
              <a:spcPct val="0"/>
            </a:spcBef>
            <a:spcAft>
              <a:spcPct val="15000"/>
            </a:spcAft>
            <a:buChar char="•"/>
          </a:pPr>
          <a:r>
            <a:rPr lang="zh-CN" altLang="en-US" sz="4000" kern="1200" dirty="0"/>
            <a:t>底部和顶部各在哪里</a:t>
          </a:r>
          <a:endParaRPr lang="en-US" sz="4000" kern="1200" dirty="0"/>
        </a:p>
      </dsp:txBody>
      <dsp:txXfrm>
        <a:off x="0" y="741731"/>
        <a:ext cx="5813871" cy="1953000"/>
      </dsp:txXfrm>
    </dsp:sp>
    <dsp:sp modelId="{54388310-4A1B-4008-A591-485043275FC0}">
      <dsp:nvSpPr>
        <dsp:cNvPr id="0" name=""/>
        <dsp:cNvSpPr/>
      </dsp:nvSpPr>
      <dsp:spPr>
        <a:xfrm>
          <a:off x="290693" y="151331"/>
          <a:ext cx="4069709" cy="1180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3825" tIns="0" rIns="153825" bIns="0" numCol="1" spcCol="1270" anchor="ctr" anchorCtr="0">
          <a:noAutofit/>
        </a:bodyPr>
        <a:lstStyle/>
        <a:p>
          <a:pPr marL="0" lvl="0" indent="0" algn="l" defTabSz="1778000">
            <a:lnSpc>
              <a:spcPct val="90000"/>
            </a:lnSpc>
            <a:spcBef>
              <a:spcPct val="0"/>
            </a:spcBef>
            <a:spcAft>
              <a:spcPct val="35000"/>
            </a:spcAft>
            <a:buNone/>
          </a:pPr>
          <a:r>
            <a:rPr lang="zh-CN" altLang="en-US" sz="4000" kern="1200"/>
            <a:t>价格发展的空间</a:t>
          </a:r>
          <a:endParaRPr lang="en-US" sz="4000" kern="1200" dirty="0"/>
        </a:p>
      </dsp:txBody>
      <dsp:txXfrm>
        <a:off x="348335" y="208973"/>
        <a:ext cx="3954425" cy="1065516"/>
      </dsp:txXfrm>
    </dsp:sp>
    <dsp:sp modelId="{58C06F1B-AF5A-48E4-8A90-A0AB685FD24F}">
      <dsp:nvSpPr>
        <dsp:cNvPr id="0" name=""/>
        <dsp:cNvSpPr/>
      </dsp:nvSpPr>
      <dsp:spPr>
        <a:xfrm>
          <a:off x="0" y="3501131"/>
          <a:ext cx="5813871" cy="1953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1221" tIns="833120" rIns="451221" bIns="284480" numCol="1" spcCol="1270" anchor="t" anchorCtr="0">
          <a:noAutofit/>
        </a:bodyPr>
        <a:lstStyle/>
        <a:p>
          <a:pPr marL="285750" lvl="1" indent="-285750" algn="l" defTabSz="1778000">
            <a:lnSpc>
              <a:spcPct val="90000"/>
            </a:lnSpc>
            <a:spcBef>
              <a:spcPct val="0"/>
            </a:spcBef>
            <a:spcAft>
              <a:spcPct val="15000"/>
            </a:spcAft>
            <a:buChar char="•"/>
          </a:pPr>
          <a:r>
            <a:rPr lang="zh-CN" altLang="en-US" sz="4000" kern="1200" dirty="0"/>
            <a:t>仓位的多少</a:t>
          </a:r>
          <a:endParaRPr lang="en-US" sz="4000" kern="1200" dirty="0"/>
        </a:p>
      </dsp:txBody>
      <dsp:txXfrm>
        <a:off x="0" y="3501131"/>
        <a:ext cx="5813871" cy="1953000"/>
      </dsp:txXfrm>
    </dsp:sp>
    <dsp:sp modelId="{7321B0DC-E6A8-4C60-A101-D25D3D86970C}">
      <dsp:nvSpPr>
        <dsp:cNvPr id="0" name=""/>
        <dsp:cNvSpPr/>
      </dsp:nvSpPr>
      <dsp:spPr>
        <a:xfrm>
          <a:off x="290693" y="2910731"/>
          <a:ext cx="4069709" cy="1180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3825" tIns="0" rIns="153825" bIns="0" numCol="1" spcCol="1270" anchor="ctr" anchorCtr="0">
          <a:noAutofit/>
        </a:bodyPr>
        <a:lstStyle/>
        <a:p>
          <a:pPr marL="0" lvl="0" indent="0" algn="l" defTabSz="1778000">
            <a:lnSpc>
              <a:spcPct val="90000"/>
            </a:lnSpc>
            <a:spcBef>
              <a:spcPct val="0"/>
            </a:spcBef>
            <a:spcAft>
              <a:spcPct val="35000"/>
            </a:spcAft>
            <a:buNone/>
          </a:pPr>
          <a:r>
            <a:rPr lang="zh-CN" altLang="en-US" sz="4000" kern="1200" dirty="0"/>
            <a:t>策略研究</a:t>
          </a:r>
          <a:endParaRPr lang="en-US" sz="4000" kern="1200" dirty="0"/>
        </a:p>
      </dsp:txBody>
      <dsp:txXfrm>
        <a:off x="348335" y="2968373"/>
        <a:ext cx="3954425" cy="106551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AAF104-C45D-4842-A4F7-520351DD44B0}">
      <dsp:nvSpPr>
        <dsp:cNvPr id="0" name=""/>
        <dsp:cNvSpPr/>
      </dsp:nvSpPr>
      <dsp:spPr>
        <a:xfrm>
          <a:off x="5723" y="913451"/>
          <a:ext cx="1710743" cy="10264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从反面验证假设</a:t>
          </a:r>
          <a:endParaRPr lang="en-US" sz="2000" kern="1200" dirty="0"/>
        </a:p>
      </dsp:txBody>
      <dsp:txXfrm>
        <a:off x="35787" y="943515"/>
        <a:ext cx="1650615" cy="966317"/>
      </dsp:txXfrm>
    </dsp:sp>
    <dsp:sp modelId="{F1573D70-B579-406F-A3DE-F94FE3B1F1F5}">
      <dsp:nvSpPr>
        <dsp:cNvPr id="0" name=""/>
        <dsp:cNvSpPr/>
      </dsp:nvSpPr>
      <dsp:spPr>
        <a:xfrm>
          <a:off x="1887541" y="1214542"/>
          <a:ext cx="362677" cy="42426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1887541" y="1299395"/>
        <a:ext cx="253874" cy="254558"/>
      </dsp:txXfrm>
    </dsp:sp>
    <dsp:sp modelId="{85A9E6C6-4FFF-472C-8164-5B52DAE2E36A}">
      <dsp:nvSpPr>
        <dsp:cNvPr id="0" name=""/>
        <dsp:cNvSpPr/>
      </dsp:nvSpPr>
      <dsp:spPr>
        <a:xfrm>
          <a:off x="2400764" y="913451"/>
          <a:ext cx="1710743" cy="10264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从结果倒推过程</a:t>
          </a:r>
          <a:endParaRPr lang="en-US" sz="2000" kern="1200" dirty="0"/>
        </a:p>
      </dsp:txBody>
      <dsp:txXfrm>
        <a:off x="2430828" y="943515"/>
        <a:ext cx="1650615" cy="966317"/>
      </dsp:txXfrm>
    </dsp:sp>
    <dsp:sp modelId="{BEE962D1-DF6B-4546-929D-B4CE3D838593}">
      <dsp:nvSpPr>
        <dsp:cNvPr id="0" name=""/>
        <dsp:cNvSpPr/>
      </dsp:nvSpPr>
      <dsp:spPr>
        <a:xfrm>
          <a:off x="4282581" y="1214542"/>
          <a:ext cx="362677" cy="42426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4282581" y="1299395"/>
        <a:ext cx="253874" cy="254558"/>
      </dsp:txXfrm>
    </dsp:sp>
    <dsp:sp modelId="{DCA0496D-D3E3-49B1-9138-E9A8F87CE089}">
      <dsp:nvSpPr>
        <dsp:cNvPr id="0" name=""/>
        <dsp:cNvSpPr/>
      </dsp:nvSpPr>
      <dsp:spPr>
        <a:xfrm>
          <a:off x="4795804" y="913451"/>
          <a:ext cx="1710743" cy="10264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逆向剖析</a:t>
          </a:r>
          <a:endParaRPr lang="en-US" sz="2000" kern="1200" dirty="0"/>
        </a:p>
      </dsp:txBody>
      <dsp:txXfrm>
        <a:off x="4825868" y="943515"/>
        <a:ext cx="1650615" cy="96631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4CCDFA-382B-461E-B0B8-11A9F51349DB}">
      <dsp:nvSpPr>
        <dsp:cNvPr id="0" name=""/>
        <dsp:cNvSpPr/>
      </dsp:nvSpPr>
      <dsp:spPr>
        <a:xfrm>
          <a:off x="0" y="43331"/>
          <a:ext cx="3054032" cy="6511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zh-CN" altLang="en-US" sz="2100" kern="1200" dirty="0"/>
            <a:t>供需关系</a:t>
          </a:r>
          <a:endParaRPr lang="en-US" sz="2100" kern="1200" dirty="0"/>
        </a:p>
      </dsp:txBody>
      <dsp:txXfrm>
        <a:off x="31784" y="75115"/>
        <a:ext cx="2990464" cy="587537"/>
      </dsp:txXfrm>
    </dsp:sp>
    <dsp:sp modelId="{C19A4D90-8D56-45A2-A81B-230B60939710}">
      <dsp:nvSpPr>
        <dsp:cNvPr id="0" name=""/>
        <dsp:cNvSpPr/>
      </dsp:nvSpPr>
      <dsp:spPr>
        <a:xfrm>
          <a:off x="0" y="694436"/>
          <a:ext cx="3054032" cy="23039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966"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zh-CN" altLang="en-US" sz="1600" kern="1200" dirty="0"/>
            <a:t>供给</a:t>
          </a:r>
          <a:endParaRPr lang="en-US" sz="1600" kern="1200" dirty="0"/>
        </a:p>
        <a:p>
          <a:pPr marL="342900" lvl="2" indent="-171450" algn="l" defTabSz="711200">
            <a:lnSpc>
              <a:spcPct val="90000"/>
            </a:lnSpc>
            <a:spcBef>
              <a:spcPct val="0"/>
            </a:spcBef>
            <a:spcAft>
              <a:spcPct val="20000"/>
            </a:spcAft>
            <a:buChar char="•"/>
          </a:pPr>
          <a:r>
            <a:rPr lang="zh-CN" altLang="en-US" sz="1600" kern="1200" dirty="0"/>
            <a:t>生产限制</a:t>
          </a:r>
          <a:endParaRPr lang="en-US" sz="1600" kern="1200" dirty="0"/>
        </a:p>
        <a:p>
          <a:pPr marL="342900" lvl="2" indent="-171450" algn="l" defTabSz="711200">
            <a:lnSpc>
              <a:spcPct val="90000"/>
            </a:lnSpc>
            <a:spcBef>
              <a:spcPct val="0"/>
            </a:spcBef>
            <a:spcAft>
              <a:spcPct val="20000"/>
            </a:spcAft>
            <a:buChar char="•"/>
          </a:pPr>
          <a:r>
            <a:rPr lang="zh-CN" altLang="en-US" sz="1600" kern="1200" dirty="0"/>
            <a:t>补贴或激励政策</a:t>
          </a:r>
          <a:endParaRPr lang="en-US" sz="1600" kern="1200" dirty="0"/>
        </a:p>
        <a:p>
          <a:pPr marL="171450" lvl="1" indent="-171450" algn="l" defTabSz="711200">
            <a:lnSpc>
              <a:spcPct val="90000"/>
            </a:lnSpc>
            <a:spcBef>
              <a:spcPct val="0"/>
            </a:spcBef>
            <a:spcAft>
              <a:spcPct val="20000"/>
            </a:spcAft>
            <a:buChar char="•"/>
          </a:pPr>
          <a:r>
            <a:rPr lang="zh-CN" altLang="en-US" sz="1600" kern="1200" dirty="0"/>
            <a:t>需求</a:t>
          </a:r>
          <a:endParaRPr lang="en-US" sz="1600" kern="1200" dirty="0"/>
        </a:p>
        <a:p>
          <a:pPr marL="342900" lvl="2" indent="-171450" algn="l" defTabSz="711200">
            <a:lnSpc>
              <a:spcPct val="90000"/>
            </a:lnSpc>
            <a:spcBef>
              <a:spcPct val="0"/>
            </a:spcBef>
            <a:spcAft>
              <a:spcPct val="20000"/>
            </a:spcAft>
            <a:buChar char="•"/>
          </a:pPr>
          <a:r>
            <a:rPr lang="zh-CN" altLang="en-US" sz="1600" kern="1200" dirty="0"/>
            <a:t>消费促进</a:t>
          </a:r>
          <a:endParaRPr lang="en-US" sz="1600" kern="1200" dirty="0"/>
        </a:p>
        <a:p>
          <a:pPr marL="342900" lvl="2" indent="-171450" algn="l" defTabSz="711200">
            <a:lnSpc>
              <a:spcPct val="90000"/>
            </a:lnSpc>
            <a:spcBef>
              <a:spcPct val="0"/>
            </a:spcBef>
            <a:spcAft>
              <a:spcPct val="20000"/>
            </a:spcAft>
            <a:buChar char="•"/>
          </a:pPr>
          <a:r>
            <a:rPr lang="zh-CN" altLang="en-US" sz="1600" kern="1200" dirty="0"/>
            <a:t>进口关税或配额调整</a:t>
          </a:r>
          <a:endParaRPr lang="en-US" sz="1600" kern="1200" dirty="0"/>
        </a:p>
      </dsp:txBody>
      <dsp:txXfrm>
        <a:off x="0" y="694436"/>
        <a:ext cx="3054032" cy="2303910"/>
      </dsp:txXfrm>
    </dsp:sp>
    <dsp:sp modelId="{FCFF0800-419D-4C55-9DD6-293B296A4B79}">
      <dsp:nvSpPr>
        <dsp:cNvPr id="0" name=""/>
        <dsp:cNvSpPr/>
      </dsp:nvSpPr>
      <dsp:spPr>
        <a:xfrm>
          <a:off x="0" y="2998346"/>
          <a:ext cx="3054032" cy="6511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zh-CN" altLang="en-US" sz="2100" kern="1200" dirty="0"/>
            <a:t>间接影响</a:t>
          </a:r>
          <a:endParaRPr lang="en-US" sz="2100" kern="1200" dirty="0"/>
        </a:p>
      </dsp:txBody>
      <dsp:txXfrm>
        <a:off x="31784" y="3030130"/>
        <a:ext cx="2990464" cy="587537"/>
      </dsp:txXfrm>
    </dsp:sp>
    <dsp:sp modelId="{FA761471-A2AE-4A65-8AD1-2BE8A1507282}">
      <dsp:nvSpPr>
        <dsp:cNvPr id="0" name=""/>
        <dsp:cNvSpPr/>
      </dsp:nvSpPr>
      <dsp:spPr>
        <a:xfrm>
          <a:off x="0" y="3649451"/>
          <a:ext cx="3054032" cy="1912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966"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zh-CN" altLang="en-US" sz="1600" kern="1200" dirty="0"/>
            <a:t>货币政策</a:t>
          </a:r>
          <a:endParaRPr lang="en-US" sz="1600" kern="1200" dirty="0"/>
        </a:p>
        <a:p>
          <a:pPr marL="342900" lvl="2" indent="-171450" algn="l" defTabSz="711200">
            <a:lnSpc>
              <a:spcPct val="90000"/>
            </a:lnSpc>
            <a:spcBef>
              <a:spcPct val="0"/>
            </a:spcBef>
            <a:spcAft>
              <a:spcPct val="20000"/>
            </a:spcAft>
            <a:buChar char="•"/>
          </a:pPr>
          <a:r>
            <a:rPr lang="zh-CN" altLang="en-US" sz="1600" kern="1200" dirty="0"/>
            <a:t>宽松或紧缩</a:t>
          </a:r>
          <a:endParaRPr lang="en-US" sz="1600" kern="1200" dirty="0"/>
        </a:p>
        <a:p>
          <a:pPr marL="171450" lvl="1" indent="-171450" algn="l" defTabSz="711200">
            <a:lnSpc>
              <a:spcPct val="90000"/>
            </a:lnSpc>
            <a:spcBef>
              <a:spcPct val="0"/>
            </a:spcBef>
            <a:spcAft>
              <a:spcPct val="20000"/>
            </a:spcAft>
            <a:buChar char="•"/>
          </a:pPr>
          <a:r>
            <a:rPr lang="zh-CN" altLang="en-US" sz="1600" kern="1200" dirty="0"/>
            <a:t>财政政策</a:t>
          </a:r>
          <a:endParaRPr lang="en-US" sz="1600" kern="1200" dirty="0"/>
        </a:p>
        <a:p>
          <a:pPr marL="342900" lvl="2" indent="-171450" algn="l" defTabSz="711200">
            <a:lnSpc>
              <a:spcPct val="90000"/>
            </a:lnSpc>
            <a:spcBef>
              <a:spcPct val="0"/>
            </a:spcBef>
            <a:spcAft>
              <a:spcPct val="20000"/>
            </a:spcAft>
            <a:buChar char="•"/>
          </a:pPr>
          <a:r>
            <a:rPr lang="zh-CN" altLang="en-US" sz="1600" kern="1200" dirty="0"/>
            <a:t>基建投资</a:t>
          </a:r>
          <a:endParaRPr lang="en-US" sz="1600" kern="1200" dirty="0"/>
        </a:p>
        <a:p>
          <a:pPr marL="342900" lvl="2" indent="-171450" algn="l" defTabSz="711200">
            <a:lnSpc>
              <a:spcPct val="90000"/>
            </a:lnSpc>
            <a:spcBef>
              <a:spcPct val="0"/>
            </a:spcBef>
            <a:spcAft>
              <a:spcPct val="20000"/>
            </a:spcAft>
            <a:buChar char="•"/>
          </a:pPr>
          <a:r>
            <a:rPr lang="zh-CN" altLang="en-US" sz="1600" kern="1200" dirty="0"/>
            <a:t>税收政策</a:t>
          </a:r>
          <a:endParaRPr lang="en-US" sz="1600" kern="1200" dirty="0"/>
        </a:p>
      </dsp:txBody>
      <dsp:txXfrm>
        <a:off x="0" y="3649451"/>
        <a:ext cx="3054032" cy="191268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2025/2/11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2025/2/11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只有确定了研究的目的，我们才能去判断我们的方法到底有没有意义，合不合理</a:t>
            </a:r>
            <a:endParaRPr 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a:t>
            </a:fld>
            <a:endParaRPr lang="zh-CN" altLang="en-US"/>
          </a:p>
        </p:txBody>
      </p:sp>
    </p:spTree>
    <p:extLst>
      <p:ext uri="{BB962C8B-B14F-4D97-AF65-F5344CB8AC3E}">
        <p14:creationId xmlns:p14="http://schemas.microsoft.com/office/powerpoint/2010/main" val="33209542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7.xml"/><Relationship Id="rId7" Type="http://schemas.openxmlformats.org/officeDocument/2006/relationships/image" Target="../media/image2.jpeg"/><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1.png"/><Relationship Id="rId5" Type="http://schemas.openxmlformats.org/officeDocument/2006/relationships/slideMaster" Target="../slideMasters/slideMaster1.xml"/><Relationship Id="rId4" Type="http://schemas.openxmlformats.org/officeDocument/2006/relationships/tags" Target="../tags/tag8.xml"/></Relationships>
</file>

<file path=ppt/slideLayouts/_rels/slideLayout10.xml.rels><?xml version="1.0" encoding="UTF-8" standalone="yes"?>
<Relationships xmlns="http://schemas.openxmlformats.org/package/2006/relationships"><Relationship Id="rId8" Type="http://schemas.openxmlformats.org/officeDocument/2006/relationships/tags" Target="../tags/tag58.xml"/><Relationship Id="rId3" Type="http://schemas.openxmlformats.org/officeDocument/2006/relationships/tags" Target="../tags/tag53.xml"/><Relationship Id="rId7" Type="http://schemas.openxmlformats.org/officeDocument/2006/relationships/tags" Target="../tags/tag57.xml"/><Relationship Id="rId12" Type="http://schemas.openxmlformats.org/officeDocument/2006/relationships/image" Target="../media/image10.jpeg"/><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tags" Target="../tags/tag56.xml"/><Relationship Id="rId11" Type="http://schemas.openxmlformats.org/officeDocument/2006/relationships/slideMaster" Target="../slideMasters/slideMaster1.xml"/><Relationship Id="rId5" Type="http://schemas.openxmlformats.org/officeDocument/2006/relationships/tags" Target="../tags/tag55.xml"/><Relationship Id="rId10" Type="http://schemas.openxmlformats.org/officeDocument/2006/relationships/tags" Target="../tags/tag60.xml"/><Relationship Id="rId4" Type="http://schemas.openxmlformats.org/officeDocument/2006/relationships/tags" Target="../tags/tag54.xml"/><Relationship Id="rId9" Type="http://schemas.openxmlformats.org/officeDocument/2006/relationships/tags" Target="../tags/tag59.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image" Target="../media/image6.jpeg"/><Relationship Id="rId5" Type="http://schemas.openxmlformats.org/officeDocument/2006/relationships/slideMaster" Target="../slideMasters/slideMaster1.xml"/><Relationship Id="rId4" Type="http://schemas.openxmlformats.org/officeDocument/2006/relationships/tags" Target="../tags/tag64.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67.xml"/><Relationship Id="rId7" Type="http://schemas.openxmlformats.org/officeDocument/2006/relationships/tags" Target="../tags/tag71.xml"/><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tags" Target="../tags/tag70.xml"/><Relationship Id="rId5" Type="http://schemas.openxmlformats.org/officeDocument/2006/relationships/tags" Target="../tags/tag69.xml"/><Relationship Id="rId4" Type="http://schemas.openxmlformats.org/officeDocument/2006/relationships/tags" Target="../tags/tag68.xml"/><Relationship Id="rId9" Type="http://schemas.openxmlformats.org/officeDocument/2006/relationships/image" Target="../media/image11.jpeg"/></Relationships>
</file>

<file path=ppt/slideLayouts/_rels/slideLayout13.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74.xml"/><Relationship Id="rId7" Type="http://schemas.openxmlformats.org/officeDocument/2006/relationships/tags" Target="../tags/tag78.xml"/><Relationship Id="rId2" Type="http://schemas.openxmlformats.org/officeDocument/2006/relationships/tags" Target="../tags/tag73.xml"/><Relationship Id="rId1" Type="http://schemas.openxmlformats.org/officeDocument/2006/relationships/tags" Target="../tags/tag72.xml"/><Relationship Id="rId6" Type="http://schemas.openxmlformats.org/officeDocument/2006/relationships/tags" Target="../tags/tag77.xml"/><Relationship Id="rId5" Type="http://schemas.openxmlformats.org/officeDocument/2006/relationships/tags" Target="../tags/tag76.xml"/><Relationship Id="rId4" Type="http://schemas.openxmlformats.org/officeDocument/2006/relationships/tags" Target="../tags/tag75.xml"/><Relationship Id="rId9" Type="http://schemas.openxmlformats.org/officeDocument/2006/relationships/image" Target="../media/image11.jpeg"/></Relationships>
</file>

<file path=ppt/slideLayouts/_rels/slideLayout1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81.xml"/><Relationship Id="rId7" Type="http://schemas.openxmlformats.org/officeDocument/2006/relationships/tags" Target="../tags/tag85.xml"/><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tags" Target="../tags/tag84.xml"/><Relationship Id="rId5" Type="http://schemas.openxmlformats.org/officeDocument/2006/relationships/tags" Target="../tags/tag83.xml"/><Relationship Id="rId4" Type="http://schemas.openxmlformats.org/officeDocument/2006/relationships/tags" Target="../tags/tag82.xml"/><Relationship Id="rId9" Type="http://schemas.openxmlformats.org/officeDocument/2006/relationships/image" Target="../media/image11.jpeg"/></Relationships>
</file>

<file path=ppt/slideLayouts/_rels/slideLayout15.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88.xml"/><Relationship Id="rId7" Type="http://schemas.openxmlformats.org/officeDocument/2006/relationships/tags" Target="../tags/tag92.xml"/><Relationship Id="rId2" Type="http://schemas.openxmlformats.org/officeDocument/2006/relationships/tags" Target="../tags/tag87.xml"/><Relationship Id="rId1" Type="http://schemas.openxmlformats.org/officeDocument/2006/relationships/tags" Target="../tags/tag86.xml"/><Relationship Id="rId6" Type="http://schemas.openxmlformats.org/officeDocument/2006/relationships/tags" Target="../tags/tag91.xml"/><Relationship Id="rId5" Type="http://schemas.openxmlformats.org/officeDocument/2006/relationships/tags" Target="../tags/tag90.xml"/><Relationship Id="rId4" Type="http://schemas.openxmlformats.org/officeDocument/2006/relationships/tags" Target="../tags/tag89.xml"/><Relationship Id="rId9" Type="http://schemas.openxmlformats.org/officeDocument/2006/relationships/image" Target="../media/image11.jpeg"/></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tags" Target="../tags/tag95.xml"/><Relationship Id="rId7" Type="http://schemas.openxmlformats.org/officeDocument/2006/relationships/slideMaster" Target="../slideMasters/slideMaster1.xml"/><Relationship Id="rId2" Type="http://schemas.openxmlformats.org/officeDocument/2006/relationships/tags" Target="../tags/tag94.xml"/><Relationship Id="rId1" Type="http://schemas.openxmlformats.org/officeDocument/2006/relationships/tags" Target="../tags/tag93.xml"/><Relationship Id="rId6" Type="http://schemas.openxmlformats.org/officeDocument/2006/relationships/tags" Target="../tags/tag98.xml"/><Relationship Id="rId5" Type="http://schemas.openxmlformats.org/officeDocument/2006/relationships/tags" Target="../tags/tag97.xml"/><Relationship Id="rId4" Type="http://schemas.openxmlformats.org/officeDocument/2006/relationships/tags" Target="../tags/tag96.xml"/></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tags" Target="../tags/tag101.xml"/><Relationship Id="rId7" Type="http://schemas.openxmlformats.org/officeDocument/2006/relationships/slideMaster" Target="../slideMasters/slideMaster1.xml"/><Relationship Id="rId2" Type="http://schemas.openxmlformats.org/officeDocument/2006/relationships/tags" Target="../tags/tag100.xml"/><Relationship Id="rId1" Type="http://schemas.openxmlformats.org/officeDocument/2006/relationships/tags" Target="../tags/tag99.xml"/><Relationship Id="rId6" Type="http://schemas.openxmlformats.org/officeDocument/2006/relationships/tags" Target="../tags/tag104.xml"/><Relationship Id="rId5" Type="http://schemas.openxmlformats.org/officeDocument/2006/relationships/tags" Target="../tags/tag103.xml"/><Relationship Id="rId4" Type="http://schemas.openxmlformats.org/officeDocument/2006/relationships/tags" Target="../tags/tag10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107.xml"/><Relationship Id="rId2" Type="http://schemas.openxmlformats.org/officeDocument/2006/relationships/tags" Target="../tags/tag106.xml"/><Relationship Id="rId1" Type="http://schemas.openxmlformats.org/officeDocument/2006/relationships/tags" Target="../tags/tag105.xml"/><Relationship Id="rId6" Type="http://schemas.openxmlformats.org/officeDocument/2006/relationships/image" Target="../media/image6.jpeg"/><Relationship Id="rId5" Type="http://schemas.openxmlformats.org/officeDocument/2006/relationships/slideMaster" Target="../slideMasters/slideMaster1.xml"/><Relationship Id="rId4" Type="http://schemas.openxmlformats.org/officeDocument/2006/relationships/tags" Target="../tags/tag108.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111.xml"/><Relationship Id="rId7" Type="http://schemas.openxmlformats.org/officeDocument/2006/relationships/image" Target="../media/image6.jpeg"/><Relationship Id="rId2" Type="http://schemas.openxmlformats.org/officeDocument/2006/relationships/tags" Target="../tags/tag110.xml"/><Relationship Id="rId1" Type="http://schemas.openxmlformats.org/officeDocument/2006/relationships/tags" Target="../tags/tag109.xml"/><Relationship Id="rId6" Type="http://schemas.openxmlformats.org/officeDocument/2006/relationships/slideMaster" Target="../slideMasters/slideMaster1.xml"/><Relationship Id="rId5" Type="http://schemas.openxmlformats.org/officeDocument/2006/relationships/tags" Target="../tags/tag113.xml"/><Relationship Id="rId4" Type="http://schemas.openxmlformats.org/officeDocument/2006/relationships/tags" Target="../tags/tag112.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116.xml"/><Relationship Id="rId7" Type="http://schemas.openxmlformats.org/officeDocument/2006/relationships/image" Target="../media/image6.jpeg"/><Relationship Id="rId2" Type="http://schemas.openxmlformats.org/officeDocument/2006/relationships/tags" Target="../tags/tag115.xml"/><Relationship Id="rId1" Type="http://schemas.openxmlformats.org/officeDocument/2006/relationships/tags" Target="../tags/tag114.xml"/><Relationship Id="rId6" Type="http://schemas.openxmlformats.org/officeDocument/2006/relationships/slideMaster" Target="../slideMasters/slideMaster1.xml"/><Relationship Id="rId5" Type="http://schemas.openxmlformats.org/officeDocument/2006/relationships/tags" Target="../tags/tag118.xml"/><Relationship Id="rId4" Type="http://schemas.openxmlformats.org/officeDocument/2006/relationships/tags" Target="../tags/tag117.xml"/></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126.xml"/><Relationship Id="rId3" Type="http://schemas.openxmlformats.org/officeDocument/2006/relationships/tags" Target="../tags/tag121.xml"/><Relationship Id="rId7" Type="http://schemas.openxmlformats.org/officeDocument/2006/relationships/tags" Target="../tags/tag125.xml"/><Relationship Id="rId12" Type="http://schemas.openxmlformats.org/officeDocument/2006/relationships/image" Target="../media/image6.jpeg"/><Relationship Id="rId2" Type="http://schemas.openxmlformats.org/officeDocument/2006/relationships/tags" Target="../tags/tag120.xml"/><Relationship Id="rId1" Type="http://schemas.openxmlformats.org/officeDocument/2006/relationships/tags" Target="../tags/tag119.xml"/><Relationship Id="rId6" Type="http://schemas.openxmlformats.org/officeDocument/2006/relationships/tags" Target="../tags/tag124.xml"/><Relationship Id="rId11" Type="http://schemas.openxmlformats.org/officeDocument/2006/relationships/slideMaster" Target="../slideMasters/slideMaster1.xml"/><Relationship Id="rId5" Type="http://schemas.openxmlformats.org/officeDocument/2006/relationships/tags" Target="../tags/tag123.xml"/><Relationship Id="rId10" Type="http://schemas.openxmlformats.org/officeDocument/2006/relationships/tags" Target="../tags/tag128.xml"/><Relationship Id="rId4" Type="http://schemas.openxmlformats.org/officeDocument/2006/relationships/tags" Target="../tags/tag122.xml"/><Relationship Id="rId9" Type="http://schemas.openxmlformats.org/officeDocument/2006/relationships/tags" Target="../tags/tag127.xml"/></Relationships>
</file>

<file path=ppt/slideLayouts/_rels/slideLayout23.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31.xml"/><Relationship Id="rId7" Type="http://schemas.openxmlformats.org/officeDocument/2006/relationships/tags" Target="../tags/tag135.xml"/><Relationship Id="rId2" Type="http://schemas.openxmlformats.org/officeDocument/2006/relationships/tags" Target="../tags/tag130.xml"/><Relationship Id="rId1" Type="http://schemas.openxmlformats.org/officeDocument/2006/relationships/tags" Target="../tags/tag129.xml"/><Relationship Id="rId6" Type="http://schemas.openxmlformats.org/officeDocument/2006/relationships/tags" Target="../tags/tag134.xml"/><Relationship Id="rId5" Type="http://schemas.openxmlformats.org/officeDocument/2006/relationships/tags" Target="../tags/tag133.xml"/><Relationship Id="rId4" Type="http://schemas.openxmlformats.org/officeDocument/2006/relationships/tags" Target="../tags/tag132.xml"/><Relationship Id="rId9" Type="http://schemas.openxmlformats.org/officeDocument/2006/relationships/image" Target="../media/image6.jpeg"/></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143.xml"/><Relationship Id="rId3" Type="http://schemas.openxmlformats.org/officeDocument/2006/relationships/tags" Target="../tags/tag138.xml"/><Relationship Id="rId7" Type="http://schemas.openxmlformats.org/officeDocument/2006/relationships/tags" Target="../tags/tag142.xml"/><Relationship Id="rId2" Type="http://schemas.openxmlformats.org/officeDocument/2006/relationships/tags" Target="../tags/tag137.xml"/><Relationship Id="rId1" Type="http://schemas.openxmlformats.org/officeDocument/2006/relationships/tags" Target="../tags/tag136.xml"/><Relationship Id="rId6" Type="http://schemas.openxmlformats.org/officeDocument/2006/relationships/tags" Target="../tags/tag141.xml"/><Relationship Id="rId5" Type="http://schemas.openxmlformats.org/officeDocument/2006/relationships/tags" Target="../tags/tag140.xml"/><Relationship Id="rId10" Type="http://schemas.openxmlformats.org/officeDocument/2006/relationships/image" Target="../media/image6.jpeg"/><Relationship Id="rId4" Type="http://schemas.openxmlformats.org/officeDocument/2006/relationships/tags" Target="../tags/tag139.xml"/><Relationship Id="rId9"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151.xml"/><Relationship Id="rId3" Type="http://schemas.openxmlformats.org/officeDocument/2006/relationships/tags" Target="../tags/tag146.xml"/><Relationship Id="rId7" Type="http://schemas.openxmlformats.org/officeDocument/2006/relationships/tags" Target="../tags/tag150.xml"/><Relationship Id="rId2" Type="http://schemas.openxmlformats.org/officeDocument/2006/relationships/tags" Target="../tags/tag145.xml"/><Relationship Id="rId1" Type="http://schemas.openxmlformats.org/officeDocument/2006/relationships/tags" Target="../tags/tag144.xml"/><Relationship Id="rId6" Type="http://schemas.openxmlformats.org/officeDocument/2006/relationships/tags" Target="../tags/tag149.xml"/><Relationship Id="rId11" Type="http://schemas.openxmlformats.org/officeDocument/2006/relationships/image" Target="../media/image6.jpeg"/><Relationship Id="rId5" Type="http://schemas.openxmlformats.org/officeDocument/2006/relationships/tags" Target="../tags/tag148.xml"/><Relationship Id="rId10" Type="http://schemas.openxmlformats.org/officeDocument/2006/relationships/slideMaster" Target="../slideMasters/slideMaster1.xml"/><Relationship Id="rId4" Type="http://schemas.openxmlformats.org/officeDocument/2006/relationships/tags" Target="../tags/tag147.xml"/><Relationship Id="rId9" Type="http://schemas.openxmlformats.org/officeDocument/2006/relationships/tags" Target="../tags/tag152.xml"/></Relationships>
</file>

<file path=ppt/slideLayouts/_rels/slideLayout26.xml.rels><?xml version="1.0" encoding="UTF-8" standalone="yes"?>
<Relationships xmlns="http://schemas.openxmlformats.org/package/2006/relationships"><Relationship Id="rId8" Type="http://schemas.openxmlformats.org/officeDocument/2006/relationships/tags" Target="../tags/tag160.xml"/><Relationship Id="rId3" Type="http://schemas.openxmlformats.org/officeDocument/2006/relationships/tags" Target="../tags/tag155.xml"/><Relationship Id="rId7" Type="http://schemas.openxmlformats.org/officeDocument/2006/relationships/tags" Target="../tags/tag159.xml"/><Relationship Id="rId12" Type="http://schemas.openxmlformats.org/officeDocument/2006/relationships/image" Target="../media/image6.jpeg"/><Relationship Id="rId2" Type="http://schemas.openxmlformats.org/officeDocument/2006/relationships/tags" Target="../tags/tag154.xml"/><Relationship Id="rId1" Type="http://schemas.openxmlformats.org/officeDocument/2006/relationships/tags" Target="../tags/tag153.xml"/><Relationship Id="rId6" Type="http://schemas.openxmlformats.org/officeDocument/2006/relationships/tags" Target="../tags/tag158.xml"/><Relationship Id="rId11" Type="http://schemas.openxmlformats.org/officeDocument/2006/relationships/slideMaster" Target="../slideMasters/slideMaster1.xml"/><Relationship Id="rId5" Type="http://schemas.openxmlformats.org/officeDocument/2006/relationships/tags" Target="../tags/tag157.xml"/><Relationship Id="rId10" Type="http://schemas.openxmlformats.org/officeDocument/2006/relationships/tags" Target="../tags/tag162.xml"/><Relationship Id="rId4" Type="http://schemas.openxmlformats.org/officeDocument/2006/relationships/tags" Target="../tags/tag156.xml"/><Relationship Id="rId9" Type="http://schemas.openxmlformats.org/officeDocument/2006/relationships/tags" Target="../tags/tag161.xml"/></Relationships>
</file>

<file path=ppt/slideLayouts/_rels/slideLayout27.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65.xml"/><Relationship Id="rId7" Type="http://schemas.openxmlformats.org/officeDocument/2006/relationships/tags" Target="../tags/tag169.xml"/><Relationship Id="rId2" Type="http://schemas.openxmlformats.org/officeDocument/2006/relationships/tags" Target="../tags/tag164.xml"/><Relationship Id="rId1" Type="http://schemas.openxmlformats.org/officeDocument/2006/relationships/tags" Target="../tags/tag163.xml"/><Relationship Id="rId6" Type="http://schemas.openxmlformats.org/officeDocument/2006/relationships/tags" Target="../tags/tag168.xml"/><Relationship Id="rId5" Type="http://schemas.openxmlformats.org/officeDocument/2006/relationships/tags" Target="../tags/tag167.xml"/><Relationship Id="rId4" Type="http://schemas.openxmlformats.org/officeDocument/2006/relationships/tags" Target="../tags/tag166.xml"/><Relationship Id="rId9" Type="http://schemas.openxmlformats.org/officeDocument/2006/relationships/image" Target="../media/image6.jpeg"/></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 Id="rId5" Type="http://schemas.openxmlformats.org/officeDocument/2006/relationships/image" Target="../media/image4.jpeg"/><Relationship Id="rId4"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5.jpeg"/><Relationship Id="rId5" Type="http://schemas.openxmlformats.org/officeDocument/2006/relationships/slideMaster" Target="../slideMasters/slideMaster1.xml"/><Relationship Id="rId4" Type="http://schemas.openxmlformats.org/officeDocument/2006/relationships/tags" Target="../tags/tag15.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6.jpeg"/><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slideMaster" Target="../slideMasters/slideMaster1.xml"/><Relationship Id="rId5" Type="http://schemas.openxmlformats.org/officeDocument/2006/relationships/tags" Target="../tags/tag20.xml"/><Relationship Id="rId4" Type="http://schemas.openxmlformats.org/officeDocument/2006/relationships/tags" Target="../tags/tag19.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tags" Target="../tags/tag23.xml"/><Relationship Id="rId7" Type="http://schemas.openxmlformats.org/officeDocument/2006/relationships/slideMaster" Target="../slideMasters/slideMaster1.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s>
</file>

<file path=ppt/slideLayouts/_rels/slideLayout7.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5" Type="http://schemas.openxmlformats.org/officeDocument/2006/relationships/tags" Target="../tags/tag31.xml"/><Relationship Id="rId4" Type="http://schemas.openxmlformats.org/officeDocument/2006/relationships/tags" Target="../tags/tag30.xml"/><Relationship Id="rId9" Type="http://schemas.openxmlformats.org/officeDocument/2006/relationships/image" Target="../media/image8.jpeg"/></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41.xml"/><Relationship Id="rId3" Type="http://schemas.openxmlformats.org/officeDocument/2006/relationships/tags" Target="../tags/tag36.xml"/><Relationship Id="rId7" Type="http://schemas.openxmlformats.org/officeDocument/2006/relationships/tags" Target="../tags/tag40.xml"/><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tags" Target="../tags/tag39.xml"/><Relationship Id="rId5" Type="http://schemas.openxmlformats.org/officeDocument/2006/relationships/tags" Target="../tags/tag38.xml"/><Relationship Id="rId10" Type="http://schemas.openxmlformats.org/officeDocument/2006/relationships/image" Target="../media/image8.jpeg"/><Relationship Id="rId4" Type="http://schemas.openxmlformats.org/officeDocument/2006/relationships/tags" Target="../tags/tag37.xml"/><Relationship Id="rId9"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49.xml"/><Relationship Id="rId3" Type="http://schemas.openxmlformats.org/officeDocument/2006/relationships/tags" Target="../tags/tag44.xml"/><Relationship Id="rId7" Type="http://schemas.openxmlformats.org/officeDocument/2006/relationships/tags" Target="../tags/tag48.xml"/><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tags" Target="../tags/tag47.xml"/><Relationship Id="rId11" Type="http://schemas.openxmlformats.org/officeDocument/2006/relationships/image" Target="../media/image9.jpeg"/><Relationship Id="rId5" Type="http://schemas.openxmlformats.org/officeDocument/2006/relationships/tags" Target="../tags/tag46.xml"/><Relationship Id="rId10" Type="http://schemas.openxmlformats.org/officeDocument/2006/relationships/slideMaster" Target="../slideMasters/slideMaster1.xml"/><Relationship Id="rId4" Type="http://schemas.openxmlformats.org/officeDocument/2006/relationships/tags" Target="../tags/tag45.xml"/><Relationship Id="rId9" Type="http://schemas.openxmlformats.org/officeDocument/2006/relationships/tags" Target="../tags/tag50.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spTree>
      <p:nvGrpSpPr>
        <p:cNvPr id="1" name=""/>
        <p:cNvGrpSpPr/>
        <p:nvPr/>
      </p:nvGrpSpPr>
      <p:grpSpPr>
        <a:xfrm>
          <a:off x="0" y="0"/>
          <a:ext cx="0" cy="0"/>
          <a:chOff x="0" y="0"/>
          <a:chExt cx="0" cy="0"/>
        </a:xfrm>
      </p:grpSpPr>
      <p:sp>
        <p:nvSpPr>
          <p:cNvPr id="4" name="日期占位符 3"/>
          <p:cNvSpPr>
            <a:spLocks noGrp="1"/>
          </p:cNvSpPr>
          <p:nvPr>
            <p:ph type="dt" sz="half" idx="10"/>
            <p:custDataLst>
              <p:tags r:id="rId1"/>
            </p:custDataLst>
          </p:nvPr>
        </p:nvSpPr>
        <p:spPr>
          <a:xfrm>
            <a:off x="-14189" y="6156175"/>
            <a:ext cx="2700000" cy="316800"/>
          </a:xfrm>
          <a:prstGeom prst="rect">
            <a:avLst/>
          </a:prstGeom>
        </p:spPr>
        <p:txBody>
          <a:bodyPr/>
          <a:lstStyle/>
          <a:p>
            <a:fld id="{760FBDFE-C587-4B4C-A407-44438C67B59E}" type="datetimeFigureOut">
              <a:rPr lang="zh-CN" altLang="en-US" smtClean="0"/>
              <a:t>2025/2/11</a:t>
            </a:fld>
            <a:endParaRPr lang="zh-CN" altLang="en-US"/>
          </a:p>
        </p:txBody>
      </p:sp>
      <p:sp>
        <p:nvSpPr>
          <p:cNvPr id="5" name="页脚占位符 4"/>
          <p:cNvSpPr>
            <a:spLocks noGrp="1"/>
          </p:cNvSpPr>
          <p:nvPr>
            <p:ph type="ftr" sz="quarter" idx="11"/>
            <p:custDataLst>
              <p:tags r:id="rId2"/>
            </p:custDataLst>
          </p:nvPr>
        </p:nvSpPr>
        <p:spPr>
          <a:xfrm>
            <a:off x="4116000" y="6444528"/>
            <a:ext cx="3960000" cy="316800"/>
          </a:xfrm>
          <a:prstGeom prst="rect">
            <a:avLst/>
          </a:prstGeom>
        </p:spPr>
        <p:txBody>
          <a:bodyPr/>
          <a:lstStyle/>
          <a:p>
            <a:endParaRPr lang="zh-CN" altLang="en-US"/>
          </a:p>
        </p:txBody>
      </p:sp>
      <p:sp>
        <p:nvSpPr>
          <p:cNvPr id="6" name="灯片编号占位符 5"/>
          <p:cNvSpPr>
            <a:spLocks noGrp="1"/>
          </p:cNvSpPr>
          <p:nvPr>
            <p:ph type="sldNum" sz="quarter" idx="12"/>
            <p:custDataLst>
              <p:tags r:id="rId3"/>
            </p:custDataLst>
          </p:nvPr>
        </p:nvSpPr>
        <p:spPr>
          <a:xfrm>
            <a:off x="8877600" y="6444528"/>
            <a:ext cx="2700000" cy="316800"/>
          </a:xfrm>
          <a:prstGeom prst="rect">
            <a:avLst/>
          </a:prstGeom>
        </p:spPr>
        <p:txBody>
          <a:bodyPr/>
          <a:lstStyle/>
          <a:p>
            <a:fld id="{49AE70B2-8BF9-45C0-BB95-33D1B9D3A854}" type="slidenum">
              <a:rPr lang="zh-CN" altLang="en-US" smtClean="0"/>
              <a:t>‹#›</a:t>
            </a:fld>
            <a:endParaRPr lang="zh-CN" altLang="en-US"/>
          </a:p>
        </p:txBody>
      </p:sp>
      <p:sp>
        <p:nvSpPr>
          <p:cNvPr id="7" name="矩形 6"/>
          <p:cNvSpPr/>
          <p:nvPr userDrawn="1"/>
        </p:nvSpPr>
        <p:spPr>
          <a:xfrm>
            <a:off x="3192145" y="6675120"/>
            <a:ext cx="9000000" cy="180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6495415"/>
            <a:ext cx="9000000" cy="1797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9" name="图片 38" descr="5"/>
          <p:cNvPicPr>
            <a:picLocks noChangeAspect="1"/>
          </p:cNvPicPr>
          <p:nvPr userDrawn="1"/>
        </p:nvPicPr>
        <p:blipFill>
          <a:blip r:embed="rId6"/>
          <a:srcRect l="100000" t="76466" r="-13"/>
          <a:stretch>
            <a:fillRect/>
          </a:stretch>
        </p:blipFill>
        <p:spPr>
          <a:xfrm>
            <a:off x="12191960" y="5246751"/>
            <a:ext cx="675" cy="1611249"/>
          </a:xfrm>
          <a:custGeom>
            <a:avLst/>
            <a:gdLst/>
            <a:ahLst/>
            <a:cxnLst>
              <a:cxn ang="3">
                <a:pos x="hc" y="t"/>
              </a:cxn>
              <a:cxn ang="cd2">
                <a:pos x="l" y="vc"/>
              </a:cxn>
              <a:cxn ang="cd4">
                <a:pos x="hc" y="b"/>
              </a:cxn>
              <a:cxn ang="0">
                <a:pos x="r" y="vc"/>
              </a:cxn>
            </a:cxnLst>
            <a:rect l="l" t="t" r="r" b="b"/>
            <a:pathLst>
              <a:path w="1" h="2537">
                <a:moveTo>
                  <a:pt x="0" y="0"/>
                </a:moveTo>
                <a:lnTo>
                  <a:pt x="1" y="16"/>
                </a:lnTo>
                <a:cubicBezTo>
                  <a:pt x="1" y="28"/>
                  <a:pt x="1" y="40"/>
                  <a:pt x="1" y="52"/>
                </a:cubicBezTo>
                <a:lnTo>
                  <a:pt x="1" y="2537"/>
                </a:lnTo>
                <a:lnTo>
                  <a:pt x="0" y="2537"/>
                </a:lnTo>
                <a:lnTo>
                  <a:pt x="0" y="0"/>
                </a:lnTo>
                <a:close/>
              </a:path>
            </a:pathLst>
          </a:custGeom>
        </p:spPr>
      </p:pic>
      <p:pic>
        <p:nvPicPr>
          <p:cNvPr id="40" name="图片 39" descr="5"/>
          <p:cNvPicPr>
            <a:picLocks noChangeAspect="1"/>
          </p:cNvPicPr>
          <p:nvPr userDrawn="1"/>
        </p:nvPicPr>
        <p:blipFill>
          <a:blip r:embed="rId6"/>
          <a:srcRect l="100000" r="-13" b="53187"/>
          <a:stretch>
            <a:fillRect/>
          </a:stretch>
        </p:blipFill>
        <p:spPr>
          <a:xfrm>
            <a:off x="12191960" y="11430"/>
            <a:ext cx="675" cy="3205099"/>
          </a:xfrm>
          <a:custGeom>
            <a:avLst/>
            <a:gdLst/>
            <a:ahLst/>
            <a:cxnLst>
              <a:cxn ang="3">
                <a:pos x="hc" y="t"/>
              </a:cxn>
              <a:cxn ang="cd2">
                <a:pos x="l" y="vc"/>
              </a:cxn>
              <a:cxn ang="cd4">
                <a:pos x="hc" y="b"/>
              </a:cxn>
              <a:cxn ang="0">
                <a:pos x="r" y="vc"/>
              </a:cxn>
            </a:cxnLst>
            <a:rect l="l" t="t" r="r" b="b"/>
            <a:pathLst>
              <a:path w="1" h="5047">
                <a:moveTo>
                  <a:pt x="0" y="0"/>
                </a:moveTo>
                <a:lnTo>
                  <a:pt x="1" y="0"/>
                </a:lnTo>
                <a:lnTo>
                  <a:pt x="1" y="4995"/>
                </a:lnTo>
                <a:cubicBezTo>
                  <a:pt x="1" y="5007"/>
                  <a:pt x="1" y="5019"/>
                  <a:pt x="1" y="5032"/>
                </a:cubicBezTo>
                <a:lnTo>
                  <a:pt x="0" y="5047"/>
                </a:lnTo>
                <a:lnTo>
                  <a:pt x="0" y="0"/>
                </a:lnTo>
                <a:close/>
              </a:path>
            </a:pathLst>
          </a:custGeom>
        </p:spPr>
      </p:pic>
      <p:pic>
        <p:nvPicPr>
          <p:cNvPr id="41" name="图片 40" descr="5"/>
          <p:cNvPicPr>
            <a:picLocks noChangeAspect="1"/>
          </p:cNvPicPr>
          <p:nvPr userDrawn="1"/>
        </p:nvPicPr>
        <p:blipFill>
          <a:blip r:embed="rId6"/>
          <a:srcRect l="33326" r="66662" b="65960"/>
          <a:stretch>
            <a:fillRect/>
          </a:stretch>
        </p:blipFill>
        <p:spPr>
          <a:xfrm>
            <a:off x="8591550" y="11430"/>
            <a:ext cx="635" cy="2330590"/>
          </a:xfrm>
          <a:custGeom>
            <a:avLst/>
            <a:gdLst/>
            <a:ahLst/>
            <a:cxnLst>
              <a:cxn ang="3">
                <a:pos x="hc" y="t"/>
              </a:cxn>
              <a:cxn ang="cd2">
                <a:pos x="l" y="vc"/>
              </a:cxn>
              <a:cxn ang="cd4">
                <a:pos x="hc" y="b"/>
              </a:cxn>
              <a:cxn ang="0">
                <a:pos x="r" y="vc"/>
              </a:cxn>
            </a:cxnLst>
            <a:rect l="l" t="t" r="r" b="b"/>
            <a:pathLst>
              <a:path w="1" h="3670">
                <a:moveTo>
                  <a:pt x="0" y="0"/>
                </a:moveTo>
                <a:lnTo>
                  <a:pt x="1" y="0"/>
                </a:lnTo>
                <a:lnTo>
                  <a:pt x="1" y="3670"/>
                </a:lnTo>
                <a:lnTo>
                  <a:pt x="0" y="3656"/>
                </a:lnTo>
                <a:cubicBezTo>
                  <a:pt x="0" y="3644"/>
                  <a:pt x="0" y="3632"/>
                  <a:pt x="0" y="3620"/>
                </a:cubicBezTo>
                <a:lnTo>
                  <a:pt x="0" y="0"/>
                </a:lnTo>
                <a:close/>
              </a:path>
            </a:pathLst>
          </a:custGeom>
        </p:spPr>
      </p:pic>
      <p:pic>
        <p:nvPicPr>
          <p:cNvPr id="42" name="图片 41" descr="5"/>
          <p:cNvPicPr>
            <a:picLocks noChangeAspect="1"/>
          </p:cNvPicPr>
          <p:nvPr userDrawn="1"/>
        </p:nvPicPr>
        <p:blipFill>
          <a:blip r:embed="rId6">
            <a:lum bright="-12000"/>
          </a:blip>
          <a:srcRect r="66662" b="31738"/>
          <a:stretch>
            <a:fillRect/>
          </a:stretch>
        </p:blipFill>
        <p:spPr>
          <a:xfrm>
            <a:off x="6791325" y="11430"/>
            <a:ext cx="1800225" cy="4673600"/>
          </a:xfrm>
          <a:custGeom>
            <a:avLst/>
            <a:gdLst/>
            <a:ahLst/>
            <a:cxnLst>
              <a:cxn ang="3">
                <a:pos x="hc" y="t"/>
              </a:cxn>
              <a:cxn ang="cd2">
                <a:pos x="l" y="vc"/>
              </a:cxn>
              <a:cxn ang="cd4">
                <a:pos x="hc" y="b"/>
              </a:cxn>
              <a:cxn ang="0">
                <a:pos x="r" y="vc"/>
              </a:cxn>
            </a:cxnLst>
            <a:rect l="l" t="t" r="r" b="b"/>
            <a:pathLst>
              <a:path w="2835" h="7360">
                <a:moveTo>
                  <a:pt x="0" y="0"/>
                </a:moveTo>
                <a:lnTo>
                  <a:pt x="2834" y="0"/>
                </a:lnTo>
                <a:lnTo>
                  <a:pt x="2834" y="3620"/>
                </a:lnTo>
                <a:cubicBezTo>
                  <a:pt x="2834" y="3632"/>
                  <a:pt x="2834" y="3644"/>
                  <a:pt x="2834" y="3656"/>
                </a:cubicBezTo>
                <a:lnTo>
                  <a:pt x="2835" y="3670"/>
                </a:lnTo>
                <a:lnTo>
                  <a:pt x="2835" y="5943"/>
                </a:lnTo>
                <a:cubicBezTo>
                  <a:pt x="2835" y="6725"/>
                  <a:pt x="2200" y="7360"/>
                  <a:pt x="1418" y="7360"/>
                </a:cubicBezTo>
                <a:cubicBezTo>
                  <a:pt x="635" y="7360"/>
                  <a:pt x="0" y="6725"/>
                  <a:pt x="0" y="5943"/>
                </a:cubicBezTo>
                <a:lnTo>
                  <a:pt x="0" y="0"/>
                </a:lnTo>
                <a:close/>
              </a:path>
            </a:pathLst>
          </a:custGeom>
        </p:spPr>
      </p:pic>
      <p:pic>
        <p:nvPicPr>
          <p:cNvPr id="43" name="图片 42" descr="5"/>
          <p:cNvPicPr>
            <a:picLocks noChangeAspect="1"/>
          </p:cNvPicPr>
          <p:nvPr userDrawn="1"/>
        </p:nvPicPr>
        <p:blipFill>
          <a:blip r:embed="rId6"/>
          <a:srcRect l="66663" r="33337" b="66430"/>
          <a:stretch>
            <a:fillRect/>
          </a:stretch>
        </p:blipFill>
        <p:spPr>
          <a:xfrm>
            <a:off x="10391775" y="11430"/>
            <a:ext cx="0" cy="2298383"/>
          </a:xfrm>
          <a:custGeom>
            <a:avLst/>
            <a:gdLst/>
            <a:ahLst/>
            <a:cxnLst>
              <a:cxn ang="3">
                <a:pos x="hc" y="t"/>
              </a:cxn>
              <a:cxn ang="cd2">
                <a:pos x="l" y="vc"/>
              </a:cxn>
              <a:cxn ang="cd4">
                <a:pos x="hc" y="b"/>
              </a:cxn>
              <a:cxn ang="0">
                <a:pos x="r" y="vc"/>
              </a:cxn>
            </a:cxnLst>
            <a:rect l="l" t="t" r="r" b="b"/>
            <a:pathLst>
              <a:path h="3620">
                <a:moveTo>
                  <a:pt x="0" y="3620"/>
                </a:moveTo>
                <a:lnTo>
                  <a:pt x="0" y="0"/>
                </a:lnTo>
                <a:lnTo>
                  <a:pt x="0" y="3620"/>
                </a:lnTo>
                <a:close/>
              </a:path>
            </a:pathLst>
          </a:custGeom>
        </p:spPr>
      </p:pic>
      <p:pic>
        <p:nvPicPr>
          <p:cNvPr id="44" name="图片 43" descr="5"/>
          <p:cNvPicPr>
            <a:picLocks noChangeAspect="1"/>
          </p:cNvPicPr>
          <p:nvPr userDrawn="1"/>
        </p:nvPicPr>
        <p:blipFill>
          <a:blip r:embed="rId6">
            <a:lum bright="-12000"/>
          </a:blip>
          <a:srcRect l="33338" r="33337" b="53283"/>
          <a:stretch>
            <a:fillRect/>
          </a:stretch>
        </p:blipFill>
        <p:spPr>
          <a:xfrm>
            <a:off x="8592185" y="11430"/>
            <a:ext cx="1799590" cy="3198495"/>
          </a:xfrm>
          <a:custGeom>
            <a:avLst/>
            <a:gdLst/>
            <a:ahLst/>
            <a:cxnLst>
              <a:cxn ang="3">
                <a:pos x="hc" y="t"/>
              </a:cxn>
              <a:cxn ang="cd2">
                <a:pos x="l" y="vc"/>
              </a:cxn>
              <a:cxn ang="cd4">
                <a:pos x="hc" y="b"/>
              </a:cxn>
              <a:cxn ang="0">
                <a:pos x="r" y="vc"/>
              </a:cxn>
            </a:cxnLst>
            <a:rect l="l" t="t" r="r" b="b"/>
            <a:pathLst>
              <a:path w="2834" h="5037">
                <a:moveTo>
                  <a:pt x="0" y="0"/>
                </a:moveTo>
                <a:lnTo>
                  <a:pt x="2834" y="0"/>
                </a:lnTo>
                <a:lnTo>
                  <a:pt x="2834" y="3620"/>
                </a:lnTo>
                <a:cubicBezTo>
                  <a:pt x="2834" y="4402"/>
                  <a:pt x="2199" y="5037"/>
                  <a:pt x="1417" y="5037"/>
                </a:cubicBezTo>
                <a:cubicBezTo>
                  <a:pt x="658" y="5037"/>
                  <a:pt x="39" y="4441"/>
                  <a:pt x="1" y="3692"/>
                </a:cubicBezTo>
                <a:lnTo>
                  <a:pt x="0" y="3670"/>
                </a:lnTo>
                <a:lnTo>
                  <a:pt x="0" y="0"/>
                </a:lnTo>
                <a:close/>
              </a:path>
            </a:pathLst>
          </a:custGeom>
        </p:spPr>
      </p:pic>
      <p:pic>
        <p:nvPicPr>
          <p:cNvPr id="45" name="图片 44" descr="5"/>
          <p:cNvPicPr>
            <a:picLocks noChangeAspect="1"/>
          </p:cNvPicPr>
          <p:nvPr userDrawn="1"/>
        </p:nvPicPr>
        <p:blipFill>
          <a:blip r:embed="rId6">
            <a:lum bright="-12000"/>
          </a:blip>
          <a:srcRect l="66663" b="40521"/>
          <a:stretch>
            <a:fillRect/>
          </a:stretch>
        </p:blipFill>
        <p:spPr>
          <a:xfrm>
            <a:off x="10391775" y="11430"/>
            <a:ext cx="1800185" cy="4072255"/>
          </a:xfrm>
          <a:custGeom>
            <a:avLst/>
            <a:gdLst/>
            <a:ahLst/>
            <a:cxnLst>
              <a:cxn ang="3">
                <a:pos x="hc" y="t"/>
              </a:cxn>
              <a:cxn ang="cd2">
                <a:pos x="l" y="vc"/>
              </a:cxn>
              <a:cxn ang="cd4">
                <a:pos x="hc" y="b"/>
              </a:cxn>
              <a:cxn ang="0">
                <a:pos x="r" y="vc"/>
              </a:cxn>
            </a:cxnLst>
            <a:rect l="l" t="t" r="r" b="b"/>
            <a:pathLst>
              <a:path w="2835" h="6413">
                <a:moveTo>
                  <a:pt x="0" y="0"/>
                </a:moveTo>
                <a:lnTo>
                  <a:pt x="2835" y="0"/>
                </a:lnTo>
                <a:lnTo>
                  <a:pt x="2835" y="5047"/>
                </a:lnTo>
                <a:lnTo>
                  <a:pt x="2834" y="5068"/>
                </a:lnTo>
                <a:cubicBezTo>
                  <a:pt x="2796" y="5817"/>
                  <a:pt x="2177" y="6413"/>
                  <a:pt x="1418" y="6413"/>
                </a:cubicBezTo>
                <a:cubicBezTo>
                  <a:pt x="635" y="6413"/>
                  <a:pt x="0" y="5778"/>
                  <a:pt x="0" y="4995"/>
                </a:cubicBezTo>
                <a:lnTo>
                  <a:pt x="0" y="3620"/>
                </a:lnTo>
                <a:lnTo>
                  <a:pt x="0" y="0"/>
                </a:lnTo>
                <a:close/>
              </a:path>
            </a:pathLst>
          </a:custGeom>
        </p:spPr>
      </p:pic>
      <p:pic>
        <p:nvPicPr>
          <p:cNvPr id="46" name="图片 45" descr="5"/>
          <p:cNvPicPr>
            <a:picLocks noChangeAspect="1"/>
          </p:cNvPicPr>
          <p:nvPr userDrawn="1"/>
        </p:nvPicPr>
        <p:blipFill>
          <a:blip r:embed="rId6"/>
          <a:srcRect l="33326" t="82062" r="66667"/>
          <a:stretch>
            <a:fillRect/>
          </a:stretch>
        </p:blipFill>
        <p:spPr>
          <a:xfrm>
            <a:off x="8591550" y="5629865"/>
            <a:ext cx="410" cy="1228135"/>
          </a:xfrm>
          <a:custGeom>
            <a:avLst/>
            <a:gdLst/>
            <a:ahLst/>
            <a:cxnLst>
              <a:cxn ang="3">
                <a:pos x="hc" y="t"/>
              </a:cxn>
              <a:cxn ang="cd2">
                <a:pos x="l" y="vc"/>
              </a:cxn>
              <a:cxn ang="cd4">
                <a:pos x="hc" y="b"/>
              </a:cxn>
              <a:cxn ang="0">
                <a:pos x="r" y="vc"/>
              </a:cxn>
            </a:cxnLst>
            <a:rect l="l" t="t" r="r" b="b"/>
            <a:pathLst>
              <a:path w="1" h="1934">
                <a:moveTo>
                  <a:pt x="0" y="0"/>
                </a:moveTo>
                <a:lnTo>
                  <a:pt x="0" y="5"/>
                </a:lnTo>
                <a:cubicBezTo>
                  <a:pt x="0" y="17"/>
                  <a:pt x="1" y="29"/>
                  <a:pt x="1" y="41"/>
                </a:cubicBezTo>
                <a:lnTo>
                  <a:pt x="1" y="1934"/>
                </a:lnTo>
                <a:lnTo>
                  <a:pt x="0" y="1934"/>
                </a:lnTo>
                <a:lnTo>
                  <a:pt x="0" y="0"/>
                </a:lnTo>
                <a:close/>
              </a:path>
            </a:pathLst>
          </a:custGeom>
        </p:spPr>
      </p:pic>
      <p:pic>
        <p:nvPicPr>
          <p:cNvPr id="47" name="图片 46" descr="5"/>
          <p:cNvPicPr>
            <a:picLocks noChangeAspect="1"/>
          </p:cNvPicPr>
          <p:nvPr userDrawn="1"/>
        </p:nvPicPr>
        <p:blipFill>
          <a:blip r:embed="rId6">
            <a:lum bright="-18000"/>
          </a:blip>
          <a:srcRect t="69301" r="66674"/>
          <a:stretch>
            <a:fillRect/>
          </a:stretch>
        </p:blipFill>
        <p:spPr>
          <a:xfrm>
            <a:off x="6792595" y="4756150"/>
            <a:ext cx="1799590" cy="2101850"/>
          </a:xfrm>
          <a:custGeom>
            <a:avLst/>
            <a:gdLst/>
            <a:ahLst/>
            <a:cxnLst>
              <a:cxn ang="3">
                <a:pos x="hc" y="t"/>
              </a:cxn>
              <a:cxn ang="cd2">
                <a:pos x="l" y="vc"/>
              </a:cxn>
              <a:cxn ang="cd4">
                <a:pos x="hc" y="b"/>
              </a:cxn>
              <a:cxn ang="0">
                <a:pos x="r" y="vc"/>
              </a:cxn>
            </a:cxnLst>
            <a:rect l="l" t="t" r="r" b="b"/>
            <a:pathLst>
              <a:path w="2834" h="3310">
                <a:moveTo>
                  <a:pt x="1417" y="0"/>
                </a:moveTo>
                <a:cubicBezTo>
                  <a:pt x="2176" y="0"/>
                  <a:pt x="2795" y="596"/>
                  <a:pt x="2833" y="1344"/>
                </a:cubicBezTo>
                <a:lnTo>
                  <a:pt x="2834" y="1376"/>
                </a:lnTo>
                <a:lnTo>
                  <a:pt x="2834" y="3310"/>
                </a:lnTo>
                <a:lnTo>
                  <a:pt x="0" y="3310"/>
                </a:lnTo>
                <a:lnTo>
                  <a:pt x="0" y="1417"/>
                </a:lnTo>
                <a:cubicBezTo>
                  <a:pt x="0" y="635"/>
                  <a:pt x="635" y="0"/>
                  <a:pt x="1417" y="0"/>
                </a:cubicBezTo>
                <a:close/>
              </a:path>
            </a:pathLst>
          </a:custGeom>
        </p:spPr>
      </p:pic>
      <p:pic>
        <p:nvPicPr>
          <p:cNvPr id="48" name="图片 47" descr="5"/>
          <p:cNvPicPr>
            <a:picLocks noChangeAspect="1"/>
          </p:cNvPicPr>
          <p:nvPr userDrawn="1"/>
        </p:nvPicPr>
        <p:blipFill>
          <a:blip r:embed="rId6"/>
          <a:srcRect l="66663" t="76482" r="33325"/>
          <a:stretch>
            <a:fillRect/>
          </a:stretch>
        </p:blipFill>
        <p:spPr>
          <a:xfrm>
            <a:off x="10391775" y="5247812"/>
            <a:ext cx="635" cy="1610188"/>
          </a:xfrm>
          <a:custGeom>
            <a:avLst/>
            <a:gdLst/>
            <a:ahLst/>
            <a:cxnLst>
              <a:cxn ang="3">
                <a:pos x="hc" y="t"/>
              </a:cxn>
              <a:cxn ang="cd2">
                <a:pos x="l" y="vc"/>
              </a:cxn>
              <a:cxn ang="cd4">
                <a:pos x="hc" y="b"/>
              </a:cxn>
              <a:cxn ang="0">
                <a:pos x="r" y="vc"/>
              </a:cxn>
            </a:cxnLst>
            <a:rect l="l" t="t" r="r" b="b"/>
            <a:pathLst>
              <a:path w="1" h="2536">
                <a:moveTo>
                  <a:pt x="1" y="0"/>
                </a:moveTo>
                <a:lnTo>
                  <a:pt x="1" y="2536"/>
                </a:lnTo>
                <a:lnTo>
                  <a:pt x="0" y="2536"/>
                </a:lnTo>
                <a:lnTo>
                  <a:pt x="0" y="51"/>
                </a:lnTo>
                <a:cubicBezTo>
                  <a:pt x="0" y="38"/>
                  <a:pt x="0" y="26"/>
                  <a:pt x="0" y="14"/>
                </a:cubicBezTo>
                <a:lnTo>
                  <a:pt x="1" y="0"/>
                </a:lnTo>
                <a:close/>
              </a:path>
            </a:pathLst>
          </a:custGeom>
        </p:spPr>
      </p:pic>
      <p:pic>
        <p:nvPicPr>
          <p:cNvPr id="49" name="图片 48" descr="5"/>
          <p:cNvPicPr>
            <a:picLocks noChangeAspect="1"/>
          </p:cNvPicPr>
          <p:nvPr userDrawn="1"/>
        </p:nvPicPr>
        <p:blipFill>
          <a:blip r:embed="rId6">
            <a:lum bright="-12000"/>
          </a:blip>
          <a:srcRect l="33326" t="49518" r="33325"/>
          <a:stretch>
            <a:fillRect/>
          </a:stretch>
        </p:blipFill>
        <p:spPr>
          <a:xfrm>
            <a:off x="8591550" y="3401695"/>
            <a:ext cx="1800860" cy="3456305"/>
          </a:xfrm>
          <a:custGeom>
            <a:avLst/>
            <a:gdLst/>
            <a:ahLst/>
            <a:cxnLst>
              <a:cxn ang="3">
                <a:pos x="hc" y="t"/>
              </a:cxn>
              <a:cxn ang="cd2">
                <a:pos x="l" y="vc"/>
              </a:cxn>
              <a:cxn ang="cd4">
                <a:pos x="hc" y="b"/>
              </a:cxn>
              <a:cxn ang="0">
                <a:pos x="r" y="vc"/>
              </a:cxn>
            </a:cxnLst>
            <a:rect l="l" t="t" r="r" b="b"/>
            <a:pathLst>
              <a:path w="2836" h="5443">
                <a:moveTo>
                  <a:pt x="1418" y="0"/>
                </a:moveTo>
                <a:cubicBezTo>
                  <a:pt x="2201" y="0"/>
                  <a:pt x="2836" y="635"/>
                  <a:pt x="2836" y="1418"/>
                </a:cubicBezTo>
                <a:lnTo>
                  <a:pt x="2836" y="2907"/>
                </a:lnTo>
                <a:lnTo>
                  <a:pt x="2835" y="2921"/>
                </a:lnTo>
                <a:cubicBezTo>
                  <a:pt x="2835" y="2934"/>
                  <a:pt x="2835" y="2946"/>
                  <a:pt x="2835" y="2958"/>
                </a:cubicBezTo>
                <a:lnTo>
                  <a:pt x="2835" y="5443"/>
                </a:lnTo>
                <a:lnTo>
                  <a:pt x="1" y="5443"/>
                </a:lnTo>
                <a:lnTo>
                  <a:pt x="1" y="3550"/>
                </a:lnTo>
                <a:cubicBezTo>
                  <a:pt x="1" y="3538"/>
                  <a:pt x="0" y="3526"/>
                  <a:pt x="0" y="3514"/>
                </a:cubicBezTo>
                <a:lnTo>
                  <a:pt x="0" y="3509"/>
                </a:lnTo>
                <a:lnTo>
                  <a:pt x="0" y="1418"/>
                </a:lnTo>
                <a:cubicBezTo>
                  <a:pt x="0" y="635"/>
                  <a:pt x="635" y="0"/>
                  <a:pt x="1418" y="0"/>
                </a:cubicBezTo>
                <a:close/>
              </a:path>
            </a:pathLst>
          </a:custGeom>
        </p:spPr>
      </p:pic>
      <p:pic>
        <p:nvPicPr>
          <p:cNvPr id="50" name="图片 49" descr="5"/>
          <p:cNvPicPr>
            <a:picLocks noChangeAspect="1"/>
          </p:cNvPicPr>
          <p:nvPr userDrawn="1"/>
        </p:nvPicPr>
        <p:blipFill>
          <a:blip r:embed="rId6">
            <a:lum bright="-18000"/>
          </a:blip>
          <a:srcRect l="66675" t="63801"/>
          <a:stretch>
            <a:fillRect/>
          </a:stretch>
        </p:blipFill>
        <p:spPr>
          <a:xfrm>
            <a:off x="10392410" y="4379595"/>
            <a:ext cx="1799550" cy="2478405"/>
          </a:xfrm>
          <a:custGeom>
            <a:avLst/>
            <a:gdLst/>
            <a:ahLst/>
            <a:cxnLst>
              <a:cxn ang="3">
                <a:pos x="hc" y="t"/>
              </a:cxn>
              <a:cxn ang="cd2">
                <a:pos x="l" y="vc"/>
              </a:cxn>
              <a:cxn ang="cd4">
                <a:pos x="hc" y="b"/>
              </a:cxn>
              <a:cxn ang="0">
                <a:pos x="r" y="vc"/>
              </a:cxn>
            </a:cxnLst>
            <a:rect l="l" t="t" r="r" b="b"/>
            <a:pathLst>
              <a:path w="2834" h="3903">
                <a:moveTo>
                  <a:pt x="1417" y="0"/>
                </a:moveTo>
                <a:cubicBezTo>
                  <a:pt x="2176" y="0"/>
                  <a:pt x="2795" y="596"/>
                  <a:pt x="2833" y="1345"/>
                </a:cubicBezTo>
                <a:lnTo>
                  <a:pt x="2834" y="1366"/>
                </a:lnTo>
                <a:lnTo>
                  <a:pt x="2834" y="3903"/>
                </a:lnTo>
                <a:lnTo>
                  <a:pt x="0" y="3903"/>
                </a:lnTo>
                <a:lnTo>
                  <a:pt x="0" y="1367"/>
                </a:lnTo>
                <a:lnTo>
                  <a:pt x="1" y="1345"/>
                </a:lnTo>
                <a:cubicBezTo>
                  <a:pt x="39" y="596"/>
                  <a:pt x="658" y="0"/>
                  <a:pt x="1417" y="0"/>
                </a:cubicBezTo>
                <a:close/>
              </a:path>
            </a:pathLst>
          </a:custGeom>
        </p:spPr>
      </p:pic>
      <p:cxnSp>
        <p:nvCxnSpPr>
          <p:cNvPr id="51" name="直接连接符 50"/>
          <p:cNvCxnSpPr/>
          <p:nvPr userDrawn="1"/>
        </p:nvCxnSpPr>
        <p:spPr>
          <a:xfrm>
            <a:off x="-635" y="4938395"/>
            <a:ext cx="4467225" cy="63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文本占位符 82"/>
          <p:cNvSpPr>
            <a:spLocks noGrp="1"/>
          </p:cNvSpPr>
          <p:nvPr>
            <p:ph type="body" idx="1" hasCustomPrompt="1"/>
            <p:custDataLst>
              <p:tags r:id="rId4"/>
            </p:custDataLst>
          </p:nvPr>
        </p:nvSpPr>
        <p:spPr>
          <a:xfrm>
            <a:off x="-1270" y="2012315"/>
            <a:ext cx="6792595" cy="838200"/>
          </a:xfrm>
        </p:spPr>
        <p:txBody>
          <a:bodyPr lIns="101600" tIns="38100" rIns="76200" bIns="38100" anchor="t" anchorCtr="0">
            <a:normAutofit/>
          </a:bodyPr>
          <a:lstStyle>
            <a:lvl1pPr marL="0" indent="0">
              <a:lnSpc>
                <a:spcPct val="100000"/>
              </a:lnSpc>
              <a:buNone/>
              <a:defRPr sz="4800" b="1" spc="200">
                <a:solidFill>
                  <a:schemeClr val="tx1">
                    <a:lumMod val="75000"/>
                    <a:lumOff val="25000"/>
                  </a:schemeClr>
                </a:solidFill>
                <a:latin typeface="方正公文黑体" panose="02000500000000000000" charset="-122"/>
                <a:ea typeface="方正公文黑体" panose="02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主标题</a:t>
            </a:r>
            <a:endParaRPr lang="en-US" altLang="zh-CN" dirty="0"/>
          </a:p>
          <a:p>
            <a:pPr lvl="0"/>
            <a:endParaRPr lang="en-US" altLang="zh-CN" dirty="0"/>
          </a:p>
          <a:p>
            <a:pPr lvl="0"/>
            <a:endParaRPr lang="zh-CN" altLang="en-US" dirty="0"/>
          </a:p>
        </p:txBody>
      </p:sp>
      <p:sp>
        <p:nvSpPr>
          <p:cNvPr id="14" name="文本占位符 13">
            <a:extLst>
              <a:ext uri="{FF2B5EF4-FFF2-40B4-BE49-F238E27FC236}">
                <a16:creationId xmlns:a16="http://schemas.microsoft.com/office/drawing/2014/main" id="{9A3C9475-74B3-65F0-60B2-376F63EB4B33}"/>
              </a:ext>
            </a:extLst>
          </p:cNvPr>
          <p:cNvSpPr>
            <a:spLocks noGrp="1"/>
          </p:cNvSpPr>
          <p:nvPr>
            <p:ph type="body" sz="quarter" idx="14" hasCustomPrompt="1"/>
          </p:nvPr>
        </p:nvSpPr>
        <p:spPr>
          <a:xfrm>
            <a:off x="1257299" y="3009900"/>
            <a:ext cx="1934845" cy="327025"/>
          </a:xfrm>
          <a:ln>
            <a:noFill/>
          </a:ln>
        </p:spPr>
        <p:txBody>
          <a:bodyPr>
            <a:noAutofit/>
          </a:bodyPr>
          <a:lstStyle>
            <a:lvl2pPr marL="457200" indent="0">
              <a:buNone/>
              <a:defRPr sz="2000">
                <a:latin typeface="+mj-ea"/>
                <a:ea typeface="+mj-ea"/>
              </a:defRPr>
            </a:lvl2pPr>
            <a:lvl3pPr marL="914400" indent="0">
              <a:buNone/>
              <a:defRPr/>
            </a:lvl3pPr>
            <a:lvl4pPr marL="1371600" indent="0">
              <a:buNone/>
              <a:defRPr/>
            </a:lvl4pPr>
            <a:lvl5pPr marL="1828800" indent="0">
              <a:buNone/>
              <a:defRPr/>
            </a:lvl5pPr>
          </a:lstStyle>
          <a:p>
            <a:pPr lvl="1"/>
            <a:r>
              <a:rPr lang="zh-CN" altLang="en-US" dirty="0"/>
              <a:t>副标题</a:t>
            </a:r>
          </a:p>
        </p:txBody>
      </p:sp>
      <p:sp>
        <p:nvSpPr>
          <p:cNvPr id="15" name="文本框 14">
            <a:extLst>
              <a:ext uri="{FF2B5EF4-FFF2-40B4-BE49-F238E27FC236}">
                <a16:creationId xmlns:a16="http://schemas.microsoft.com/office/drawing/2014/main" id="{6B29E40C-1FCE-94C0-C7E2-F0AF2A923C2E}"/>
              </a:ext>
            </a:extLst>
          </p:cNvPr>
          <p:cNvSpPr txBox="1"/>
          <p:nvPr userDrawn="1"/>
        </p:nvSpPr>
        <p:spPr>
          <a:xfrm>
            <a:off x="831909" y="5011508"/>
            <a:ext cx="2802135" cy="369332"/>
          </a:xfrm>
          <a:prstGeom prst="rect">
            <a:avLst/>
          </a:prstGeom>
          <a:noFill/>
        </p:spPr>
        <p:txBody>
          <a:bodyPr wrap="square" rtlCol="0">
            <a:spAutoFit/>
          </a:bodyPr>
          <a:lstStyle/>
          <a:p>
            <a:r>
              <a:rPr lang="zh-CN" altLang="en-US" b="1" dirty="0"/>
              <a:t>浙江国恩物产研投部：</a:t>
            </a:r>
          </a:p>
        </p:txBody>
      </p:sp>
      <p:sp>
        <p:nvSpPr>
          <p:cNvPr id="19" name="文本占位符 18">
            <a:extLst>
              <a:ext uri="{FF2B5EF4-FFF2-40B4-BE49-F238E27FC236}">
                <a16:creationId xmlns:a16="http://schemas.microsoft.com/office/drawing/2014/main" id="{669D375C-6FF2-73CD-DEBF-81996C502DFC}"/>
              </a:ext>
            </a:extLst>
          </p:cNvPr>
          <p:cNvSpPr>
            <a:spLocks noGrp="1"/>
          </p:cNvSpPr>
          <p:nvPr>
            <p:ph type="body" sz="quarter" idx="15" hasCustomPrompt="1"/>
          </p:nvPr>
        </p:nvSpPr>
        <p:spPr>
          <a:xfrm>
            <a:off x="3084610" y="4961818"/>
            <a:ext cx="1174750" cy="427037"/>
          </a:xfrm>
        </p:spPr>
        <p:txBody>
          <a:bodyPr/>
          <a:lstStyle>
            <a:lvl1pPr marL="0" indent="0">
              <a:buNone/>
              <a:defRPr b="1"/>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主讲人</a:t>
            </a:r>
          </a:p>
        </p:txBody>
      </p:sp>
      <p:pic>
        <p:nvPicPr>
          <p:cNvPr id="3" name="图片 2">
            <a:extLst>
              <a:ext uri="{FF2B5EF4-FFF2-40B4-BE49-F238E27FC236}">
                <a16:creationId xmlns:a16="http://schemas.microsoft.com/office/drawing/2014/main" id="{4815C2E7-B054-4816-5810-728F43218CF3}"/>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97347" y="89828"/>
            <a:ext cx="2308975" cy="910791"/>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普通常用板式">
    <p:spTree>
      <p:nvGrpSpPr>
        <p:cNvPr id="1" name=""/>
        <p:cNvGrpSpPr/>
        <p:nvPr/>
      </p:nvGrpSpPr>
      <p:grpSpPr>
        <a:xfrm>
          <a:off x="0" y="0"/>
          <a:ext cx="0" cy="0"/>
          <a:chOff x="0" y="0"/>
          <a:chExt cx="0" cy="0"/>
        </a:xfrm>
      </p:grpSpPr>
      <p:sp>
        <p:nvSpPr>
          <p:cNvPr id="7" name="矩形 6"/>
          <p:cNvSpPr/>
          <p:nvPr userDrawn="1"/>
        </p:nvSpPr>
        <p:spPr>
          <a:xfrm>
            <a:off x="3192145" y="6675120"/>
            <a:ext cx="9000000" cy="180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6495415"/>
            <a:ext cx="9000000" cy="1797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3"/>
          <p:cNvSpPr>
            <a:spLocks noGrp="1"/>
          </p:cNvSpPr>
          <p:nvPr>
            <p:ph type="title" hasCustomPrompt="1"/>
            <p:custDataLst>
              <p:tags r:id="rId1"/>
            </p:custDataLst>
          </p:nvPr>
        </p:nvSpPr>
        <p:spPr>
          <a:xfrm>
            <a:off x="635" y="0"/>
            <a:ext cx="10464800" cy="532130"/>
          </a:xfrm>
        </p:spPr>
        <p:txBody>
          <a:bodyPr vert="horz" lIns="90000" tIns="46800" rIns="90000" bIns="46800" rtlCol="0" anchor="ctr" anchorCtr="0">
            <a:noAutofit/>
          </a:bodyPr>
          <a:lstStyle>
            <a:lvl1pPr>
              <a:defRPr sz="3600">
                <a:latin typeface="+mj-ea"/>
                <a:ea typeface="+mj-ea"/>
              </a:defRPr>
            </a:lvl1pPr>
          </a:lstStyle>
          <a:p>
            <a:pPr lvl="0"/>
            <a:r>
              <a:rPr lang="zh-CN" altLang="en-US" dirty="0">
                <a:sym typeface="+mn-ea"/>
              </a:rPr>
              <a:t>单击此处编辑标题</a:t>
            </a:r>
            <a:endParaRPr lang="zh-CN" altLang="en-US" dirty="0"/>
          </a:p>
        </p:txBody>
      </p:sp>
      <p:sp>
        <p:nvSpPr>
          <p:cNvPr id="10" name="文本占位符 9"/>
          <p:cNvSpPr>
            <a:spLocks noGrp="1"/>
          </p:cNvSpPr>
          <p:nvPr>
            <p:ph type="body" idx="13" hasCustomPrompt="1"/>
            <p:custDataLst>
              <p:tags r:id="rId2"/>
            </p:custDataLst>
          </p:nvPr>
        </p:nvSpPr>
        <p:spPr>
          <a:xfrm>
            <a:off x="614400" y="6655058"/>
            <a:ext cx="2171998" cy="260635"/>
          </a:xfrm>
        </p:spPr>
        <p:txBody>
          <a:bodyPr lIns="101600" tIns="38100" rIns="76200" bIns="38100" anchor="t" anchorCtr="0">
            <a:noAutofit/>
          </a:bodyPr>
          <a:lstStyle>
            <a:lvl1pPr marL="0" indent="0" algn="l">
              <a:lnSpc>
                <a:spcPct val="100000"/>
              </a:lnSpc>
              <a:buNone/>
              <a:defRPr sz="1000" b="1" spc="200">
                <a:solidFill>
                  <a:schemeClr val="tx1">
                    <a:lumMod val="75000"/>
                    <a:lumOff val="25000"/>
                  </a:schemeClr>
                </a:solidFill>
                <a:latin typeface="+mj-ea"/>
                <a:ea typeface="+mj-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单击此处编辑数据来源</a:t>
            </a:r>
          </a:p>
        </p:txBody>
      </p:sp>
      <p:sp>
        <p:nvSpPr>
          <p:cNvPr id="3" name="文本占位符 2">
            <a:extLst>
              <a:ext uri="{FF2B5EF4-FFF2-40B4-BE49-F238E27FC236}">
                <a16:creationId xmlns:a16="http://schemas.microsoft.com/office/drawing/2014/main" id="{DE256F3E-8826-EAFB-5572-A9DF4CAC254E}"/>
              </a:ext>
            </a:extLst>
          </p:cNvPr>
          <p:cNvSpPr>
            <a:spLocks noGrp="1"/>
          </p:cNvSpPr>
          <p:nvPr>
            <p:ph idx="1"/>
            <p:custDataLst>
              <p:tags r:id="rId3"/>
            </p:custDataLst>
          </p:nvPr>
        </p:nvSpPr>
        <p:spPr>
          <a:xfrm>
            <a:off x="118361" y="592282"/>
            <a:ext cx="2881639" cy="2765937"/>
          </a:xfrm>
          <a:prstGeom prst="rect">
            <a:avLst/>
          </a:prstGeom>
        </p:spPr>
        <p:txBody>
          <a:bodyPr vert="horz" lIns="90000" tIns="46800" rIns="90000" bIns="4680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6" name="文本框 5">
            <a:extLst>
              <a:ext uri="{FF2B5EF4-FFF2-40B4-BE49-F238E27FC236}">
                <a16:creationId xmlns:a16="http://schemas.microsoft.com/office/drawing/2014/main" id="{BB628D62-4925-FD8E-F239-638872AC5299}"/>
              </a:ext>
            </a:extLst>
          </p:cNvPr>
          <p:cNvSpPr txBox="1"/>
          <p:nvPr userDrawn="1"/>
        </p:nvSpPr>
        <p:spPr>
          <a:xfrm>
            <a:off x="-14276" y="6644221"/>
            <a:ext cx="723403" cy="246221"/>
          </a:xfrm>
          <a:prstGeom prst="rect">
            <a:avLst/>
          </a:prstGeom>
          <a:noFill/>
        </p:spPr>
        <p:txBody>
          <a:bodyPr wrap="square" rtlCol="0">
            <a:spAutoFit/>
          </a:bodyPr>
          <a:lstStyle/>
          <a:p>
            <a:r>
              <a:rPr lang="zh-CN" altLang="en-US" sz="1000" b="1" dirty="0">
                <a:latin typeface="+mj-ea"/>
                <a:ea typeface="+mj-ea"/>
              </a:rPr>
              <a:t>资料来源：</a:t>
            </a:r>
          </a:p>
        </p:txBody>
      </p:sp>
      <p:sp>
        <p:nvSpPr>
          <p:cNvPr id="12" name="文本占位符 2">
            <a:extLst>
              <a:ext uri="{FF2B5EF4-FFF2-40B4-BE49-F238E27FC236}">
                <a16:creationId xmlns:a16="http://schemas.microsoft.com/office/drawing/2014/main" id="{8EEDBE6C-BB30-8800-4F09-579F88C467A2}"/>
              </a:ext>
            </a:extLst>
          </p:cNvPr>
          <p:cNvSpPr>
            <a:spLocks noGrp="1"/>
          </p:cNvSpPr>
          <p:nvPr>
            <p:ph idx="20"/>
            <p:custDataLst>
              <p:tags r:id="rId4"/>
            </p:custDataLst>
          </p:nvPr>
        </p:nvSpPr>
        <p:spPr>
          <a:xfrm>
            <a:off x="3142361" y="592282"/>
            <a:ext cx="2881639" cy="2765937"/>
          </a:xfrm>
          <a:prstGeom prst="rect">
            <a:avLst/>
          </a:prstGeom>
        </p:spPr>
        <p:txBody>
          <a:bodyPr vert="horz" lIns="90000" tIns="46800" rIns="90000" bIns="4680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19" name="文本占位符 2">
            <a:extLst>
              <a:ext uri="{FF2B5EF4-FFF2-40B4-BE49-F238E27FC236}">
                <a16:creationId xmlns:a16="http://schemas.microsoft.com/office/drawing/2014/main" id="{075AFF7A-2DDA-25F5-03C5-80B2E1194FC1}"/>
              </a:ext>
            </a:extLst>
          </p:cNvPr>
          <p:cNvSpPr>
            <a:spLocks noGrp="1"/>
          </p:cNvSpPr>
          <p:nvPr>
            <p:ph idx="21"/>
            <p:custDataLst>
              <p:tags r:id="rId5"/>
            </p:custDataLst>
          </p:nvPr>
        </p:nvSpPr>
        <p:spPr>
          <a:xfrm>
            <a:off x="6150014" y="592282"/>
            <a:ext cx="2881639" cy="2765937"/>
          </a:xfrm>
          <a:prstGeom prst="rect">
            <a:avLst/>
          </a:prstGeom>
        </p:spPr>
        <p:txBody>
          <a:bodyPr vert="horz" lIns="90000" tIns="46800" rIns="90000" bIns="4680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20" name="文本占位符 2">
            <a:extLst>
              <a:ext uri="{FF2B5EF4-FFF2-40B4-BE49-F238E27FC236}">
                <a16:creationId xmlns:a16="http://schemas.microsoft.com/office/drawing/2014/main" id="{BBF7F145-06D7-9341-ADDD-B8FF3B6E2C4B}"/>
              </a:ext>
            </a:extLst>
          </p:cNvPr>
          <p:cNvSpPr>
            <a:spLocks noGrp="1"/>
          </p:cNvSpPr>
          <p:nvPr>
            <p:ph idx="22"/>
            <p:custDataLst>
              <p:tags r:id="rId6"/>
            </p:custDataLst>
          </p:nvPr>
        </p:nvSpPr>
        <p:spPr>
          <a:xfrm>
            <a:off x="9174014" y="604317"/>
            <a:ext cx="2881639" cy="2765937"/>
          </a:xfrm>
          <a:prstGeom prst="rect">
            <a:avLst/>
          </a:prstGeom>
        </p:spPr>
        <p:txBody>
          <a:bodyPr vert="horz" lIns="90000" tIns="46800" rIns="90000" bIns="4680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5" name="文本占位符 2">
            <a:extLst>
              <a:ext uri="{FF2B5EF4-FFF2-40B4-BE49-F238E27FC236}">
                <a16:creationId xmlns:a16="http://schemas.microsoft.com/office/drawing/2014/main" id="{586027DB-8EEE-B6D0-13D0-B3872A27FCC9}"/>
              </a:ext>
            </a:extLst>
          </p:cNvPr>
          <p:cNvSpPr>
            <a:spLocks noGrp="1"/>
          </p:cNvSpPr>
          <p:nvPr>
            <p:ph idx="23"/>
            <p:custDataLst>
              <p:tags r:id="rId7"/>
            </p:custDataLst>
          </p:nvPr>
        </p:nvSpPr>
        <p:spPr>
          <a:xfrm>
            <a:off x="137177" y="3633701"/>
            <a:ext cx="2881639" cy="2765937"/>
          </a:xfrm>
          <a:prstGeom prst="rect">
            <a:avLst/>
          </a:prstGeom>
        </p:spPr>
        <p:txBody>
          <a:bodyPr vert="horz" lIns="90000" tIns="46800" rIns="90000" bIns="4680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9" name="文本占位符 2">
            <a:extLst>
              <a:ext uri="{FF2B5EF4-FFF2-40B4-BE49-F238E27FC236}">
                <a16:creationId xmlns:a16="http://schemas.microsoft.com/office/drawing/2014/main" id="{7600AC11-41F8-46DE-D094-CC0A910DA76D}"/>
              </a:ext>
            </a:extLst>
          </p:cNvPr>
          <p:cNvSpPr>
            <a:spLocks noGrp="1"/>
          </p:cNvSpPr>
          <p:nvPr>
            <p:ph idx="24"/>
            <p:custDataLst>
              <p:tags r:id="rId8"/>
            </p:custDataLst>
          </p:nvPr>
        </p:nvSpPr>
        <p:spPr>
          <a:xfrm>
            <a:off x="3161177" y="3633701"/>
            <a:ext cx="2881639" cy="2765937"/>
          </a:xfrm>
          <a:prstGeom prst="rect">
            <a:avLst/>
          </a:prstGeom>
        </p:spPr>
        <p:txBody>
          <a:bodyPr vert="horz" lIns="90000" tIns="46800" rIns="90000" bIns="4680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14" name="文本占位符 2">
            <a:extLst>
              <a:ext uri="{FF2B5EF4-FFF2-40B4-BE49-F238E27FC236}">
                <a16:creationId xmlns:a16="http://schemas.microsoft.com/office/drawing/2014/main" id="{4D38EC36-FF86-2E43-2A50-5F412A3C1351}"/>
              </a:ext>
            </a:extLst>
          </p:cNvPr>
          <p:cNvSpPr>
            <a:spLocks noGrp="1"/>
          </p:cNvSpPr>
          <p:nvPr>
            <p:ph idx="25"/>
            <p:custDataLst>
              <p:tags r:id="rId9"/>
            </p:custDataLst>
          </p:nvPr>
        </p:nvSpPr>
        <p:spPr>
          <a:xfrm>
            <a:off x="6168830" y="3633701"/>
            <a:ext cx="2881639" cy="2765937"/>
          </a:xfrm>
          <a:prstGeom prst="rect">
            <a:avLst/>
          </a:prstGeom>
        </p:spPr>
        <p:txBody>
          <a:bodyPr vert="horz" lIns="90000" tIns="46800" rIns="90000" bIns="4680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15" name="文本占位符 2">
            <a:extLst>
              <a:ext uri="{FF2B5EF4-FFF2-40B4-BE49-F238E27FC236}">
                <a16:creationId xmlns:a16="http://schemas.microsoft.com/office/drawing/2014/main" id="{6DA9B82A-41E7-DFE0-033D-48C25B2262E6}"/>
              </a:ext>
            </a:extLst>
          </p:cNvPr>
          <p:cNvSpPr>
            <a:spLocks noGrp="1"/>
          </p:cNvSpPr>
          <p:nvPr>
            <p:ph idx="26"/>
            <p:custDataLst>
              <p:tags r:id="rId10"/>
            </p:custDataLst>
          </p:nvPr>
        </p:nvSpPr>
        <p:spPr>
          <a:xfrm>
            <a:off x="9192830" y="3645736"/>
            <a:ext cx="2881639" cy="2765937"/>
          </a:xfrm>
          <a:prstGeom prst="rect">
            <a:avLst/>
          </a:prstGeom>
        </p:spPr>
        <p:txBody>
          <a:bodyPr vert="horz" lIns="90000" tIns="46800" rIns="90000" bIns="4680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pic>
        <p:nvPicPr>
          <p:cNvPr id="13" name="图片 12">
            <a:extLst>
              <a:ext uri="{FF2B5EF4-FFF2-40B4-BE49-F238E27FC236}">
                <a16:creationId xmlns:a16="http://schemas.microsoft.com/office/drawing/2014/main" id="{3231F2F0-18A7-0709-D7B6-F0B8AE24D10C}"/>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10622061" y="32570"/>
            <a:ext cx="1418944" cy="559712"/>
          </a:xfrm>
          <a:prstGeom prst="rect">
            <a:avLst/>
          </a:prstGeom>
        </p:spPr>
      </p:pic>
    </p:spTree>
    <p:extLst>
      <p:ext uri="{BB962C8B-B14F-4D97-AF65-F5344CB8AC3E}">
        <p14:creationId xmlns:p14="http://schemas.microsoft.com/office/powerpoint/2010/main" val="4179683949"/>
      </p:ext>
    </p:extLst>
  </p:cSld>
  <p:clrMapOvr>
    <a:masterClrMapping/>
  </p:clrMapOvr>
  <p:extLst>
    <p:ext uri="{DCECCB84-F9BA-43D5-87BE-67443E8EF086}">
      <p15:sldGuideLst xmlns:p15="http://schemas.microsoft.com/office/powerpoint/2012/main">
        <p15:guide id="1" pos="257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小节标题页">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1"/>
            </p:custDataLst>
          </p:nvPr>
        </p:nvSpPr>
        <p:spPr>
          <a:xfrm>
            <a:off x="612000" y="6444528"/>
            <a:ext cx="2700000" cy="316800"/>
          </a:xfrm>
          <a:prstGeom prst="rect">
            <a:avLst/>
          </a:prstGeom>
        </p:spPr>
        <p:txBody>
          <a:bodyPr/>
          <a:lstStyle/>
          <a:p>
            <a:fld id="{760FBDFE-C587-4B4C-A407-44438C67B59E}" type="datetimeFigureOut">
              <a:rPr lang="zh-CN" altLang="en-US" smtClean="0"/>
              <a:t>2025/2/11</a:t>
            </a:fld>
            <a:endParaRPr lang="zh-CN" altLang="en-US"/>
          </a:p>
        </p:txBody>
      </p:sp>
      <p:sp>
        <p:nvSpPr>
          <p:cNvPr id="17" name="页脚占位符 16"/>
          <p:cNvSpPr>
            <a:spLocks noGrp="1"/>
          </p:cNvSpPr>
          <p:nvPr>
            <p:ph type="ftr" sz="quarter" idx="11"/>
            <p:custDataLst>
              <p:tags r:id="rId2"/>
            </p:custDataLst>
          </p:nvPr>
        </p:nvSpPr>
        <p:spPr>
          <a:xfrm>
            <a:off x="4116000" y="6444528"/>
            <a:ext cx="3960000" cy="316800"/>
          </a:xfrm>
          <a:prstGeom prst="rect">
            <a:avLst/>
          </a:prstGeom>
        </p:spPr>
        <p:txBody>
          <a:bodyPr/>
          <a:lstStyle/>
          <a:p>
            <a:endParaRPr lang="zh-CN" altLang="en-US" dirty="0"/>
          </a:p>
        </p:txBody>
      </p:sp>
      <p:sp>
        <p:nvSpPr>
          <p:cNvPr id="18" name="灯片编号占位符 17"/>
          <p:cNvSpPr>
            <a:spLocks noGrp="1"/>
          </p:cNvSpPr>
          <p:nvPr>
            <p:ph type="sldNum" sz="quarter" idx="12"/>
            <p:custDataLst>
              <p:tags r:id="rId3"/>
            </p:custDataLst>
          </p:nvPr>
        </p:nvSpPr>
        <p:spPr>
          <a:xfrm>
            <a:off x="8877600" y="6444528"/>
            <a:ext cx="2700000" cy="316800"/>
          </a:xfrm>
          <a:prstGeom prst="rect">
            <a:avLst/>
          </a:prstGeom>
        </p:spPr>
        <p:txBody>
          <a:bodyPr/>
          <a:lstStyle/>
          <a:p>
            <a:fld id="{49AE70B2-8BF9-45C0-BB95-33D1B9D3A854}" type="slidenum">
              <a:rPr lang="zh-CN" altLang="en-US" smtClean="0"/>
              <a:t>‹#›</a:t>
            </a:fld>
            <a:endParaRPr lang="zh-CN" altLang="en-US" dirty="0"/>
          </a:p>
        </p:txBody>
      </p:sp>
      <p:sp>
        <p:nvSpPr>
          <p:cNvPr id="7" name="矩形 6"/>
          <p:cNvSpPr/>
          <p:nvPr userDrawn="1"/>
        </p:nvSpPr>
        <p:spPr>
          <a:xfrm>
            <a:off x="3192145" y="6675120"/>
            <a:ext cx="9000000" cy="180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6495415"/>
            <a:ext cx="9000000" cy="1797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635" y="532130"/>
            <a:ext cx="12191365" cy="72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635" y="3101340"/>
            <a:ext cx="12192000" cy="720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标题 10"/>
          <p:cNvSpPr>
            <a:spLocks noGrp="1"/>
          </p:cNvSpPr>
          <p:nvPr>
            <p:ph type="title" hasCustomPrompt="1"/>
            <p:custDataLst>
              <p:tags r:id="rId4"/>
            </p:custDataLst>
          </p:nvPr>
        </p:nvSpPr>
        <p:spPr>
          <a:xfrm>
            <a:off x="1905" y="3101340"/>
            <a:ext cx="12190730" cy="720000"/>
          </a:xfrm>
        </p:spPr>
        <p:txBody>
          <a:bodyPr vert="horz" lIns="90000" tIns="46800" rIns="90000" bIns="46800" rtlCol="0" anchor="ctr" anchorCtr="0">
            <a:noAutofit/>
          </a:bodyPr>
          <a:lstStyle>
            <a:lvl1pPr algn="ctr">
              <a:defRPr sz="4800">
                <a:solidFill>
                  <a:schemeClr val="bg1"/>
                </a:solidFill>
                <a:latin typeface="汉仪颜楷简" panose="00020600040101010101" charset="-122"/>
                <a:ea typeface="汉仪颜楷简" panose="00020600040101010101" charset="-122"/>
              </a:defRPr>
            </a:lvl1pPr>
          </a:lstStyle>
          <a:p>
            <a:pPr lvl="0"/>
            <a:r>
              <a:rPr lang="zh-CN" altLang="en-US"/>
              <a:t>单击此处编辑章节标题</a:t>
            </a:r>
          </a:p>
        </p:txBody>
      </p:sp>
      <p:pic>
        <p:nvPicPr>
          <p:cNvPr id="2" name="图片 1">
            <a:extLst>
              <a:ext uri="{FF2B5EF4-FFF2-40B4-BE49-F238E27FC236}">
                <a16:creationId xmlns:a16="http://schemas.microsoft.com/office/drawing/2014/main" id="{73A72C1F-9E90-79E5-CF9B-76C094C30E92}"/>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741484" y="5018"/>
            <a:ext cx="1311900" cy="517488"/>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章节标题页1">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1"/>
            </p:custDataLst>
          </p:nvPr>
        </p:nvSpPr>
        <p:spPr>
          <a:xfrm>
            <a:off x="612000" y="6444528"/>
            <a:ext cx="2700000" cy="316800"/>
          </a:xfrm>
          <a:prstGeom prst="rect">
            <a:avLst/>
          </a:prstGeom>
        </p:spPr>
        <p:txBody>
          <a:bodyPr/>
          <a:lstStyle/>
          <a:p>
            <a:fld id="{760FBDFE-C587-4B4C-A407-44438C67B59E}" type="datetimeFigureOut">
              <a:rPr lang="zh-CN" altLang="en-US" smtClean="0"/>
              <a:t>2025/2/11</a:t>
            </a:fld>
            <a:endParaRPr lang="zh-CN" altLang="en-US"/>
          </a:p>
        </p:txBody>
      </p:sp>
      <p:sp>
        <p:nvSpPr>
          <p:cNvPr id="17" name="页脚占位符 16"/>
          <p:cNvSpPr>
            <a:spLocks noGrp="1"/>
          </p:cNvSpPr>
          <p:nvPr>
            <p:ph type="ftr" sz="quarter" idx="11"/>
            <p:custDataLst>
              <p:tags r:id="rId2"/>
            </p:custDataLst>
          </p:nvPr>
        </p:nvSpPr>
        <p:spPr>
          <a:xfrm>
            <a:off x="4116000" y="6444528"/>
            <a:ext cx="3960000" cy="316800"/>
          </a:xfrm>
          <a:prstGeom prst="rect">
            <a:avLst/>
          </a:prstGeom>
        </p:spPr>
        <p:txBody>
          <a:bodyPr/>
          <a:lstStyle/>
          <a:p>
            <a:endParaRPr lang="zh-CN" altLang="en-US" dirty="0"/>
          </a:p>
        </p:txBody>
      </p:sp>
      <p:sp>
        <p:nvSpPr>
          <p:cNvPr id="18" name="灯片编号占位符 17"/>
          <p:cNvSpPr>
            <a:spLocks noGrp="1"/>
          </p:cNvSpPr>
          <p:nvPr>
            <p:ph type="sldNum" sz="quarter" idx="12"/>
            <p:custDataLst>
              <p:tags r:id="rId3"/>
            </p:custDataLst>
          </p:nvPr>
        </p:nvSpPr>
        <p:spPr>
          <a:xfrm>
            <a:off x="8877600" y="6444528"/>
            <a:ext cx="2700000" cy="316800"/>
          </a:xfrm>
          <a:prstGeom prst="rect">
            <a:avLst/>
          </a:prstGeom>
        </p:spPr>
        <p:txBody>
          <a:bodyPr/>
          <a:lstStyle/>
          <a:p>
            <a:fld id="{49AE70B2-8BF9-45C0-BB95-33D1B9D3A854}" type="slidenum">
              <a:rPr lang="zh-CN" altLang="en-US" smtClean="0"/>
              <a:t>‹#›</a:t>
            </a:fld>
            <a:endParaRPr lang="zh-CN" altLang="en-US" dirty="0"/>
          </a:p>
        </p:txBody>
      </p:sp>
      <p:sp>
        <p:nvSpPr>
          <p:cNvPr id="7" name="矩形 6"/>
          <p:cNvSpPr/>
          <p:nvPr userDrawn="1"/>
        </p:nvSpPr>
        <p:spPr>
          <a:xfrm>
            <a:off x="3192145" y="6675120"/>
            <a:ext cx="9000000" cy="180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6495415"/>
            <a:ext cx="9000000" cy="1797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635" y="532130"/>
            <a:ext cx="12191365" cy="72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0" y="997390"/>
            <a:ext cx="6094800" cy="7200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userDrawn="1"/>
        </p:nvSpPr>
        <p:spPr>
          <a:xfrm>
            <a:off x="6092120" y="3473747"/>
            <a:ext cx="6094800" cy="72009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userDrawn="1"/>
        </p:nvSpPr>
        <p:spPr>
          <a:xfrm>
            <a:off x="6095365" y="4752975"/>
            <a:ext cx="6094800" cy="72009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占位符 23"/>
          <p:cNvSpPr>
            <a:spLocks noGrp="1"/>
          </p:cNvSpPr>
          <p:nvPr>
            <p:ph type="body" idx="1" hasCustomPrompt="1"/>
            <p:custDataLst>
              <p:tags r:id="rId4"/>
            </p:custDataLst>
          </p:nvPr>
        </p:nvSpPr>
        <p:spPr>
          <a:xfrm>
            <a:off x="0" y="997390"/>
            <a:ext cx="6093460" cy="720090"/>
          </a:xfrm>
        </p:spPr>
        <p:txBody>
          <a:bodyPr lIns="101600" tIns="38100" rIns="76200" bIns="38100" anchor="t" anchorCtr="0">
            <a:normAutofit/>
          </a:bodyPr>
          <a:lstStyle>
            <a:lvl1pPr marL="0" indent="0" algn="ctr">
              <a:lnSpc>
                <a:spcPct val="100000"/>
              </a:lnSpc>
              <a:buNone/>
              <a:defRPr sz="4000" b="1" spc="200">
                <a:solidFill>
                  <a:schemeClr val="tx1">
                    <a:lumMod val="75000"/>
                    <a:lumOff val="25000"/>
                  </a:schemeClr>
                </a:solidFill>
                <a:latin typeface="汉仪颜楷简" panose="00020600040101010101" charset="-122"/>
                <a:ea typeface="汉仪颜楷简" panose="00020600040101010101"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25" name="文本占位符 24"/>
          <p:cNvSpPr>
            <a:spLocks noGrp="1"/>
          </p:cNvSpPr>
          <p:nvPr>
            <p:ph type="body" idx="13" hasCustomPrompt="1"/>
            <p:custDataLst>
              <p:tags r:id="rId5"/>
            </p:custDataLst>
          </p:nvPr>
        </p:nvSpPr>
        <p:spPr>
          <a:xfrm>
            <a:off x="6092120" y="3473747"/>
            <a:ext cx="6091555" cy="720090"/>
          </a:xfrm>
        </p:spPr>
        <p:txBody>
          <a:bodyPr lIns="101600" tIns="38100" rIns="76200" bIns="38100" anchor="t" anchorCtr="0">
            <a:noAutofit/>
          </a:bodyPr>
          <a:lstStyle>
            <a:lvl1pPr marL="0" indent="0" algn="ctr">
              <a:lnSpc>
                <a:spcPct val="100000"/>
              </a:lnSpc>
              <a:buNone/>
              <a:defRPr sz="4000" b="1" spc="200">
                <a:solidFill>
                  <a:schemeClr val="bg1"/>
                </a:solidFill>
                <a:latin typeface="汉仪颜楷简" panose="00020600040101010101" charset="-122"/>
                <a:ea typeface="汉仪颜楷简" panose="00020600040101010101"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26" name="文本占位符 25"/>
          <p:cNvSpPr>
            <a:spLocks noGrp="1"/>
          </p:cNvSpPr>
          <p:nvPr>
            <p:ph type="body" idx="14" hasCustomPrompt="1"/>
            <p:custDataLst>
              <p:tags r:id="rId6"/>
            </p:custDataLst>
          </p:nvPr>
        </p:nvSpPr>
        <p:spPr>
          <a:xfrm>
            <a:off x="6095365" y="4752975"/>
            <a:ext cx="6091555" cy="720090"/>
          </a:xfrm>
        </p:spPr>
        <p:txBody>
          <a:bodyPr lIns="101600" tIns="38100" rIns="76200" bIns="38100" anchor="t" anchorCtr="0">
            <a:noAutofit/>
          </a:bodyPr>
          <a:lstStyle>
            <a:lvl1pPr marL="0" indent="0" algn="ctr">
              <a:lnSpc>
                <a:spcPct val="100000"/>
              </a:lnSpc>
              <a:buNone/>
              <a:defRPr sz="4000" b="1" spc="200">
                <a:solidFill>
                  <a:schemeClr val="bg1"/>
                </a:solidFill>
                <a:latin typeface="汉仪颜楷简" panose="00020600040101010101" charset="-122"/>
                <a:ea typeface="汉仪颜楷简" panose="00020600040101010101"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pic>
        <p:nvPicPr>
          <p:cNvPr id="6" name="图片 5">
            <a:extLst>
              <a:ext uri="{FF2B5EF4-FFF2-40B4-BE49-F238E27FC236}">
                <a16:creationId xmlns:a16="http://schemas.microsoft.com/office/drawing/2014/main" id="{9D6B241E-2FF5-3621-76B9-88B5F65B7C5D}"/>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10848528" y="103204"/>
            <a:ext cx="1085011" cy="427990"/>
          </a:xfrm>
          <a:prstGeom prst="rect">
            <a:avLst/>
          </a:prstGeom>
        </p:spPr>
      </p:pic>
      <p:sp>
        <p:nvSpPr>
          <p:cNvPr id="11" name="矩形 10">
            <a:extLst>
              <a:ext uri="{FF2B5EF4-FFF2-40B4-BE49-F238E27FC236}">
                <a16:creationId xmlns:a16="http://schemas.microsoft.com/office/drawing/2014/main" id="{6D1BA6E0-A116-77BA-BFFB-85E072CF3F4F}"/>
              </a:ext>
            </a:extLst>
          </p:cNvPr>
          <p:cNvSpPr/>
          <p:nvPr userDrawn="1"/>
        </p:nvSpPr>
        <p:spPr>
          <a:xfrm>
            <a:off x="6097200" y="2194520"/>
            <a:ext cx="6094800" cy="72009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占位符 24">
            <a:extLst>
              <a:ext uri="{FF2B5EF4-FFF2-40B4-BE49-F238E27FC236}">
                <a16:creationId xmlns:a16="http://schemas.microsoft.com/office/drawing/2014/main" id="{82D0D196-5267-B7AD-A8D4-ADF5BD47F4D5}"/>
              </a:ext>
            </a:extLst>
          </p:cNvPr>
          <p:cNvSpPr>
            <a:spLocks noGrp="1"/>
          </p:cNvSpPr>
          <p:nvPr>
            <p:ph type="body" idx="15" hasCustomPrompt="1"/>
            <p:custDataLst>
              <p:tags r:id="rId7"/>
            </p:custDataLst>
          </p:nvPr>
        </p:nvSpPr>
        <p:spPr>
          <a:xfrm>
            <a:off x="6097200" y="2194520"/>
            <a:ext cx="6091555" cy="720090"/>
          </a:xfrm>
        </p:spPr>
        <p:txBody>
          <a:bodyPr lIns="101600" tIns="38100" rIns="76200" bIns="38100" anchor="t" anchorCtr="0">
            <a:noAutofit/>
          </a:bodyPr>
          <a:lstStyle>
            <a:lvl1pPr marL="0" indent="0" algn="ctr">
              <a:lnSpc>
                <a:spcPct val="100000"/>
              </a:lnSpc>
              <a:buNone/>
              <a:defRPr sz="4000" b="1" spc="200">
                <a:solidFill>
                  <a:schemeClr val="bg1"/>
                </a:solidFill>
                <a:latin typeface="汉仪颜楷简" panose="00020600040101010101" charset="-122"/>
                <a:ea typeface="汉仪颜楷简" panose="00020600040101010101"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1_章节标题页1">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1"/>
            </p:custDataLst>
          </p:nvPr>
        </p:nvSpPr>
        <p:spPr>
          <a:xfrm>
            <a:off x="612000" y="6444528"/>
            <a:ext cx="2700000" cy="316800"/>
          </a:xfrm>
          <a:prstGeom prst="rect">
            <a:avLst/>
          </a:prstGeom>
        </p:spPr>
        <p:txBody>
          <a:bodyPr/>
          <a:lstStyle/>
          <a:p>
            <a:fld id="{760FBDFE-C587-4B4C-A407-44438C67B59E}" type="datetimeFigureOut">
              <a:rPr lang="zh-CN" altLang="en-US" smtClean="0"/>
              <a:t>2025/2/11</a:t>
            </a:fld>
            <a:endParaRPr lang="zh-CN" altLang="en-US"/>
          </a:p>
        </p:txBody>
      </p:sp>
      <p:sp>
        <p:nvSpPr>
          <p:cNvPr id="17" name="页脚占位符 16"/>
          <p:cNvSpPr>
            <a:spLocks noGrp="1"/>
          </p:cNvSpPr>
          <p:nvPr>
            <p:ph type="ftr" sz="quarter" idx="11"/>
            <p:custDataLst>
              <p:tags r:id="rId2"/>
            </p:custDataLst>
          </p:nvPr>
        </p:nvSpPr>
        <p:spPr>
          <a:xfrm>
            <a:off x="4116000" y="6444528"/>
            <a:ext cx="3960000" cy="316800"/>
          </a:xfrm>
          <a:prstGeom prst="rect">
            <a:avLst/>
          </a:prstGeom>
        </p:spPr>
        <p:txBody>
          <a:bodyPr/>
          <a:lstStyle/>
          <a:p>
            <a:endParaRPr lang="zh-CN" altLang="en-US" dirty="0"/>
          </a:p>
        </p:txBody>
      </p:sp>
      <p:sp>
        <p:nvSpPr>
          <p:cNvPr id="18" name="灯片编号占位符 17"/>
          <p:cNvSpPr>
            <a:spLocks noGrp="1"/>
          </p:cNvSpPr>
          <p:nvPr>
            <p:ph type="sldNum" sz="quarter" idx="12"/>
            <p:custDataLst>
              <p:tags r:id="rId3"/>
            </p:custDataLst>
          </p:nvPr>
        </p:nvSpPr>
        <p:spPr>
          <a:xfrm>
            <a:off x="8877600" y="6444528"/>
            <a:ext cx="2700000" cy="316800"/>
          </a:xfrm>
          <a:prstGeom prst="rect">
            <a:avLst/>
          </a:prstGeom>
        </p:spPr>
        <p:txBody>
          <a:bodyPr/>
          <a:lstStyle/>
          <a:p>
            <a:fld id="{49AE70B2-8BF9-45C0-BB95-33D1B9D3A854}" type="slidenum">
              <a:rPr lang="zh-CN" altLang="en-US" smtClean="0"/>
              <a:t>‹#›</a:t>
            </a:fld>
            <a:endParaRPr lang="zh-CN" altLang="en-US" dirty="0"/>
          </a:p>
        </p:txBody>
      </p:sp>
      <p:sp>
        <p:nvSpPr>
          <p:cNvPr id="7" name="矩形 6"/>
          <p:cNvSpPr/>
          <p:nvPr userDrawn="1"/>
        </p:nvSpPr>
        <p:spPr>
          <a:xfrm>
            <a:off x="3192145" y="6675120"/>
            <a:ext cx="9000000" cy="180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6495415"/>
            <a:ext cx="9000000" cy="1797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635" y="532130"/>
            <a:ext cx="12191365" cy="72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6943" y="2249493"/>
            <a:ext cx="6094800" cy="7200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userDrawn="1"/>
        </p:nvSpPr>
        <p:spPr>
          <a:xfrm>
            <a:off x="6092120" y="3473747"/>
            <a:ext cx="6094800" cy="72009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userDrawn="1"/>
        </p:nvSpPr>
        <p:spPr>
          <a:xfrm>
            <a:off x="6095365" y="4752975"/>
            <a:ext cx="6094800" cy="72009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占位符 23"/>
          <p:cNvSpPr>
            <a:spLocks noGrp="1"/>
          </p:cNvSpPr>
          <p:nvPr>
            <p:ph type="body" idx="1" hasCustomPrompt="1"/>
            <p:custDataLst>
              <p:tags r:id="rId4"/>
            </p:custDataLst>
          </p:nvPr>
        </p:nvSpPr>
        <p:spPr>
          <a:xfrm>
            <a:off x="-6943" y="2249493"/>
            <a:ext cx="6093460" cy="720090"/>
          </a:xfrm>
        </p:spPr>
        <p:txBody>
          <a:bodyPr lIns="101600" tIns="38100" rIns="76200" bIns="38100" anchor="t" anchorCtr="0">
            <a:normAutofit/>
          </a:bodyPr>
          <a:lstStyle>
            <a:lvl1pPr marL="0" indent="0" algn="ctr">
              <a:lnSpc>
                <a:spcPct val="100000"/>
              </a:lnSpc>
              <a:buNone/>
              <a:defRPr sz="4000" b="1" spc="200">
                <a:solidFill>
                  <a:schemeClr val="tx1">
                    <a:lumMod val="75000"/>
                    <a:lumOff val="25000"/>
                  </a:schemeClr>
                </a:solidFill>
                <a:latin typeface="汉仪颜楷简" panose="00020600040101010101" charset="-122"/>
                <a:ea typeface="汉仪颜楷简" panose="00020600040101010101"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25" name="文本占位符 24"/>
          <p:cNvSpPr>
            <a:spLocks noGrp="1"/>
          </p:cNvSpPr>
          <p:nvPr>
            <p:ph type="body" idx="13" hasCustomPrompt="1"/>
            <p:custDataLst>
              <p:tags r:id="rId5"/>
            </p:custDataLst>
          </p:nvPr>
        </p:nvSpPr>
        <p:spPr>
          <a:xfrm>
            <a:off x="6092120" y="3473747"/>
            <a:ext cx="6091555" cy="720090"/>
          </a:xfrm>
        </p:spPr>
        <p:txBody>
          <a:bodyPr lIns="101600" tIns="38100" rIns="76200" bIns="38100" anchor="t" anchorCtr="0">
            <a:noAutofit/>
          </a:bodyPr>
          <a:lstStyle>
            <a:lvl1pPr marL="0" indent="0" algn="ctr">
              <a:lnSpc>
                <a:spcPct val="100000"/>
              </a:lnSpc>
              <a:buNone/>
              <a:defRPr sz="4000" b="1" spc="200">
                <a:solidFill>
                  <a:schemeClr val="bg1"/>
                </a:solidFill>
                <a:latin typeface="汉仪颜楷简" panose="00020600040101010101" charset="-122"/>
                <a:ea typeface="汉仪颜楷简" panose="00020600040101010101"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26" name="文本占位符 25"/>
          <p:cNvSpPr>
            <a:spLocks noGrp="1"/>
          </p:cNvSpPr>
          <p:nvPr>
            <p:ph type="body" idx="14" hasCustomPrompt="1"/>
            <p:custDataLst>
              <p:tags r:id="rId6"/>
            </p:custDataLst>
          </p:nvPr>
        </p:nvSpPr>
        <p:spPr>
          <a:xfrm>
            <a:off x="6095365" y="4752975"/>
            <a:ext cx="6091555" cy="720090"/>
          </a:xfrm>
        </p:spPr>
        <p:txBody>
          <a:bodyPr lIns="101600" tIns="38100" rIns="76200" bIns="38100" anchor="t" anchorCtr="0">
            <a:noAutofit/>
          </a:bodyPr>
          <a:lstStyle>
            <a:lvl1pPr marL="0" indent="0" algn="ctr">
              <a:lnSpc>
                <a:spcPct val="100000"/>
              </a:lnSpc>
              <a:buNone/>
              <a:defRPr sz="4000" b="1" spc="200">
                <a:solidFill>
                  <a:schemeClr val="bg1"/>
                </a:solidFill>
                <a:latin typeface="汉仪颜楷简" panose="00020600040101010101" charset="-122"/>
                <a:ea typeface="汉仪颜楷简" panose="00020600040101010101"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pic>
        <p:nvPicPr>
          <p:cNvPr id="6" name="图片 5">
            <a:extLst>
              <a:ext uri="{FF2B5EF4-FFF2-40B4-BE49-F238E27FC236}">
                <a16:creationId xmlns:a16="http://schemas.microsoft.com/office/drawing/2014/main" id="{9D6B241E-2FF5-3621-76B9-88B5F65B7C5D}"/>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10848528" y="103204"/>
            <a:ext cx="1085011" cy="427990"/>
          </a:xfrm>
          <a:prstGeom prst="rect">
            <a:avLst/>
          </a:prstGeom>
        </p:spPr>
      </p:pic>
      <p:sp>
        <p:nvSpPr>
          <p:cNvPr id="11" name="矩形 10">
            <a:extLst>
              <a:ext uri="{FF2B5EF4-FFF2-40B4-BE49-F238E27FC236}">
                <a16:creationId xmlns:a16="http://schemas.microsoft.com/office/drawing/2014/main" id="{6D1BA6E0-A116-77BA-BFFB-85E072CF3F4F}"/>
              </a:ext>
            </a:extLst>
          </p:cNvPr>
          <p:cNvSpPr/>
          <p:nvPr userDrawn="1"/>
        </p:nvSpPr>
        <p:spPr>
          <a:xfrm>
            <a:off x="6087857" y="993532"/>
            <a:ext cx="6094800" cy="72009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占位符 24">
            <a:extLst>
              <a:ext uri="{FF2B5EF4-FFF2-40B4-BE49-F238E27FC236}">
                <a16:creationId xmlns:a16="http://schemas.microsoft.com/office/drawing/2014/main" id="{82D0D196-5267-B7AD-A8D4-ADF5BD47F4D5}"/>
              </a:ext>
            </a:extLst>
          </p:cNvPr>
          <p:cNvSpPr>
            <a:spLocks noGrp="1"/>
          </p:cNvSpPr>
          <p:nvPr>
            <p:ph type="body" idx="15" hasCustomPrompt="1"/>
            <p:custDataLst>
              <p:tags r:id="rId7"/>
            </p:custDataLst>
          </p:nvPr>
        </p:nvSpPr>
        <p:spPr>
          <a:xfrm>
            <a:off x="6087857" y="993532"/>
            <a:ext cx="6091555" cy="720090"/>
          </a:xfrm>
        </p:spPr>
        <p:txBody>
          <a:bodyPr lIns="101600" tIns="38100" rIns="76200" bIns="38100" anchor="t" anchorCtr="0">
            <a:noAutofit/>
          </a:bodyPr>
          <a:lstStyle>
            <a:lvl1pPr marL="0" indent="0" algn="ctr">
              <a:lnSpc>
                <a:spcPct val="100000"/>
              </a:lnSpc>
              <a:buNone/>
              <a:defRPr sz="4000" b="1" spc="200">
                <a:solidFill>
                  <a:schemeClr val="bg1"/>
                </a:solidFill>
                <a:latin typeface="汉仪颜楷简" panose="00020600040101010101" charset="-122"/>
                <a:ea typeface="汉仪颜楷简" panose="00020600040101010101"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Tree>
    <p:extLst>
      <p:ext uri="{BB962C8B-B14F-4D97-AF65-F5344CB8AC3E}">
        <p14:creationId xmlns:p14="http://schemas.microsoft.com/office/powerpoint/2010/main" val="31777484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2_章节标题页1">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1"/>
            </p:custDataLst>
          </p:nvPr>
        </p:nvSpPr>
        <p:spPr>
          <a:xfrm>
            <a:off x="612000" y="6444528"/>
            <a:ext cx="2700000" cy="316800"/>
          </a:xfrm>
          <a:prstGeom prst="rect">
            <a:avLst/>
          </a:prstGeom>
        </p:spPr>
        <p:txBody>
          <a:bodyPr/>
          <a:lstStyle/>
          <a:p>
            <a:fld id="{760FBDFE-C587-4B4C-A407-44438C67B59E}" type="datetimeFigureOut">
              <a:rPr lang="zh-CN" altLang="en-US" smtClean="0"/>
              <a:t>2025/2/11</a:t>
            </a:fld>
            <a:endParaRPr lang="zh-CN" altLang="en-US"/>
          </a:p>
        </p:txBody>
      </p:sp>
      <p:sp>
        <p:nvSpPr>
          <p:cNvPr id="17" name="页脚占位符 16"/>
          <p:cNvSpPr>
            <a:spLocks noGrp="1"/>
          </p:cNvSpPr>
          <p:nvPr>
            <p:ph type="ftr" sz="quarter" idx="11"/>
            <p:custDataLst>
              <p:tags r:id="rId2"/>
            </p:custDataLst>
          </p:nvPr>
        </p:nvSpPr>
        <p:spPr>
          <a:xfrm>
            <a:off x="4116000" y="6444528"/>
            <a:ext cx="3960000" cy="316800"/>
          </a:xfrm>
          <a:prstGeom prst="rect">
            <a:avLst/>
          </a:prstGeom>
        </p:spPr>
        <p:txBody>
          <a:bodyPr/>
          <a:lstStyle/>
          <a:p>
            <a:endParaRPr lang="zh-CN" altLang="en-US" dirty="0"/>
          </a:p>
        </p:txBody>
      </p:sp>
      <p:sp>
        <p:nvSpPr>
          <p:cNvPr id="18" name="灯片编号占位符 17"/>
          <p:cNvSpPr>
            <a:spLocks noGrp="1"/>
          </p:cNvSpPr>
          <p:nvPr>
            <p:ph type="sldNum" sz="quarter" idx="12"/>
            <p:custDataLst>
              <p:tags r:id="rId3"/>
            </p:custDataLst>
          </p:nvPr>
        </p:nvSpPr>
        <p:spPr>
          <a:xfrm>
            <a:off x="8877600" y="6444528"/>
            <a:ext cx="2700000" cy="316800"/>
          </a:xfrm>
          <a:prstGeom prst="rect">
            <a:avLst/>
          </a:prstGeom>
        </p:spPr>
        <p:txBody>
          <a:bodyPr/>
          <a:lstStyle/>
          <a:p>
            <a:fld id="{49AE70B2-8BF9-45C0-BB95-33D1B9D3A854}" type="slidenum">
              <a:rPr lang="zh-CN" altLang="en-US" smtClean="0"/>
              <a:t>‹#›</a:t>
            </a:fld>
            <a:endParaRPr lang="zh-CN" altLang="en-US" dirty="0"/>
          </a:p>
        </p:txBody>
      </p:sp>
      <p:sp>
        <p:nvSpPr>
          <p:cNvPr id="7" name="矩形 6"/>
          <p:cNvSpPr/>
          <p:nvPr userDrawn="1"/>
        </p:nvSpPr>
        <p:spPr>
          <a:xfrm>
            <a:off x="3192145" y="6675120"/>
            <a:ext cx="9000000" cy="180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6495415"/>
            <a:ext cx="9000000" cy="1797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635" y="532130"/>
            <a:ext cx="12191365" cy="72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2680" y="3448246"/>
            <a:ext cx="6094800" cy="7200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userDrawn="1"/>
        </p:nvSpPr>
        <p:spPr>
          <a:xfrm>
            <a:off x="6092120" y="1009385"/>
            <a:ext cx="6094800" cy="72009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userDrawn="1"/>
        </p:nvSpPr>
        <p:spPr>
          <a:xfrm>
            <a:off x="6095365" y="4752975"/>
            <a:ext cx="6094800" cy="72009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占位符 23"/>
          <p:cNvSpPr>
            <a:spLocks noGrp="1"/>
          </p:cNvSpPr>
          <p:nvPr>
            <p:ph type="body" idx="1" hasCustomPrompt="1"/>
            <p:custDataLst>
              <p:tags r:id="rId4"/>
            </p:custDataLst>
          </p:nvPr>
        </p:nvSpPr>
        <p:spPr>
          <a:xfrm>
            <a:off x="-2680" y="3448246"/>
            <a:ext cx="6093460" cy="720090"/>
          </a:xfrm>
        </p:spPr>
        <p:txBody>
          <a:bodyPr lIns="101600" tIns="38100" rIns="76200" bIns="38100" anchor="t" anchorCtr="0">
            <a:normAutofit/>
          </a:bodyPr>
          <a:lstStyle>
            <a:lvl1pPr marL="0" indent="0" algn="ctr">
              <a:lnSpc>
                <a:spcPct val="100000"/>
              </a:lnSpc>
              <a:buNone/>
              <a:defRPr sz="4000" b="1" spc="200">
                <a:solidFill>
                  <a:schemeClr val="tx1">
                    <a:lumMod val="75000"/>
                    <a:lumOff val="25000"/>
                  </a:schemeClr>
                </a:solidFill>
                <a:latin typeface="汉仪颜楷简" panose="00020600040101010101" charset="-122"/>
                <a:ea typeface="汉仪颜楷简" panose="00020600040101010101"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25" name="文本占位符 24"/>
          <p:cNvSpPr>
            <a:spLocks noGrp="1"/>
          </p:cNvSpPr>
          <p:nvPr>
            <p:ph type="body" idx="13" hasCustomPrompt="1"/>
            <p:custDataLst>
              <p:tags r:id="rId5"/>
            </p:custDataLst>
          </p:nvPr>
        </p:nvSpPr>
        <p:spPr>
          <a:xfrm>
            <a:off x="6092120" y="1009385"/>
            <a:ext cx="6091555" cy="720090"/>
          </a:xfrm>
        </p:spPr>
        <p:txBody>
          <a:bodyPr lIns="101600" tIns="38100" rIns="76200" bIns="38100" anchor="t" anchorCtr="0">
            <a:noAutofit/>
          </a:bodyPr>
          <a:lstStyle>
            <a:lvl1pPr marL="0" indent="0" algn="ctr">
              <a:lnSpc>
                <a:spcPct val="100000"/>
              </a:lnSpc>
              <a:buNone/>
              <a:defRPr sz="4000" b="1" spc="200">
                <a:solidFill>
                  <a:schemeClr val="bg1"/>
                </a:solidFill>
                <a:latin typeface="汉仪颜楷简" panose="00020600040101010101" charset="-122"/>
                <a:ea typeface="汉仪颜楷简" panose="00020600040101010101"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26" name="文本占位符 25"/>
          <p:cNvSpPr>
            <a:spLocks noGrp="1"/>
          </p:cNvSpPr>
          <p:nvPr>
            <p:ph type="body" idx="14" hasCustomPrompt="1"/>
            <p:custDataLst>
              <p:tags r:id="rId6"/>
            </p:custDataLst>
          </p:nvPr>
        </p:nvSpPr>
        <p:spPr>
          <a:xfrm>
            <a:off x="6095365" y="4752975"/>
            <a:ext cx="6091555" cy="720090"/>
          </a:xfrm>
        </p:spPr>
        <p:txBody>
          <a:bodyPr lIns="101600" tIns="38100" rIns="76200" bIns="38100" anchor="t" anchorCtr="0">
            <a:noAutofit/>
          </a:bodyPr>
          <a:lstStyle>
            <a:lvl1pPr marL="0" indent="0" algn="ctr">
              <a:lnSpc>
                <a:spcPct val="100000"/>
              </a:lnSpc>
              <a:buNone/>
              <a:defRPr sz="4000" b="1" spc="200">
                <a:solidFill>
                  <a:schemeClr val="bg1"/>
                </a:solidFill>
                <a:latin typeface="汉仪颜楷简" panose="00020600040101010101" charset="-122"/>
                <a:ea typeface="汉仪颜楷简" panose="00020600040101010101"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pic>
        <p:nvPicPr>
          <p:cNvPr id="6" name="图片 5">
            <a:extLst>
              <a:ext uri="{FF2B5EF4-FFF2-40B4-BE49-F238E27FC236}">
                <a16:creationId xmlns:a16="http://schemas.microsoft.com/office/drawing/2014/main" id="{9D6B241E-2FF5-3621-76B9-88B5F65B7C5D}"/>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10848528" y="103204"/>
            <a:ext cx="1085011" cy="427990"/>
          </a:xfrm>
          <a:prstGeom prst="rect">
            <a:avLst/>
          </a:prstGeom>
        </p:spPr>
      </p:pic>
      <p:sp>
        <p:nvSpPr>
          <p:cNvPr id="11" name="矩形 10">
            <a:extLst>
              <a:ext uri="{FF2B5EF4-FFF2-40B4-BE49-F238E27FC236}">
                <a16:creationId xmlns:a16="http://schemas.microsoft.com/office/drawing/2014/main" id="{6D1BA6E0-A116-77BA-BFFB-85E072CF3F4F}"/>
              </a:ext>
            </a:extLst>
          </p:cNvPr>
          <p:cNvSpPr/>
          <p:nvPr userDrawn="1"/>
        </p:nvSpPr>
        <p:spPr>
          <a:xfrm>
            <a:off x="6092120" y="2122735"/>
            <a:ext cx="6094800" cy="72009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占位符 24">
            <a:extLst>
              <a:ext uri="{FF2B5EF4-FFF2-40B4-BE49-F238E27FC236}">
                <a16:creationId xmlns:a16="http://schemas.microsoft.com/office/drawing/2014/main" id="{82D0D196-5267-B7AD-A8D4-ADF5BD47F4D5}"/>
              </a:ext>
            </a:extLst>
          </p:cNvPr>
          <p:cNvSpPr>
            <a:spLocks noGrp="1"/>
          </p:cNvSpPr>
          <p:nvPr>
            <p:ph type="body" idx="15" hasCustomPrompt="1"/>
            <p:custDataLst>
              <p:tags r:id="rId7"/>
            </p:custDataLst>
          </p:nvPr>
        </p:nvSpPr>
        <p:spPr>
          <a:xfrm>
            <a:off x="6092120" y="2122735"/>
            <a:ext cx="6091555" cy="720090"/>
          </a:xfrm>
        </p:spPr>
        <p:txBody>
          <a:bodyPr lIns="101600" tIns="38100" rIns="76200" bIns="38100" anchor="t" anchorCtr="0">
            <a:noAutofit/>
          </a:bodyPr>
          <a:lstStyle>
            <a:lvl1pPr marL="0" indent="0" algn="ctr">
              <a:lnSpc>
                <a:spcPct val="100000"/>
              </a:lnSpc>
              <a:buNone/>
              <a:defRPr sz="4000" b="1" spc="200">
                <a:solidFill>
                  <a:schemeClr val="bg1"/>
                </a:solidFill>
                <a:latin typeface="汉仪颜楷简" panose="00020600040101010101" charset="-122"/>
                <a:ea typeface="汉仪颜楷简" panose="00020600040101010101"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Tree>
    <p:extLst>
      <p:ext uri="{BB962C8B-B14F-4D97-AF65-F5344CB8AC3E}">
        <p14:creationId xmlns:p14="http://schemas.microsoft.com/office/powerpoint/2010/main" val="11420646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3_章节标题页1">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1"/>
            </p:custDataLst>
          </p:nvPr>
        </p:nvSpPr>
        <p:spPr>
          <a:xfrm>
            <a:off x="612000" y="6444528"/>
            <a:ext cx="2700000" cy="316800"/>
          </a:xfrm>
          <a:prstGeom prst="rect">
            <a:avLst/>
          </a:prstGeom>
        </p:spPr>
        <p:txBody>
          <a:bodyPr/>
          <a:lstStyle/>
          <a:p>
            <a:fld id="{760FBDFE-C587-4B4C-A407-44438C67B59E}" type="datetimeFigureOut">
              <a:rPr lang="zh-CN" altLang="en-US" smtClean="0"/>
              <a:t>2025/2/11</a:t>
            </a:fld>
            <a:endParaRPr lang="zh-CN" altLang="en-US"/>
          </a:p>
        </p:txBody>
      </p:sp>
      <p:sp>
        <p:nvSpPr>
          <p:cNvPr id="17" name="页脚占位符 16"/>
          <p:cNvSpPr>
            <a:spLocks noGrp="1"/>
          </p:cNvSpPr>
          <p:nvPr>
            <p:ph type="ftr" sz="quarter" idx="11"/>
            <p:custDataLst>
              <p:tags r:id="rId2"/>
            </p:custDataLst>
          </p:nvPr>
        </p:nvSpPr>
        <p:spPr>
          <a:xfrm>
            <a:off x="4116000" y="6444528"/>
            <a:ext cx="3960000" cy="316800"/>
          </a:xfrm>
          <a:prstGeom prst="rect">
            <a:avLst/>
          </a:prstGeom>
        </p:spPr>
        <p:txBody>
          <a:bodyPr/>
          <a:lstStyle/>
          <a:p>
            <a:endParaRPr lang="zh-CN" altLang="en-US" dirty="0"/>
          </a:p>
        </p:txBody>
      </p:sp>
      <p:sp>
        <p:nvSpPr>
          <p:cNvPr id="18" name="灯片编号占位符 17"/>
          <p:cNvSpPr>
            <a:spLocks noGrp="1"/>
          </p:cNvSpPr>
          <p:nvPr>
            <p:ph type="sldNum" sz="quarter" idx="12"/>
            <p:custDataLst>
              <p:tags r:id="rId3"/>
            </p:custDataLst>
          </p:nvPr>
        </p:nvSpPr>
        <p:spPr>
          <a:xfrm>
            <a:off x="8877600" y="6444528"/>
            <a:ext cx="2700000" cy="316800"/>
          </a:xfrm>
          <a:prstGeom prst="rect">
            <a:avLst/>
          </a:prstGeom>
        </p:spPr>
        <p:txBody>
          <a:bodyPr/>
          <a:lstStyle/>
          <a:p>
            <a:fld id="{49AE70B2-8BF9-45C0-BB95-33D1B9D3A854}" type="slidenum">
              <a:rPr lang="zh-CN" altLang="en-US" smtClean="0"/>
              <a:t>‹#›</a:t>
            </a:fld>
            <a:endParaRPr lang="zh-CN" altLang="en-US" dirty="0"/>
          </a:p>
        </p:txBody>
      </p:sp>
      <p:sp>
        <p:nvSpPr>
          <p:cNvPr id="7" name="矩形 6"/>
          <p:cNvSpPr/>
          <p:nvPr userDrawn="1"/>
        </p:nvSpPr>
        <p:spPr>
          <a:xfrm>
            <a:off x="3192145" y="6675120"/>
            <a:ext cx="9000000" cy="180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6495415"/>
            <a:ext cx="9000000" cy="1797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635" y="532130"/>
            <a:ext cx="12191365" cy="72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4020" y="4701638"/>
            <a:ext cx="6094800" cy="7200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userDrawn="1"/>
        </p:nvSpPr>
        <p:spPr>
          <a:xfrm>
            <a:off x="6092120" y="1009385"/>
            <a:ext cx="6094800" cy="72009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userDrawn="1"/>
        </p:nvSpPr>
        <p:spPr>
          <a:xfrm>
            <a:off x="6090780" y="3448246"/>
            <a:ext cx="6094800" cy="72009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占位符 23"/>
          <p:cNvSpPr>
            <a:spLocks noGrp="1"/>
          </p:cNvSpPr>
          <p:nvPr>
            <p:ph type="body" idx="1" hasCustomPrompt="1"/>
            <p:custDataLst>
              <p:tags r:id="rId4"/>
            </p:custDataLst>
          </p:nvPr>
        </p:nvSpPr>
        <p:spPr>
          <a:xfrm>
            <a:off x="-4020" y="4701638"/>
            <a:ext cx="6093460" cy="720090"/>
          </a:xfrm>
        </p:spPr>
        <p:txBody>
          <a:bodyPr lIns="101600" tIns="38100" rIns="76200" bIns="38100" anchor="t" anchorCtr="0">
            <a:normAutofit/>
          </a:bodyPr>
          <a:lstStyle>
            <a:lvl1pPr marL="0" indent="0" algn="ctr">
              <a:lnSpc>
                <a:spcPct val="100000"/>
              </a:lnSpc>
              <a:buNone/>
              <a:defRPr sz="4000" b="1" spc="200">
                <a:solidFill>
                  <a:schemeClr val="tx1">
                    <a:lumMod val="75000"/>
                    <a:lumOff val="25000"/>
                  </a:schemeClr>
                </a:solidFill>
                <a:latin typeface="汉仪颜楷简" panose="00020600040101010101" charset="-122"/>
                <a:ea typeface="汉仪颜楷简" panose="00020600040101010101"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25" name="文本占位符 24"/>
          <p:cNvSpPr>
            <a:spLocks noGrp="1"/>
          </p:cNvSpPr>
          <p:nvPr>
            <p:ph type="body" idx="13" hasCustomPrompt="1"/>
            <p:custDataLst>
              <p:tags r:id="rId5"/>
            </p:custDataLst>
          </p:nvPr>
        </p:nvSpPr>
        <p:spPr>
          <a:xfrm>
            <a:off x="6092120" y="1009385"/>
            <a:ext cx="6091555" cy="720090"/>
          </a:xfrm>
        </p:spPr>
        <p:txBody>
          <a:bodyPr lIns="101600" tIns="38100" rIns="76200" bIns="38100" anchor="t" anchorCtr="0">
            <a:noAutofit/>
          </a:bodyPr>
          <a:lstStyle>
            <a:lvl1pPr marL="0" indent="0" algn="ctr">
              <a:lnSpc>
                <a:spcPct val="100000"/>
              </a:lnSpc>
              <a:buNone/>
              <a:defRPr sz="4000" b="1" spc="200">
                <a:solidFill>
                  <a:schemeClr val="bg1"/>
                </a:solidFill>
                <a:latin typeface="汉仪颜楷简" panose="00020600040101010101" charset="-122"/>
                <a:ea typeface="汉仪颜楷简" panose="00020600040101010101"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26" name="文本占位符 25"/>
          <p:cNvSpPr>
            <a:spLocks noGrp="1"/>
          </p:cNvSpPr>
          <p:nvPr>
            <p:ph type="body" idx="14" hasCustomPrompt="1"/>
            <p:custDataLst>
              <p:tags r:id="rId6"/>
            </p:custDataLst>
          </p:nvPr>
        </p:nvSpPr>
        <p:spPr>
          <a:xfrm>
            <a:off x="6090780" y="3448246"/>
            <a:ext cx="6091555" cy="720090"/>
          </a:xfrm>
        </p:spPr>
        <p:txBody>
          <a:bodyPr lIns="101600" tIns="38100" rIns="76200" bIns="38100" anchor="t" anchorCtr="0">
            <a:noAutofit/>
          </a:bodyPr>
          <a:lstStyle>
            <a:lvl1pPr marL="0" indent="0" algn="ctr">
              <a:lnSpc>
                <a:spcPct val="100000"/>
              </a:lnSpc>
              <a:buNone/>
              <a:defRPr sz="4000" b="1" spc="200">
                <a:solidFill>
                  <a:schemeClr val="bg1"/>
                </a:solidFill>
                <a:latin typeface="汉仪颜楷简" panose="00020600040101010101" charset="-122"/>
                <a:ea typeface="汉仪颜楷简" panose="00020600040101010101"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pic>
        <p:nvPicPr>
          <p:cNvPr id="6" name="图片 5">
            <a:extLst>
              <a:ext uri="{FF2B5EF4-FFF2-40B4-BE49-F238E27FC236}">
                <a16:creationId xmlns:a16="http://schemas.microsoft.com/office/drawing/2014/main" id="{9D6B241E-2FF5-3621-76B9-88B5F65B7C5D}"/>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10848528" y="103204"/>
            <a:ext cx="1085011" cy="427990"/>
          </a:xfrm>
          <a:prstGeom prst="rect">
            <a:avLst/>
          </a:prstGeom>
        </p:spPr>
      </p:pic>
      <p:sp>
        <p:nvSpPr>
          <p:cNvPr id="11" name="矩形 10">
            <a:extLst>
              <a:ext uri="{FF2B5EF4-FFF2-40B4-BE49-F238E27FC236}">
                <a16:creationId xmlns:a16="http://schemas.microsoft.com/office/drawing/2014/main" id="{6D1BA6E0-A116-77BA-BFFB-85E072CF3F4F}"/>
              </a:ext>
            </a:extLst>
          </p:cNvPr>
          <p:cNvSpPr/>
          <p:nvPr userDrawn="1"/>
        </p:nvSpPr>
        <p:spPr>
          <a:xfrm>
            <a:off x="6092120" y="2122735"/>
            <a:ext cx="6094800" cy="72009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占位符 24">
            <a:extLst>
              <a:ext uri="{FF2B5EF4-FFF2-40B4-BE49-F238E27FC236}">
                <a16:creationId xmlns:a16="http://schemas.microsoft.com/office/drawing/2014/main" id="{82D0D196-5267-B7AD-A8D4-ADF5BD47F4D5}"/>
              </a:ext>
            </a:extLst>
          </p:cNvPr>
          <p:cNvSpPr>
            <a:spLocks noGrp="1"/>
          </p:cNvSpPr>
          <p:nvPr>
            <p:ph type="body" idx="15" hasCustomPrompt="1"/>
            <p:custDataLst>
              <p:tags r:id="rId7"/>
            </p:custDataLst>
          </p:nvPr>
        </p:nvSpPr>
        <p:spPr>
          <a:xfrm>
            <a:off x="6092120" y="2122735"/>
            <a:ext cx="6091555" cy="720090"/>
          </a:xfrm>
        </p:spPr>
        <p:txBody>
          <a:bodyPr lIns="101600" tIns="38100" rIns="76200" bIns="38100" anchor="t" anchorCtr="0">
            <a:noAutofit/>
          </a:bodyPr>
          <a:lstStyle>
            <a:lvl1pPr marL="0" indent="0" algn="ctr">
              <a:lnSpc>
                <a:spcPct val="100000"/>
              </a:lnSpc>
              <a:buNone/>
              <a:defRPr sz="4000" b="1" spc="200">
                <a:solidFill>
                  <a:schemeClr val="bg1"/>
                </a:solidFill>
                <a:latin typeface="汉仪颜楷简" panose="00020600040101010101" charset="-122"/>
                <a:ea typeface="汉仪颜楷简" panose="00020600040101010101"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Tree>
    <p:extLst>
      <p:ext uri="{BB962C8B-B14F-4D97-AF65-F5344CB8AC3E}">
        <p14:creationId xmlns:p14="http://schemas.microsoft.com/office/powerpoint/2010/main" val="13441976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章节标题页2">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1"/>
            </p:custDataLst>
          </p:nvPr>
        </p:nvSpPr>
        <p:spPr>
          <a:xfrm>
            <a:off x="612000" y="6444528"/>
            <a:ext cx="2700000" cy="316800"/>
          </a:xfrm>
          <a:prstGeom prst="rect">
            <a:avLst/>
          </a:prstGeom>
        </p:spPr>
        <p:txBody>
          <a:bodyPr/>
          <a:lstStyle/>
          <a:p>
            <a:fld id="{760FBDFE-C587-4B4C-A407-44438C67B59E}" type="datetimeFigureOut">
              <a:rPr lang="zh-CN" altLang="en-US" smtClean="0"/>
              <a:t>2025/2/11</a:t>
            </a:fld>
            <a:endParaRPr lang="zh-CN" altLang="en-US"/>
          </a:p>
        </p:txBody>
      </p:sp>
      <p:sp>
        <p:nvSpPr>
          <p:cNvPr id="17" name="页脚占位符 16"/>
          <p:cNvSpPr>
            <a:spLocks noGrp="1"/>
          </p:cNvSpPr>
          <p:nvPr>
            <p:ph type="ftr" sz="quarter" idx="11"/>
            <p:custDataLst>
              <p:tags r:id="rId2"/>
            </p:custDataLst>
          </p:nvPr>
        </p:nvSpPr>
        <p:spPr>
          <a:xfrm>
            <a:off x="4116000" y="6444528"/>
            <a:ext cx="3960000" cy="316800"/>
          </a:xfrm>
          <a:prstGeom prst="rect">
            <a:avLst/>
          </a:prstGeom>
        </p:spPr>
        <p:txBody>
          <a:bodyPr/>
          <a:lstStyle/>
          <a:p>
            <a:endParaRPr lang="zh-CN" altLang="en-US" dirty="0"/>
          </a:p>
        </p:txBody>
      </p:sp>
      <p:sp>
        <p:nvSpPr>
          <p:cNvPr id="18" name="灯片编号占位符 17"/>
          <p:cNvSpPr>
            <a:spLocks noGrp="1"/>
          </p:cNvSpPr>
          <p:nvPr>
            <p:ph type="sldNum" sz="quarter" idx="12"/>
            <p:custDataLst>
              <p:tags r:id="rId3"/>
            </p:custDataLst>
          </p:nvPr>
        </p:nvSpPr>
        <p:spPr>
          <a:xfrm>
            <a:off x="8877600" y="6444528"/>
            <a:ext cx="2700000" cy="316800"/>
          </a:xfrm>
          <a:prstGeom prst="rect">
            <a:avLst/>
          </a:prstGeom>
        </p:spPr>
        <p:txBody>
          <a:bodyPr/>
          <a:lstStyle/>
          <a:p>
            <a:fld id="{49AE70B2-8BF9-45C0-BB95-33D1B9D3A854}" type="slidenum">
              <a:rPr lang="zh-CN" altLang="en-US" smtClean="0"/>
              <a:t>‹#›</a:t>
            </a:fld>
            <a:endParaRPr lang="zh-CN" altLang="en-US" dirty="0"/>
          </a:p>
        </p:txBody>
      </p:sp>
      <p:sp>
        <p:nvSpPr>
          <p:cNvPr id="7" name="矩形 6"/>
          <p:cNvSpPr/>
          <p:nvPr userDrawn="1"/>
        </p:nvSpPr>
        <p:spPr>
          <a:xfrm>
            <a:off x="3192145" y="6675120"/>
            <a:ext cx="9000000" cy="180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6495415"/>
            <a:ext cx="9000000" cy="1797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635" y="532130"/>
            <a:ext cx="12191365" cy="72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userDrawn="1"/>
        </p:nvSpPr>
        <p:spPr>
          <a:xfrm>
            <a:off x="6095365" y="4752975"/>
            <a:ext cx="6094800" cy="72009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占位符 25"/>
          <p:cNvSpPr>
            <a:spLocks noGrp="1"/>
          </p:cNvSpPr>
          <p:nvPr>
            <p:ph type="body" idx="14" hasCustomPrompt="1"/>
            <p:custDataLst>
              <p:tags r:id="rId4"/>
            </p:custDataLst>
          </p:nvPr>
        </p:nvSpPr>
        <p:spPr>
          <a:xfrm>
            <a:off x="6095365" y="4752975"/>
            <a:ext cx="6091555" cy="720090"/>
          </a:xfrm>
        </p:spPr>
        <p:txBody>
          <a:bodyPr lIns="101600" tIns="38100" rIns="76200" bIns="38100" anchor="t" anchorCtr="0">
            <a:noAutofit/>
          </a:bodyPr>
          <a:lstStyle>
            <a:lvl1pPr marL="0" indent="0" algn="ctr">
              <a:lnSpc>
                <a:spcPct val="100000"/>
              </a:lnSpc>
              <a:buNone/>
              <a:defRPr sz="4000" b="1" spc="200">
                <a:solidFill>
                  <a:schemeClr val="bg1"/>
                </a:solidFill>
                <a:latin typeface="汉仪颜楷简" panose="00020600040101010101" charset="-122"/>
                <a:ea typeface="汉仪颜楷简" panose="00020600040101010101"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5" name="矩形 4"/>
          <p:cNvSpPr/>
          <p:nvPr userDrawn="1"/>
        </p:nvSpPr>
        <p:spPr>
          <a:xfrm>
            <a:off x="2540" y="3189605"/>
            <a:ext cx="6094800" cy="7200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占位符 5"/>
          <p:cNvSpPr>
            <a:spLocks noGrp="1"/>
          </p:cNvSpPr>
          <p:nvPr>
            <p:ph type="body" idx="15" hasCustomPrompt="1"/>
            <p:custDataLst>
              <p:tags r:id="rId5"/>
            </p:custDataLst>
          </p:nvPr>
        </p:nvSpPr>
        <p:spPr>
          <a:xfrm>
            <a:off x="2540" y="3189605"/>
            <a:ext cx="6093460" cy="720090"/>
          </a:xfrm>
        </p:spPr>
        <p:txBody>
          <a:bodyPr lIns="101600" tIns="38100" rIns="76200" bIns="38100" anchor="t" anchorCtr="0">
            <a:normAutofit/>
          </a:bodyPr>
          <a:lstStyle>
            <a:lvl1pPr marL="0" indent="0" algn="ctr">
              <a:lnSpc>
                <a:spcPct val="100000"/>
              </a:lnSpc>
              <a:buNone/>
              <a:defRPr sz="4000" b="1" spc="200">
                <a:solidFill>
                  <a:schemeClr val="tx1">
                    <a:lumMod val="75000"/>
                    <a:lumOff val="25000"/>
                  </a:schemeClr>
                </a:solidFill>
                <a:latin typeface="汉仪颜楷简" panose="00020600040101010101" charset="-122"/>
                <a:ea typeface="汉仪颜楷简" panose="00020600040101010101"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11" name="矩形 10"/>
          <p:cNvSpPr/>
          <p:nvPr userDrawn="1"/>
        </p:nvSpPr>
        <p:spPr>
          <a:xfrm>
            <a:off x="6092190" y="1539240"/>
            <a:ext cx="6094800" cy="72009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占位符 11"/>
          <p:cNvSpPr>
            <a:spLocks noGrp="1"/>
          </p:cNvSpPr>
          <p:nvPr>
            <p:ph type="body" idx="16" hasCustomPrompt="1"/>
            <p:custDataLst>
              <p:tags r:id="rId6"/>
            </p:custDataLst>
          </p:nvPr>
        </p:nvSpPr>
        <p:spPr>
          <a:xfrm>
            <a:off x="6092190" y="1539240"/>
            <a:ext cx="6091555" cy="720090"/>
          </a:xfrm>
        </p:spPr>
        <p:txBody>
          <a:bodyPr lIns="101600" tIns="38100" rIns="76200" bIns="38100" anchor="t" anchorCtr="0">
            <a:noAutofit/>
          </a:bodyPr>
          <a:lstStyle>
            <a:lvl1pPr marL="0" indent="0" algn="ctr">
              <a:lnSpc>
                <a:spcPct val="100000"/>
              </a:lnSpc>
              <a:buNone/>
              <a:defRPr sz="4000" b="1" spc="200">
                <a:solidFill>
                  <a:schemeClr val="bg1"/>
                </a:solidFill>
                <a:latin typeface="汉仪颜楷简" panose="00020600040101010101" charset="-122"/>
                <a:ea typeface="汉仪颜楷简" panose="00020600040101010101"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pic>
        <p:nvPicPr>
          <p:cNvPr id="2" name="图片 1">
            <a:extLst>
              <a:ext uri="{FF2B5EF4-FFF2-40B4-BE49-F238E27FC236}">
                <a16:creationId xmlns:a16="http://schemas.microsoft.com/office/drawing/2014/main" id="{98602EC7-63BE-7BC5-6BEE-0813345442DE}"/>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741484" y="5018"/>
            <a:ext cx="1311900" cy="517488"/>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章节标题页3">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1"/>
            </p:custDataLst>
          </p:nvPr>
        </p:nvSpPr>
        <p:spPr>
          <a:xfrm>
            <a:off x="612000" y="6444528"/>
            <a:ext cx="2700000" cy="316800"/>
          </a:xfrm>
          <a:prstGeom prst="rect">
            <a:avLst/>
          </a:prstGeom>
        </p:spPr>
        <p:txBody>
          <a:bodyPr/>
          <a:lstStyle/>
          <a:p>
            <a:fld id="{760FBDFE-C587-4B4C-A407-44438C67B59E}" type="datetimeFigureOut">
              <a:rPr lang="zh-CN" altLang="en-US" smtClean="0"/>
              <a:t>2025/2/11</a:t>
            </a:fld>
            <a:endParaRPr lang="zh-CN" altLang="en-US"/>
          </a:p>
        </p:txBody>
      </p:sp>
      <p:sp>
        <p:nvSpPr>
          <p:cNvPr id="17" name="页脚占位符 16"/>
          <p:cNvSpPr>
            <a:spLocks noGrp="1"/>
          </p:cNvSpPr>
          <p:nvPr>
            <p:ph type="ftr" sz="quarter" idx="11"/>
            <p:custDataLst>
              <p:tags r:id="rId2"/>
            </p:custDataLst>
          </p:nvPr>
        </p:nvSpPr>
        <p:spPr>
          <a:xfrm>
            <a:off x="4116000" y="6444528"/>
            <a:ext cx="3960000" cy="316800"/>
          </a:xfrm>
          <a:prstGeom prst="rect">
            <a:avLst/>
          </a:prstGeom>
        </p:spPr>
        <p:txBody>
          <a:bodyPr/>
          <a:lstStyle/>
          <a:p>
            <a:endParaRPr lang="zh-CN" altLang="en-US" dirty="0"/>
          </a:p>
        </p:txBody>
      </p:sp>
      <p:sp>
        <p:nvSpPr>
          <p:cNvPr id="18" name="灯片编号占位符 17"/>
          <p:cNvSpPr>
            <a:spLocks noGrp="1"/>
          </p:cNvSpPr>
          <p:nvPr>
            <p:ph type="sldNum" sz="quarter" idx="12"/>
            <p:custDataLst>
              <p:tags r:id="rId3"/>
            </p:custDataLst>
          </p:nvPr>
        </p:nvSpPr>
        <p:spPr>
          <a:xfrm>
            <a:off x="8877600" y="6444528"/>
            <a:ext cx="2700000" cy="316800"/>
          </a:xfrm>
          <a:prstGeom prst="rect">
            <a:avLst/>
          </a:prstGeom>
        </p:spPr>
        <p:txBody>
          <a:bodyPr/>
          <a:lstStyle/>
          <a:p>
            <a:fld id="{49AE70B2-8BF9-45C0-BB95-33D1B9D3A854}" type="slidenum">
              <a:rPr lang="zh-CN" altLang="en-US" smtClean="0"/>
              <a:t>‹#›</a:t>
            </a:fld>
            <a:endParaRPr lang="zh-CN" altLang="en-US" dirty="0"/>
          </a:p>
        </p:txBody>
      </p:sp>
      <p:sp>
        <p:nvSpPr>
          <p:cNvPr id="7" name="矩形 6"/>
          <p:cNvSpPr/>
          <p:nvPr userDrawn="1"/>
        </p:nvSpPr>
        <p:spPr>
          <a:xfrm>
            <a:off x="3192145" y="6675120"/>
            <a:ext cx="9000000" cy="180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6495415"/>
            <a:ext cx="9000000" cy="1797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635" y="532130"/>
            <a:ext cx="12191365" cy="72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userDrawn="1"/>
        </p:nvSpPr>
        <p:spPr>
          <a:xfrm>
            <a:off x="6089015" y="3190240"/>
            <a:ext cx="6094800" cy="72009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占位符 25"/>
          <p:cNvSpPr>
            <a:spLocks noGrp="1"/>
          </p:cNvSpPr>
          <p:nvPr>
            <p:ph type="body" idx="14" hasCustomPrompt="1"/>
            <p:custDataLst>
              <p:tags r:id="rId4"/>
            </p:custDataLst>
          </p:nvPr>
        </p:nvSpPr>
        <p:spPr>
          <a:xfrm>
            <a:off x="6089015" y="3190240"/>
            <a:ext cx="6091555" cy="720090"/>
          </a:xfrm>
        </p:spPr>
        <p:txBody>
          <a:bodyPr lIns="101600" tIns="38100" rIns="76200" bIns="38100" anchor="t" anchorCtr="0">
            <a:noAutofit/>
          </a:bodyPr>
          <a:lstStyle>
            <a:lvl1pPr marL="0" indent="0" algn="ctr">
              <a:lnSpc>
                <a:spcPct val="100000"/>
              </a:lnSpc>
              <a:buNone/>
              <a:defRPr sz="4000" b="1" spc="200">
                <a:solidFill>
                  <a:schemeClr val="bg1"/>
                </a:solidFill>
                <a:latin typeface="汉仪颜楷简" panose="00020600040101010101" charset="-122"/>
                <a:ea typeface="汉仪颜楷简" panose="00020600040101010101"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5" name="矩形 4"/>
          <p:cNvSpPr/>
          <p:nvPr userDrawn="1"/>
        </p:nvSpPr>
        <p:spPr>
          <a:xfrm>
            <a:off x="2540" y="4752340"/>
            <a:ext cx="6094800" cy="7200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占位符 5"/>
          <p:cNvSpPr>
            <a:spLocks noGrp="1"/>
          </p:cNvSpPr>
          <p:nvPr>
            <p:ph type="body" idx="15" hasCustomPrompt="1"/>
            <p:custDataLst>
              <p:tags r:id="rId5"/>
            </p:custDataLst>
          </p:nvPr>
        </p:nvSpPr>
        <p:spPr>
          <a:xfrm>
            <a:off x="3810" y="4752340"/>
            <a:ext cx="6093460" cy="720090"/>
          </a:xfrm>
        </p:spPr>
        <p:txBody>
          <a:bodyPr lIns="101600" tIns="38100" rIns="76200" bIns="38100" anchor="t" anchorCtr="0">
            <a:normAutofit/>
          </a:bodyPr>
          <a:lstStyle>
            <a:lvl1pPr marL="0" indent="0" algn="ctr">
              <a:lnSpc>
                <a:spcPct val="100000"/>
              </a:lnSpc>
              <a:buNone/>
              <a:defRPr sz="4000" b="1" spc="200">
                <a:solidFill>
                  <a:schemeClr val="tx1">
                    <a:lumMod val="75000"/>
                    <a:lumOff val="25000"/>
                  </a:schemeClr>
                </a:solidFill>
                <a:latin typeface="汉仪颜楷简" panose="00020600040101010101" charset="-122"/>
                <a:ea typeface="汉仪颜楷简" panose="00020600040101010101"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11" name="矩形 10"/>
          <p:cNvSpPr/>
          <p:nvPr userDrawn="1"/>
        </p:nvSpPr>
        <p:spPr>
          <a:xfrm>
            <a:off x="6092190" y="1539240"/>
            <a:ext cx="6094800" cy="72009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占位符 11"/>
          <p:cNvSpPr>
            <a:spLocks noGrp="1"/>
          </p:cNvSpPr>
          <p:nvPr>
            <p:ph type="body" idx="16" hasCustomPrompt="1"/>
            <p:custDataLst>
              <p:tags r:id="rId6"/>
            </p:custDataLst>
          </p:nvPr>
        </p:nvSpPr>
        <p:spPr>
          <a:xfrm>
            <a:off x="6092190" y="1539240"/>
            <a:ext cx="6091555" cy="720090"/>
          </a:xfrm>
        </p:spPr>
        <p:txBody>
          <a:bodyPr lIns="101600" tIns="38100" rIns="76200" bIns="38100" anchor="t" anchorCtr="0">
            <a:noAutofit/>
          </a:bodyPr>
          <a:lstStyle>
            <a:lvl1pPr marL="0" indent="0" algn="ctr">
              <a:lnSpc>
                <a:spcPct val="100000"/>
              </a:lnSpc>
              <a:buNone/>
              <a:defRPr sz="4000" b="1" spc="200">
                <a:solidFill>
                  <a:schemeClr val="bg1"/>
                </a:solidFill>
                <a:latin typeface="汉仪颜楷简" panose="00020600040101010101" charset="-122"/>
                <a:ea typeface="汉仪颜楷简" panose="00020600040101010101"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pic>
        <p:nvPicPr>
          <p:cNvPr id="2" name="图片 1">
            <a:extLst>
              <a:ext uri="{FF2B5EF4-FFF2-40B4-BE49-F238E27FC236}">
                <a16:creationId xmlns:a16="http://schemas.microsoft.com/office/drawing/2014/main" id="{E07C70A9-A4B6-B7DF-D52D-38E56C3E91F5}"/>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741484" y="5018"/>
            <a:ext cx="1311900" cy="517488"/>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尾页">
    <p:spTree>
      <p:nvGrpSpPr>
        <p:cNvPr id="1" name=""/>
        <p:cNvGrpSpPr/>
        <p:nvPr/>
      </p:nvGrpSpPr>
      <p:grpSpPr>
        <a:xfrm>
          <a:off x="0" y="0"/>
          <a:ext cx="0" cy="0"/>
          <a:chOff x="0" y="0"/>
          <a:chExt cx="0" cy="0"/>
        </a:xfrm>
      </p:grpSpPr>
      <p:sp>
        <p:nvSpPr>
          <p:cNvPr id="7" name="矩形 6"/>
          <p:cNvSpPr/>
          <p:nvPr userDrawn="1"/>
        </p:nvSpPr>
        <p:spPr>
          <a:xfrm>
            <a:off x="3192145" y="6675120"/>
            <a:ext cx="9000000" cy="180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6495415"/>
            <a:ext cx="9000000" cy="1797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635" y="532130"/>
            <a:ext cx="12191365" cy="72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6" name="平行四边形 5"/>
          <p:cNvSpPr/>
          <p:nvPr userDrawn="1"/>
        </p:nvSpPr>
        <p:spPr>
          <a:xfrm>
            <a:off x="7687310" y="608965"/>
            <a:ext cx="4401185" cy="5886450"/>
          </a:xfrm>
          <a:prstGeom prst="parallelogram">
            <a:avLst>
              <a:gd name="adj" fmla="val 81763"/>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平行四边形 9"/>
          <p:cNvSpPr/>
          <p:nvPr userDrawn="1"/>
        </p:nvSpPr>
        <p:spPr>
          <a:xfrm>
            <a:off x="6755130" y="608965"/>
            <a:ext cx="4401185" cy="5886450"/>
          </a:xfrm>
          <a:prstGeom prst="parallelogram">
            <a:avLst>
              <a:gd name="adj" fmla="val 81763"/>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userDrawn="1"/>
        </p:nvSpPr>
        <p:spPr>
          <a:xfrm>
            <a:off x="984000" y="3886319"/>
            <a:ext cx="5387365" cy="1919201"/>
          </a:xfrm>
          <a:prstGeom prst="rect">
            <a:avLst/>
          </a:prstGeom>
          <a:noFill/>
        </p:spPr>
        <p:txBody>
          <a:bodyPr wrap="square" rtlCol="0">
            <a:noAutofit/>
          </a:bodyPr>
          <a:lstStyle/>
          <a:p>
            <a:pPr marL="0" lvl="8" indent="0" algn="l">
              <a:lnSpc>
                <a:spcPct val="100000"/>
              </a:lnSpc>
              <a:spcBef>
                <a:spcPts val="0"/>
              </a:spcBef>
              <a:spcAft>
                <a:spcPts val="200"/>
              </a:spcAft>
            </a:pPr>
            <a:r>
              <a:rPr lang="zh-CN" altLang="en-US" sz="9600" dirty="0">
                <a:latin typeface="汉仪颜楷简" panose="00020600040101010101" charset="-122"/>
                <a:ea typeface="汉仪颜楷简" panose="00020600040101010101" charset="-122"/>
              </a:rPr>
              <a:t>感谢关注</a:t>
            </a:r>
          </a:p>
        </p:txBody>
      </p:sp>
      <p:pic>
        <p:nvPicPr>
          <p:cNvPr id="5" name="图片 4">
            <a:extLst>
              <a:ext uri="{FF2B5EF4-FFF2-40B4-BE49-F238E27FC236}">
                <a16:creationId xmlns:a16="http://schemas.microsoft.com/office/drawing/2014/main" id="{2C4864D2-9DE0-9211-DDC4-31EF8F360A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60400" y="1013900"/>
            <a:ext cx="2457450" cy="2457450"/>
          </a:xfrm>
          <a:prstGeom prst="rect">
            <a:avLst/>
          </a:prstGeom>
        </p:spPr>
      </p:pic>
      <p:pic>
        <p:nvPicPr>
          <p:cNvPr id="11" name="图片 10">
            <a:extLst>
              <a:ext uri="{FF2B5EF4-FFF2-40B4-BE49-F238E27FC236}">
                <a16:creationId xmlns:a16="http://schemas.microsoft.com/office/drawing/2014/main" id="{6DB7BB32-1C52-DD9D-3E28-79D939FC7C8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560496" y="5773"/>
            <a:ext cx="1345978" cy="530930"/>
          </a:xfrm>
          <a:prstGeom prst="rect">
            <a:avLst/>
          </a:prstGeom>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9_普通常用板式">
    <p:spTree>
      <p:nvGrpSpPr>
        <p:cNvPr id="1" name=""/>
        <p:cNvGrpSpPr/>
        <p:nvPr/>
      </p:nvGrpSpPr>
      <p:grpSpPr>
        <a:xfrm>
          <a:off x="0" y="0"/>
          <a:ext cx="0" cy="0"/>
          <a:chOff x="0" y="0"/>
          <a:chExt cx="0" cy="0"/>
        </a:xfrm>
      </p:grpSpPr>
      <p:sp>
        <p:nvSpPr>
          <p:cNvPr id="7" name="矩形 6"/>
          <p:cNvSpPr/>
          <p:nvPr userDrawn="1"/>
        </p:nvSpPr>
        <p:spPr>
          <a:xfrm>
            <a:off x="3192145" y="6675120"/>
            <a:ext cx="9000000" cy="180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6495415"/>
            <a:ext cx="9000000" cy="1797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635" y="532130"/>
            <a:ext cx="12191365" cy="72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3"/>
          <p:cNvSpPr>
            <a:spLocks noGrp="1"/>
          </p:cNvSpPr>
          <p:nvPr>
            <p:ph type="title" hasCustomPrompt="1"/>
            <p:custDataLst>
              <p:tags r:id="rId1"/>
            </p:custDataLst>
          </p:nvPr>
        </p:nvSpPr>
        <p:spPr>
          <a:xfrm>
            <a:off x="635" y="0"/>
            <a:ext cx="10464800" cy="532130"/>
          </a:xfrm>
        </p:spPr>
        <p:txBody>
          <a:bodyPr vert="horz" lIns="90000" tIns="46800" rIns="90000" bIns="46800" rtlCol="0" anchor="ctr" anchorCtr="0">
            <a:noAutofit/>
          </a:bodyPr>
          <a:lstStyle>
            <a:lvl1pPr>
              <a:defRPr sz="3600">
                <a:latin typeface="+mj-ea"/>
                <a:ea typeface="+mj-ea"/>
              </a:defRPr>
            </a:lvl1pPr>
          </a:lstStyle>
          <a:p>
            <a:pPr lvl="0"/>
            <a:r>
              <a:rPr lang="zh-CN" altLang="en-US" dirty="0">
                <a:sym typeface="+mn-ea"/>
              </a:rPr>
              <a:t>单击此处编辑标题</a:t>
            </a:r>
            <a:endParaRPr lang="zh-CN" altLang="en-US" dirty="0"/>
          </a:p>
        </p:txBody>
      </p:sp>
      <p:sp>
        <p:nvSpPr>
          <p:cNvPr id="10" name="文本占位符 9"/>
          <p:cNvSpPr>
            <a:spLocks noGrp="1"/>
          </p:cNvSpPr>
          <p:nvPr>
            <p:ph type="body" idx="13" hasCustomPrompt="1"/>
            <p:custDataLst>
              <p:tags r:id="rId2"/>
            </p:custDataLst>
          </p:nvPr>
        </p:nvSpPr>
        <p:spPr>
          <a:xfrm>
            <a:off x="614400" y="6655058"/>
            <a:ext cx="2171998" cy="260635"/>
          </a:xfrm>
        </p:spPr>
        <p:txBody>
          <a:bodyPr lIns="101600" tIns="38100" rIns="76200" bIns="38100" anchor="t" anchorCtr="0">
            <a:noAutofit/>
          </a:bodyPr>
          <a:lstStyle>
            <a:lvl1pPr marL="0" indent="0" algn="l">
              <a:lnSpc>
                <a:spcPct val="100000"/>
              </a:lnSpc>
              <a:buNone/>
              <a:defRPr sz="1000" b="1" spc="200">
                <a:solidFill>
                  <a:schemeClr val="tx1">
                    <a:lumMod val="75000"/>
                    <a:lumOff val="25000"/>
                  </a:schemeClr>
                </a:solidFill>
                <a:latin typeface="+mj-ea"/>
                <a:ea typeface="+mj-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单击此处编辑数据来源</a:t>
            </a:r>
          </a:p>
        </p:txBody>
      </p:sp>
      <p:sp>
        <p:nvSpPr>
          <p:cNvPr id="3" name="文本占位符 2">
            <a:extLst>
              <a:ext uri="{FF2B5EF4-FFF2-40B4-BE49-F238E27FC236}">
                <a16:creationId xmlns:a16="http://schemas.microsoft.com/office/drawing/2014/main" id="{DE256F3E-8826-EAFB-5572-A9DF4CAC254E}"/>
              </a:ext>
            </a:extLst>
          </p:cNvPr>
          <p:cNvSpPr>
            <a:spLocks noGrp="1"/>
          </p:cNvSpPr>
          <p:nvPr>
            <p:ph idx="1"/>
            <p:custDataLst>
              <p:tags r:id="rId3"/>
            </p:custDataLst>
          </p:nvPr>
        </p:nvSpPr>
        <p:spPr>
          <a:xfrm>
            <a:off x="138616" y="1152501"/>
            <a:ext cx="5915439" cy="5162913"/>
          </a:xfrm>
          <a:prstGeom prst="rect">
            <a:avLst/>
          </a:prstGeom>
        </p:spPr>
        <p:txBody>
          <a:bodyPr vert="horz" lIns="90000" tIns="46800" rIns="90000" bIns="4680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5" name="文本占位符 2">
            <a:extLst>
              <a:ext uri="{FF2B5EF4-FFF2-40B4-BE49-F238E27FC236}">
                <a16:creationId xmlns:a16="http://schemas.microsoft.com/office/drawing/2014/main" id="{4B916309-ED03-5505-AB48-8B41132FF5F5}"/>
              </a:ext>
            </a:extLst>
          </p:cNvPr>
          <p:cNvSpPr>
            <a:spLocks noGrp="1"/>
          </p:cNvSpPr>
          <p:nvPr>
            <p:ph idx="14"/>
            <p:custDataLst>
              <p:tags r:id="rId4"/>
            </p:custDataLst>
          </p:nvPr>
        </p:nvSpPr>
        <p:spPr>
          <a:xfrm>
            <a:off x="6137945" y="1152501"/>
            <a:ext cx="5915439" cy="5162913"/>
          </a:xfrm>
          <a:prstGeom prst="rect">
            <a:avLst/>
          </a:prstGeom>
        </p:spPr>
        <p:txBody>
          <a:bodyPr vert="horz" lIns="90000" tIns="46800" rIns="90000" bIns="4680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6" name="文本框 5">
            <a:extLst>
              <a:ext uri="{FF2B5EF4-FFF2-40B4-BE49-F238E27FC236}">
                <a16:creationId xmlns:a16="http://schemas.microsoft.com/office/drawing/2014/main" id="{BB628D62-4925-FD8E-F239-638872AC5299}"/>
              </a:ext>
            </a:extLst>
          </p:cNvPr>
          <p:cNvSpPr txBox="1"/>
          <p:nvPr userDrawn="1"/>
        </p:nvSpPr>
        <p:spPr>
          <a:xfrm>
            <a:off x="-14276" y="6644221"/>
            <a:ext cx="723403" cy="246221"/>
          </a:xfrm>
          <a:prstGeom prst="rect">
            <a:avLst/>
          </a:prstGeom>
          <a:noFill/>
        </p:spPr>
        <p:txBody>
          <a:bodyPr wrap="square" rtlCol="0">
            <a:spAutoFit/>
          </a:bodyPr>
          <a:lstStyle/>
          <a:p>
            <a:r>
              <a:rPr lang="zh-CN" altLang="en-US" sz="1000" b="1" dirty="0">
                <a:latin typeface="+mj-ea"/>
                <a:ea typeface="+mj-ea"/>
              </a:rPr>
              <a:t>资料来源：</a:t>
            </a:r>
          </a:p>
        </p:txBody>
      </p:sp>
      <p:sp>
        <p:nvSpPr>
          <p:cNvPr id="11" name="文本占位符 11">
            <a:extLst>
              <a:ext uri="{FF2B5EF4-FFF2-40B4-BE49-F238E27FC236}">
                <a16:creationId xmlns:a16="http://schemas.microsoft.com/office/drawing/2014/main" id="{BBFB3FFC-EE77-1F06-78A0-AEBDC7979F41}"/>
              </a:ext>
            </a:extLst>
          </p:cNvPr>
          <p:cNvSpPr>
            <a:spLocks noGrp="1"/>
          </p:cNvSpPr>
          <p:nvPr>
            <p:ph type="body" sz="quarter" idx="35" hasCustomPrompt="1"/>
          </p:nvPr>
        </p:nvSpPr>
        <p:spPr>
          <a:xfrm>
            <a:off x="6113200" y="980077"/>
            <a:ext cx="963990" cy="132384"/>
          </a:xfrm>
          <a:prstGeom prst="rect">
            <a:avLst/>
          </a:prstGeom>
          <a:noFill/>
        </p:spPr>
        <p:txBody>
          <a:bodyPr vert="horz" wrap="square" lIns="77925" tIns="38963" rIns="77925" bIns="38963" rtlCol="0" anchor="ctr" anchorCtr="0">
            <a:noAutofit/>
          </a:bodyPr>
          <a:lstStyle>
            <a:lvl1pPr marL="154227" indent="-154227" algn="l" defTabSz="779252" rtl="0" eaLnBrk="1" latinLnBrk="0" hangingPunct="1">
              <a:spcBef>
                <a:spcPts val="256"/>
              </a:spcBef>
              <a:buSzPct val="80000"/>
              <a:buFont typeface="Wingdings" pitchFamily="2" charset="2"/>
              <a:buNone/>
              <a:defRPr kumimoji="0" lang="zh-CN" altLang="en-US" sz="700" b="0" i="0" u="none" strike="noStrike" kern="1200" cap="none" spc="0" normalizeH="0" baseline="0" noProof="0" dirty="0" smtClean="0">
                <a:ln>
                  <a:noFill/>
                </a:ln>
                <a:solidFill>
                  <a:srgbClr val="000000"/>
                </a:solidFill>
                <a:effectLst/>
                <a:uLnTx/>
                <a:uFillTx/>
                <a:latin typeface="Arial" pitchFamily="34" charset="0"/>
                <a:ea typeface="楷体_GB2312" pitchFamily="49" charset="-122"/>
                <a:cs typeface="Arial" pitchFamily="34" charset="0"/>
              </a:defRPr>
            </a:lvl1pPr>
            <a:lvl2pPr indent="-154227" algn="l" defTabSz="779252" rtl="0" eaLnBrk="1" latinLnBrk="0" hangingPunct="1">
              <a:spcBef>
                <a:spcPts val="256"/>
              </a:spcBef>
              <a:buFont typeface="Wingdings" pitchFamily="2" charset="2"/>
              <a:defRPr lang="zh-CN" altLang="en-US" sz="1000" kern="1200" dirty="0" smtClean="0">
                <a:solidFill>
                  <a:srgbClr val="000000"/>
                </a:solidFill>
                <a:latin typeface="+mn-lt"/>
                <a:ea typeface="+mn-ea"/>
                <a:cs typeface="+mn-cs"/>
              </a:defRPr>
            </a:lvl2pPr>
            <a:lvl3pPr indent="-154227" algn="l" defTabSz="779252" rtl="0" eaLnBrk="1" latinLnBrk="0" hangingPunct="1">
              <a:spcBef>
                <a:spcPts val="256"/>
              </a:spcBef>
              <a:buFont typeface="Wingdings" pitchFamily="2" charset="2"/>
              <a:defRPr lang="zh-CN" altLang="en-US" sz="1000" kern="1200" dirty="0" smtClean="0">
                <a:solidFill>
                  <a:srgbClr val="000000"/>
                </a:solidFill>
                <a:latin typeface="+mn-lt"/>
                <a:ea typeface="+mn-ea"/>
                <a:cs typeface="+mn-cs"/>
              </a:defRPr>
            </a:lvl3pPr>
            <a:lvl4pPr indent="-154227" algn="l" defTabSz="779252" rtl="0" eaLnBrk="1" latinLnBrk="0" hangingPunct="1">
              <a:spcBef>
                <a:spcPts val="256"/>
              </a:spcBef>
              <a:buFont typeface="Wingdings" pitchFamily="2" charset="2"/>
              <a:defRPr lang="zh-CN" altLang="en-US" sz="1000" kern="1200" dirty="0" smtClean="0">
                <a:solidFill>
                  <a:srgbClr val="000000"/>
                </a:solidFill>
                <a:latin typeface="+mn-lt"/>
                <a:ea typeface="+mn-ea"/>
                <a:cs typeface="+mn-cs"/>
              </a:defRPr>
            </a:lvl4pPr>
            <a:lvl5pPr indent="-154227" algn="l" defTabSz="779252" rtl="0" eaLnBrk="1" latinLnBrk="0" hangingPunct="1">
              <a:spcBef>
                <a:spcPts val="256"/>
              </a:spcBef>
              <a:buFont typeface="Wingdings" pitchFamily="2" charset="2"/>
              <a:defRPr lang="zh-CN" altLang="en-US" sz="1000" kern="1200" dirty="0" smtClean="0">
                <a:solidFill>
                  <a:srgbClr val="000000"/>
                </a:solidFill>
                <a:latin typeface="+mn-lt"/>
                <a:ea typeface="+mn-ea"/>
                <a:cs typeface="+mn-cs"/>
              </a:defRPr>
            </a:lvl5pPr>
          </a:lstStyle>
          <a:p>
            <a:pPr marL="154227" marR="0" lvl="0" indent="-154227" algn="l" defTabSz="779252" rtl="0" eaLnBrk="1" fontAlgn="auto" latinLnBrk="0" hangingPunct="1">
              <a:lnSpc>
                <a:spcPct val="100000"/>
              </a:lnSpc>
              <a:spcBef>
                <a:spcPct val="20000"/>
              </a:spcBef>
              <a:spcAft>
                <a:spcPts val="0"/>
              </a:spcAft>
              <a:buClrTx/>
              <a:buSzPct val="80000"/>
              <a:buFont typeface="Wingdings" pitchFamily="2" charset="2"/>
              <a:buNone/>
              <a:tabLst/>
              <a:defRPr/>
            </a:pPr>
            <a:r>
              <a:rPr lang="zh-CN" altLang="en-US" dirty="0"/>
              <a:t>单位：</a:t>
            </a:r>
          </a:p>
        </p:txBody>
      </p:sp>
      <p:sp>
        <p:nvSpPr>
          <p:cNvPr id="12" name="文本占位符 11">
            <a:extLst>
              <a:ext uri="{FF2B5EF4-FFF2-40B4-BE49-F238E27FC236}">
                <a16:creationId xmlns:a16="http://schemas.microsoft.com/office/drawing/2014/main" id="{4CC176A6-DDA9-2E0F-0293-12733C9F830A}"/>
              </a:ext>
            </a:extLst>
          </p:cNvPr>
          <p:cNvSpPr>
            <a:spLocks noGrp="1"/>
          </p:cNvSpPr>
          <p:nvPr>
            <p:ph type="body" sz="quarter" idx="36" hasCustomPrompt="1"/>
          </p:nvPr>
        </p:nvSpPr>
        <p:spPr>
          <a:xfrm>
            <a:off x="6117499" y="716336"/>
            <a:ext cx="5915438" cy="238290"/>
          </a:xfrm>
          <a:prstGeom prst="rect">
            <a:avLst/>
          </a:prstGeom>
          <a:solidFill>
            <a:schemeClr val="bg1"/>
          </a:solidFill>
          <a:ln>
            <a:noFill/>
          </a:ln>
          <a:effectLst>
            <a:innerShdw dist="12700" dir="5400000">
              <a:srgbClr val="C20000"/>
            </a:innerShdw>
          </a:effectLst>
        </p:spPr>
        <p:txBody>
          <a:bodyPr vert="horz" wrap="square" lIns="77925" tIns="38963" rIns="77925" bIns="38963" rtlCol="0" anchor="ctr" anchorCtr="1">
            <a:noAutofit/>
          </a:bodyPr>
          <a:lstStyle>
            <a:lvl1pPr>
              <a:buFontTx/>
              <a:buNone/>
              <a:defRPr lang="zh-CN" altLang="en-US" sz="1200" b="1" dirty="0" smtClean="0">
                <a:solidFill>
                  <a:schemeClr val="tx1"/>
                </a:solidFill>
                <a:latin typeface="+mj-ea"/>
                <a:ea typeface="+mj-ea"/>
              </a:defRPr>
            </a:lvl1pPr>
          </a:lstStyle>
          <a:p>
            <a:pPr marL="0" lvl="0" indent="0">
              <a:buFontTx/>
              <a:buNone/>
            </a:pPr>
            <a:r>
              <a:rPr lang="zh-CN" altLang="en-US" dirty="0"/>
              <a:t>标题</a:t>
            </a:r>
          </a:p>
        </p:txBody>
      </p:sp>
      <p:sp>
        <p:nvSpPr>
          <p:cNvPr id="13" name="文本占位符 11">
            <a:extLst>
              <a:ext uri="{FF2B5EF4-FFF2-40B4-BE49-F238E27FC236}">
                <a16:creationId xmlns:a16="http://schemas.microsoft.com/office/drawing/2014/main" id="{7CC510CC-93D6-81DC-126E-BB259E3E715E}"/>
              </a:ext>
            </a:extLst>
          </p:cNvPr>
          <p:cNvSpPr>
            <a:spLocks noGrp="1"/>
          </p:cNvSpPr>
          <p:nvPr>
            <p:ph type="body" sz="quarter" idx="37" hasCustomPrompt="1"/>
          </p:nvPr>
        </p:nvSpPr>
        <p:spPr>
          <a:xfrm>
            <a:off x="132405" y="991835"/>
            <a:ext cx="963990" cy="132384"/>
          </a:xfrm>
          <a:prstGeom prst="rect">
            <a:avLst/>
          </a:prstGeom>
          <a:noFill/>
        </p:spPr>
        <p:txBody>
          <a:bodyPr vert="horz" wrap="square" lIns="77925" tIns="38963" rIns="77925" bIns="38963" rtlCol="0" anchor="ctr" anchorCtr="0">
            <a:noAutofit/>
          </a:bodyPr>
          <a:lstStyle>
            <a:lvl1pPr marL="154227" indent="-154227" algn="l" defTabSz="779252" rtl="0" eaLnBrk="1" latinLnBrk="0" hangingPunct="1">
              <a:spcBef>
                <a:spcPts val="256"/>
              </a:spcBef>
              <a:buSzPct val="80000"/>
              <a:buFont typeface="Wingdings" pitchFamily="2" charset="2"/>
              <a:buNone/>
              <a:defRPr kumimoji="0" lang="zh-CN" altLang="en-US" sz="700" b="0" i="0" u="none" strike="noStrike" kern="1200" cap="none" spc="0" normalizeH="0" baseline="0" noProof="0" dirty="0" smtClean="0">
                <a:ln>
                  <a:noFill/>
                </a:ln>
                <a:solidFill>
                  <a:srgbClr val="000000"/>
                </a:solidFill>
                <a:effectLst/>
                <a:uLnTx/>
                <a:uFillTx/>
                <a:latin typeface="Arial" pitchFamily="34" charset="0"/>
                <a:ea typeface="楷体_GB2312" pitchFamily="49" charset="-122"/>
                <a:cs typeface="Arial" pitchFamily="34" charset="0"/>
              </a:defRPr>
            </a:lvl1pPr>
            <a:lvl2pPr indent="-154227" algn="l" defTabSz="779252" rtl="0" eaLnBrk="1" latinLnBrk="0" hangingPunct="1">
              <a:spcBef>
                <a:spcPts val="256"/>
              </a:spcBef>
              <a:buFont typeface="Wingdings" pitchFamily="2" charset="2"/>
              <a:defRPr lang="zh-CN" altLang="en-US" sz="1000" kern="1200" dirty="0" smtClean="0">
                <a:solidFill>
                  <a:srgbClr val="000000"/>
                </a:solidFill>
                <a:latin typeface="+mn-lt"/>
                <a:ea typeface="+mn-ea"/>
                <a:cs typeface="+mn-cs"/>
              </a:defRPr>
            </a:lvl2pPr>
            <a:lvl3pPr indent="-154227" algn="l" defTabSz="779252" rtl="0" eaLnBrk="1" latinLnBrk="0" hangingPunct="1">
              <a:spcBef>
                <a:spcPts val="256"/>
              </a:spcBef>
              <a:buFont typeface="Wingdings" pitchFamily="2" charset="2"/>
              <a:defRPr lang="zh-CN" altLang="en-US" sz="1000" kern="1200" dirty="0" smtClean="0">
                <a:solidFill>
                  <a:srgbClr val="000000"/>
                </a:solidFill>
                <a:latin typeface="+mn-lt"/>
                <a:ea typeface="+mn-ea"/>
                <a:cs typeface="+mn-cs"/>
              </a:defRPr>
            </a:lvl3pPr>
            <a:lvl4pPr indent="-154227" algn="l" defTabSz="779252" rtl="0" eaLnBrk="1" latinLnBrk="0" hangingPunct="1">
              <a:spcBef>
                <a:spcPts val="256"/>
              </a:spcBef>
              <a:buFont typeface="Wingdings" pitchFamily="2" charset="2"/>
              <a:defRPr lang="zh-CN" altLang="en-US" sz="1000" kern="1200" dirty="0" smtClean="0">
                <a:solidFill>
                  <a:srgbClr val="000000"/>
                </a:solidFill>
                <a:latin typeface="+mn-lt"/>
                <a:ea typeface="+mn-ea"/>
                <a:cs typeface="+mn-cs"/>
              </a:defRPr>
            </a:lvl4pPr>
            <a:lvl5pPr indent="-154227" algn="l" defTabSz="779252" rtl="0" eaLnBrk="1" latinLnBrk="0" hangingPunct="1">
              <a:spcBef>
                <a:spcPts val="256"/>
              </a:spcBef>
              <a:buFont typeface="Wingdings" pitchFamily="2" charset="2"/>
              <a:defRPr lang="zh-CN" altLang="en-US" sz="1000" kern="1200" dirty="0" smtClean="0">
                <a:solidFill>
                  <a:srgbClr val="000000"/>
                </a:solidFill>
                <a:latin typeface="+mn-lt"/>
                <a:ea typeface="+mn-ea"/>
                <a:cs typeface="+mn-cs"/>
              </a:defRPr>
            </a:lvl5pPr>
          </a:lstStyle>
          <a:p>
            <a:pPr marL="154227" marR="0" lvl="0" indent="-154227" algn="l" defTabSz="779252" rtl="0" eaLnBrk="1" fontAlgn="auto" latinLnBrk="0" hangingPunct="1">
              <a:lnSpc>
                <a:spcPct val="100000"/>
              </a:lnSpc>
              <a:spcBef>
                <a:spcPct val="20000"/>
              </a:spcBef>
              <a:spcAft>
                <a:spcPts val="0"/>
              </a:spcAft>
              <a:buClrTx/>
              <a:buSzPct val="80000"/>
              <a:buFont typeface="Wingdings" pitchFamily="2" charset="2"/>
              <a:buNone/>
              <a:tabLst/>
              <a:defRPr/>
            </a:pPr>
            <a:r>
              <a:rPr lang="zh-CN" altLang="en-US" dirty="0"/>
              <a:t>单位：</a:t>
            </a:r>
          </a:p>
        </p:txBody>
      </p:sp>
      <p:sp>
        <p:nvSpPr>
          <p:cNvPr id="14" name="文本占位符 11">
            <a:extLst>
              <a:ext uri="{FF2B5EF4-FFF2-40B4-BE49-F238E27FC236}">
                <a16:creationId xmlns:a16="http://schemas.microsoft.com/office/drawing/2014/main" id="{B6E6D667-5F7D-24B9-23CC-C84488D57808}"/>
              </a:ext>
            </a:extLst>
          </p:cNvPr>
          <p:cNvSpPr>
            <a:spLocks noGrp="1"/>
          </p:cNvSpPr>
          <p:nvPr>
            <p:ph type="body" sz="quarter" idx="38" hasCustomPrompt="1"/>
          </p:nvPr>
        </p:nvSpPr>
        <p:spPr>
          <a:xfrm>
            <a:off x="125050" y="715052"/>
            <a:ext cx="5915438" cy="238290"/>
          </a:xfrm>
          <a:prstGeom prst="rect">
            <a:avLst/>
          </a:prstGeom>
          <a:solidFill>
            <a:schemeClr val="bg1"/>
          </a:solidFill>
          <a:ln>
            <a:solidFill>
              <a:schemeClr val="tx1"/>
            </a:solidFill>
            <a:prstDash val="sysDot"/>
          </a:ln>
          <a:effectLst>
            <a:innerShdw dist="12700" dir="5400000">
              <a:srgbClr val="C20000"/>
            </a:innerShdw>
          </a:effectLst>
        </p:spPr>
        <p:txBody>
          <a:bodyPr vert="horz" wrap="square" lIns="77925" tIns="38963" rIns="77925" bIns="38963" rtlCol="0" anchor="ctr" anchorCtr="1">
            <a:noAutofit/>
          </a:bodyPr>
          <a:lstStyle>
            <a:lvl1pPr>
              <a:buFontTx/>
              <a:buNone/>
              <a:defRPr lang="zh-CN" altLang="en-US" sz="1200" b="1" dirty="0" smtClean="0">
                <a:solidFill>
                  <a:schemeClr val="tx1"/>
                </a:solidFill>
                <a:latin typeface="+mj-ea"/>
                <a:ea typeface="+mj-ea"/>
              </a:defRPr>
            </a:lvl1pPr>
          </a:lstStyle>
          <a:p>
            <a:pPr marL="0" lvl="0" indent="0">
              <a:buFontTx/>
              <a:buNone/>
            </a:pPr>
            <a:r>
              <a:rPr lang="zh-CN" altLang="en-US" dirty="0"/>
              <a:t>标题</a:t>
            </a:r>
          </a:p>
        </p:txBody>
      </p:sp>
      <p:pic>
        <p:nvPicPr>
          <p:cNvPr id="15" name="图片 14">
            <a:extLst>
              <a:ext uri="{FF2B5EF4-FFF2-40B4-BE49-F238E27FC236}">
                <a16:creationId xmlns:a16="http://schemas.microsoft.com/office/drawing/2014/main" id="{59BCA672-A1FB-2240-551C-41F84E3697AB}"/>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741484" y="5018"/>
            <a:ext cx="1311900" cy="517488"/>
          </a:xfrm>
          <a:prstGeom prst="rect">
            <a:avLst/>
          </a:prstGeom>
        </p:spPr>
      </p:pic>
    </p:spTree>
    <p:extLst>
      <p:ext uri="{BB962C8B-B14F-4D97-AF65-F5344CB8AC3E}">
        <p14:creationId xmlns:p14="http://schemas.microsoft.com/office/powerpoint/2010/main" val="371424112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222155" y="3267213"/>
            <a:ext cx="9747692" cy="582595"/>
          </a:xfrm>
          <a:solidFill>
            <a:schemeClr val="bg1"/>
          </a:solidFill>
          <a:ln>
            <a:noFill/>
            <a:miter lim="800000"/>
            <a:headEnd/>
            <a:tailEnd/>
          </a:ln>
          <a:effectLst>
            <a:outerShdw blurRad="38100" dist="25400" dir="5400000" algn="ctr" rotWithShape="0">
              <a:srgbClr val="D20A10"/>
            </a:outerShdw>
          </a:effectLst>
        </p:spPr>
        <p:txBody>
          <a:bodyPr vert="horz" wrap="square" lIns="30679" tIns="26629" rIns="30679" bIns="26629" numCol="1" rtlCol="0" anchor="ctr" anchorCtr="0" compatLnSpc="1">
            <a:prstTxWarp prst="textNoShape">
              <a:avLst/>
            </a:prstTxWarp>
            <a:noAutofit/>
          </a:bodyPr>
          <a:lstStyle>
            <a:lvl1pPr>
              <a:defRPr lang="zh-CN" altLang="en-US" sz="4400"/>
            </a:lvl1pPr>
          </a:lstStyle>
          <a:p>
            <a:pPr lvl="0" algn="ctr" eaLnBrk="0" fontAlgn="base" hangingPunct="0">
              <a:spcAft>
                <a:spcPct val="0"/>
              </a:spcAft>
            </a:pPr>
            <a:r>
              <a:rPr lang="zh-CN" altLang="en-US" dirty="0"/>
              <a:t>文件名</a:t>
            </a:r>
          </a:p>
        </p:txBody>
      </p:sp>
      <p:sp>
        <p:nvSpPr>
          <p:cNvPr id="3" name="矩形 2"/>
          <p:cNvSpPr/>
          <p:nvPr userDrawn="1"/>
        </p:nvSpPr>
        <p:spPr>
          <a:xfrm>
            <a:off x="0" y="0"/>
            <a:ext cx="12192000" cy="1116000"/>
          </a:xfrm>
          <a:prstGeom prst="rect">
            <a:avLst/>
          </a:prstGeom>
          <a:solidFill>
            <a:srgbClr val="FFBA55"/>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0453" tIns="12272" rIns="20453" bIns="12272" numCol="1" spcCol="0" rtlCol="0" fromWordArt="0" anchor="ctr" anchorCtr="0" forceAA="0" compatLnSpc="1">
            <a:prstTxWarp prst="textNoShape">
              <a:avLst/>
            </a:prstTxWarp>
            <a:noAutofit/>
          </a:bodyPr>
          <a:lstStyle/>
          <a:p>
            <a:pPr algn="ctr"/>
            <a:endParaRPr lang="zh-CN" altLang="en-US" sz="1333" dirty="0">
              <a:solidFill>
                <a:srgbClr val="000000"/>
              </a:solidFill>
            </a:endParaRPr>
          </a:p>
        </p:txBody>
      </p:sp>
      <p:sp>
        <p:nvSpPr>
          <p:cNvPr id="4" name="矩形 3"/>
          <p:cNvSpPr/>
          <p:nvPr userDrawn="1"/>
        </p:nvSpPr>
        <p:spPr>
          <a:xfrm>
            <a:off x="0" y="5933637"/>
            <a:ext cx="12192000" cy="924363"/>
          </a:xfrm>
          <a:prstGeom prst="rect">
            <a:avLst/>
          </a:prstGeom>
          <a:solidFill>
            <a:srgbClr val="2094CE"/>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0453" tIns="12272" rIns="20453" bIns="12272" numCol="1" spcCol="0" rtlCol="0" fromWordArt="0" anchor="ctr" anchorCtr="0" forceAA="0" compatLnSpc="1">
            <a:prstTxWarp prst="textNoShape">
              <a:avLst/>
            </a:prstTxWarp>
            <a:noAutofit/>
          </a:bodyPr>
          <a:lstStyle/>
          <a:p>
            <a:pPr algn="ctr"/>
            <a:endParaRPr lang="zh-CN" altLang="en-US" sz="1333" dirty="0">
              <a:solidFill>
                <a:srgbClr val="000000"/>
              </a:solidFill>
            </a:endParaRPr>
          </a:p>
        </p:txBody>
      </p:sp>
      <p:sp>
        <p:nvSpPr>
          <p:cNvPr id="6" name="文本占位符 11"/>
          <p:cNvSpPr>
            <a:spLocks noGrp="1"/>
          </p:cNvSpPr>
          <p:nvPr>
            <p:ph type="body" sz="quarter" idx="12" hasCustomPrompt="1"/>
          </p:nvPr>
        </p:nvSpPr>
        <p:spPr>
          <a:xfrm>
            <a:off x="4766770" y="6116511"/>
            <a:ext cx="2658461" cy="360000"/>
          </a:xfrm>
          <a:noFill/>
        </p:spPr>
        <p:txBody>
          <a:bodyPr vert="horz" lIns="77925" tIns="38963" rIns="77925" bIns="38963" rtlCol="0" anchor="t" anchorCtr="1">
            <a:noAutofit/>
          </a:bodyPr>
          <a:lstStyle>
            <a:lvl1pPr marL="0" indent="0" algn="l">
              <a:spcBef>
                <a:spcPts val="0"/>
              </a:spcBef>
              <a:buFontTx/>
              <a:buNone/>
              <a:defRPr lang="zh-CN" altLang="en-US" sz="1867" b="0" dirty="0" smtClean="0">
                <a:solidFill>
                  <a:srgbClr val="FFFFFF"/>
                </a:solidFill>
                <a:latin typeface="+mn-lt"/>
                <a:ea typeface="+mn-ea"/>
              </a:defRPr>
            </a:lvl1pPr>
          </a:lstStyle>
          <a:p>
            <a:pPr lvl="0" algn="r">
              <a:spcBef>
                <a:spcPct val="20000"/>
              </a:spcBef>
              <a:buClrTx/>
              <a:buNone/>
            </a:pPr>
            <a:fld id="{143617F0-EC09-4311-AB39-FFD9B520FFA6}" type="datetime2">
              <a:rPr lang="zh-CN" altLang="en-US" smtClean="0"/>
              <a:t>2023年7月21日</a:t>
            </a:fld>
            <a:endParaRPr lang="zh-CN" altLang="en-US" dirty="0"/>
          </a:p>
        </p:txBody>
      </p:sp>
      <p:pic>
        <p:nvPicPr>
          <p:cNvPr id="5" name="图片 4" descr="logo3">
            <a:extLst>
              <a:ext uri="{FF2B5EF4-FFF2-40B4-BE49-F238E27FC236}">
                <a16:creationId xmlns:a16="http://schemas.microsoft.com/office/drawing/2014/main" id="{49D7C89B-0996-65DF-3ED2-C9432923C208}"/>
              </a:ext>
            </a:extLst>
          </p:cNvPr>
          <p:cNvPicPr>
            <a:picLocks noChangeAspect="1"/>
          </p:cNvPicPr>
          <p:nvPr userDrawn="1"/>
        </p:nvPicPr>
        <p:blipFill>
          <a:blip r:embed="rId2"/>
          <a:stretch>
            <a:fillRect/>
          </a:stretch>
        </p:blipFill>
        <p:spPr>
          <a:xfrm>
            <a:off x="5233035" y="4437000"/>
            <a:ext cx="1725930" cy="608330"/>
          </a:xfrm>
          <a:prstGeom prst="rect">
            <a:avLst/>
          </a:prstGeom>
        </p:spPr>
      </p:pic>
      <p:sp>
        <p:nvSpPr>
          <p:cNvPr id="7" name="文本框 6">
            <a:extLst>
              <a:ext uri="{FF2B5EF4-FFF2-40B4-BE49-F238E27FC236}">
                <a16:creationId xmlns:a16="http://schemas.microsoft.com/office/drawing/2014/main" id="{280002AD-B694-4F0F-A31E-D4E9740529E9}"/>
              </a:ext>
            </a:extLst>
          </p:cNvPr>
          <p:cNvSpPr txBox="1"/>
          <p:nvPr userDrawn="1"/>
        </p:nvSpPr>
        <p:spPr>
          <a:xfrm>
            <a:off x="3720000" y="5157000"/>
            <a:ext cx="2376000" cy="369332"/>
          </a:xfrm>
          <a:prstGeom prst="rect">
            <a:avLst/>
          </a:prstGeom>
          <a:noFill/>
        </p:spPr>
        <p:txBody>
          <a:bodyPr wrap="square" rtlCol="0">
            <a:spAutoFit/>
          </a:bodyPr>
          <a:lstStyle/>
          <a:p>
            <a:r>
              <a:rPr lang="zh-CN" altLang="en-US" dirty="0"/>
              <a:t>浙江国恩物产研投部：</a:t>
            </a:r>
          </a:p>
        </p:txBody>
      </p:sp>
      <p:sp>
        <p:nvSpPr>
          <p:cNvPr id="9" name="文本占位符 8">
            <a:extLst>
              <a:ext uri="{FF2B5EF4-FFF2-40B4-BE49-F238E27FC236}">
                <a16:creationId xmlns:a16="http://schemas.microsoft.com/office/drawing/2014/main" id="{84A65751-008D-A67B-6762-1ED02F67B7D4}"/>
              </a:ext>
            </a:extLst>
          </p:cNvPr>
          <p:cNvSpPr>
            <a:spLocks noGrp="1"/>
          </p:cNvSpPr>
          <p:nvPr>
            <p:ph type="body" sz="quarter" idx="13" hasCustomPrompt="1"/>
          </p:nvPr>
        </p:nvSpPr>
        <p:spPr>
          <a:xfrm>
            <a:off x="6096000" y="5099288"/>
            <a:ext cx="1473200" cy="307814"/>
          </a:xfrm>
          <a:ln>
            <a:noFill/>
          </a:ln>
        </p:spPr>
        <p:txBody>
          <a:bodyPr/>
          <a:lstStyle>
            <a:lvl1pPr marL="0" indent="0">
              <a:buNone/>
              <a:defRPr/>
            </a:lvl1pPr>
          </a:lstStyle>
          <a:p>
            <a:pPr lvl="0"/>
            <a:r>
              <a:rPr lang="zh-CN" altLang="en-US" dirty="0"/>
              <a:t>作者</a:t>
            </a:r>
          </a:p>
        </p:txBody>
      </p:sp>
    </p:spTree>
    <p:extLst>
      <p:ext uri="{BB962C8B-B14F-4D97-AF65-F5344CB8AC3E}">
        <p14:creationId xmlns:p14="http://schemas.microsoft.com/office/powerpoint/2010/main" val="14621853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0_普通常用板式">
    <p:spTree>
      <p:nvGrpSpPr>
        <p:cNvPr id="1" name=""/>
        <p:cNvGrpSpPr/>
        <p:nvPr/>
      </p:nvGrpSpPr>
      <p:grpSpPr>
        <a:xfrm>
          <a:off x="0" y="0"/>
          <a:ext cx="0" cy="0"/>
          <a:chOff x="0" y="0"/>
          <a:chExt cx="0" cy="0"/>
        </a:xfrm>
      </p:grpSpPr>
      <p:sp>
        <p:nvSpPr>
          <p:cNvPr id="7" name="矩形 6"/>
          <p:cNvSpPr/>
          <p:nvPr userDrawn="1"/>
        </p:nvSpPr>
        <p:spPr>
          <a:xfrm>
            <a:off x="3192145" y="6675120"/>
            <a:ext cx="9000000" cy="180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6495415"/>
            <a:ext cx="9000000" cy="1797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635" y="532130"/>
            <a:ext cx="12191365" cy="72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3"/>
          <p:cNvSpPr>
            <a:spLocks noGrp="1"/>
          </p:cNvSpPr>
          <p:nvPr>
            <p:ph type="title" hasCustomPrompt="1"/>
            <p:custDataLst>
              <p:tags r:id="rId1"/>
            </p:custDataLst>
          </p:nvPr>
        </p:nvSpPr>
        <p:spPr>
          <a:xfrm>
            <a:off x="635" y="0"/>
            <a:ext cx="10464800" cy="532130"/>
          </a:xfrm>
        </p:spPr>
        <p:txBody>
          <a:bodyPr vert="horz" lIns="90000" tIns="46800" rIns="90000" bIns="46800" rtlCol="0" anchor="ctr" anchorCtr="0">
            <a:noAutofit/>
          </a:bodyPr>
          <a:lstStyle>
            <a:lvl1pPr>
              <a:defRPr sz="3600">
                <a:latin typeface="+mj-ea"/>
                <a:ea typeface="+mj-ea"/>
              </a:defRPr>
            </a:lvl1pPr>
          </a:lstStyle>
          <a:p>
            <a:pPr lvl="0"/>
            <a:r>
              <a:rPr lang="zh-CN" altLang="en-US" dirty="0">
                <a:sym typeface="+mn-ea"/>
              </a:rPr>
              <a:t>单击此处编辑标题</a:t>
            </a:r>
            <a:endParaRPr lang="zh-CN" altLang="en-US" dirty="0"/>
          </a:p>
        </p:txBody>
      </p:sp>
      <p:sp>
        <p:nvSpPr>
          <p:cNvPr id="10" name="文本占位符 9"/>
          <p:cNvSpPr>
            <a:spLocks noGrp="1"/>
          </p:cNvSpPr>
          <p:nvPr>
            <p:ph type="body" idx="13" hasCustomPrompt="1"/>
            <p:custDataLst>
              <p:tags r:id="rId2"/>
            </p:custDataLst>
          </p:nvPr>
        </p:nvSpPr>
        <p:spPr>
          <a:xfrm>
            <a:off x="614400" y="6655058"/>
            <a:ext cx="2171998" cy="260635"/>
          </a:xfrm>
        </p:spPr>
        <p:txBody>
          <a:bodyPr lIns="101600" tIns="38100" rIns="76200" bIns="38100" anchor="t" anchorCtr="0">
            <a:noAutofit/>
          </a:bodyPr>
          <a:lstStyle>
            <a:lvl1pPr marL="0" indent="0" algn="l">
              <a:lnSpc>
                <a:spcPct val="100000"/>
              </a:lnSpc>
              <a:buNone/>
              <a:defRPr sz="1000" b="1" spc="200">
                <a:solidFill>
                  <a:schemeClr val="tx1">
                    <a:lumMod val="75000"/>
                    <a:lumOff val="25000"/>
                  </a:schemeClr>
                </a:solidFill>
                <a:latin typeface="+mj-ea"/>
                <a:ea typeface="+mj-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单击此处编辑数据来源</a:t>
            </a:r>
          </a:p>
        </p:txBody>
      </p:sp>
      <p:sp>
        <p:nvSpPr>
          <p:cNvPr id="3" name="文本占位符 2">
            <a:extLst>
              <a:ext uri="{FF2B5EF4-FFF2-40B4-BE49-F238E27FC236}">
                <a16:creationId xmlns:a16="http://schemas.microsoft.com/office/drawing/2014/main" id="{DE256F3E-8826-EAFB-5572-A9DF4CAC254E}"/>
              </a:ext>
            </a:extLst>
          </p:cNvPr>
          <p:cNvSpPr>
            <a:spLocks noGrp="1"/>
          </p:cNvSpPr>
          <p:nvPr>
            <p:ph idx="1"/>
            <p:custDataLst>
              <p:tags r:id="rId3"/>
            </p:custDataLst>
          </p:nvPr>
        </p:nvSpPr>
        <p:spPr>
          <a:xfrm>
            <a:off x="152632" y="963541"/>
            <a:ext cx="3857447" cy="5531874"/>
          </a:xfrm>
          <a:prstGeom prst="rect">
            <a:avLst/>
          </a:prstGeom>
        </p:spPr>
        <p:txBody>
          <a:bodyPr vert="horz" lIns="90000" tIns="46800" rIns="90000" bIns="4680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5" name="文本占位符 2">
            <a:extLst>
              <a:ext uri="{FF2B5EF4-FFF2-40B4-BE49-F238E27FC236}">
                <a16:creationId xmlns:a16="http://schemas.microsoft.com/office/drawing/2014/main" id="{4B916309-ED03-5505-AB48-8B41132FF5F5}"/>
              </a:ext>
            </a:extLst>
          </p:cNvPr>
          <p:cNvSpPr>
            <a:spLocks noGrp="1"/>
          </p:cNvSpPr>
          <p:nvPr>
            <p:ph idx="14"/>
            <p:custDataLst>
              <p:tags r:id="rId4"/>
            </p:custDataLst>
          </p:nvPr>
        </p:nvSpPr>
        <p:spPr>
          <a:xfrm>
            <a:off x="4180092" y="963541"/>
            <a:ext cx="3857447" cy="5531874"/>
          </a:xfrm>
          <a:prstGeom prst="rect">
            <a:avLst/>
          </a:prstGeom>
        </p:spPr>
        <p:txBody>
          <a:bodyPr vert="horz" lIns="90000" tIns="46800" rIns="90000" bIns="4680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6" name="文本框 5">
            <a:extLst>
              <a:ext uri="{FF2B5EF4-FFF2-40B4-BE49-F238E27FC236}">
                <a16:creationId xmlns:a16="http://schemas.microsoft.com/office/drawing/2014/main" id="{BB628D62-4925-FD8E-F239-638872AC5299}"/>
              </a:ext>
            </a:extLst>
          </p:cNvPr>
          <p:cNvSpPr txBox="1"/>
          <p:nvPr userDrawn="1"/>
        </p:nvSpPr>
        <p:spPr>
          <a:xfrm>
            <a:off x="-14276" y="6644221"/>
            <a:ext cx="723403" cy="246221"/>
          </a:xfrm>
          <a:prstGeom prst="rect">
            <a:avLst/>
          </a:prstGeom>
          <a:noFill/>
        </p:spPr>
        <p:txBody>
          <a:bodyPr wrap="square" rtlCol="0">
            <a:spAutoFit/>
          </a:bodyPr>
          <a:lstStyle/>
          <a:p>
            <a:r>
              <a:rPr lang="zh-CN" altLang="en-US" sz="1000" b="1" dirty="0">
                <a:latin typeface="+mj-ea"/>
                <a:ea typeface="+mj-ea"/>
              </a:rPr>
              <a:t>资料来源：</a:t>
            </a:r>
          </a:p>
        </p:txBody>
      </p:sp>
      <p:sp>
        <p:nvSpPr>
          <p:cNvPr id="11" name="文本占位符 2">
            <a:extLst>
              <a:ext uri="{FF2B5EF4-FFF2-40B4-BE49-F238E27FC236}">
                <a16:creationId xmlns:a16="http://schemas.microsoft.com/office/drawing/2014/main" id="{8C111810-CCF7-81CC-F0B3-C53EEE0E6A8B}"/>
              </a:ext>
            </a:extLst>
          </p:cNvPr>
          <p:cNvSpPr>
            <a:spLocks noGrp="1"/>
          </p:cNvSpPr>
          <p:nvPr>
            <p:ph idx="15"/>
            <p:custDataLst>
              <p:tags r:id="rId5"/>
            </p:custDataLst>
          </p:nvPr>
        </p:nvSpPr>
        <p:spPr>
          <a:xfrm>
            <a:off x="8207552" y="963541"/>
            <a:ext cx="3857447" cy="5531874"/>
          </a:xfrm>
          <a:prstGeom prst="rect">
            <a:avLst/>
          </a:prstGeom>
        </p:spPr>
        <p:txBody>
          <a:bodyPr vert="horz" lIns="90000" tIns="46800" rIns="90000" bIns="4680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13" name="文本占位符 11">
            <a:extLst>
              <a:ext uri="{FF2B5EF4-FFF2-40B4-BE49-F238E27FC236}">
                <a16:creationId xmlns:a16="http://schemas.microsoft.com/office/drawing/2014/main" id="{A0FAFFD6-2E3A-D2A7-AFDB-84F54C961E01}"/>
              </a:ext>
            </a:extLst>
          </p:cNvPr>
          <p:cNvSpPr>
            <a:spLocks noGrp="1"/>
          </p:cNvSpPr>
          <p:nvPr>
            <p:ph type="body" sz="quarter" idx="38" hasCustomPrompt="1"/>
          </p:nvPr>
        </p:nvSpPr>
        <p:spPr>
          <a:xfrm>
            <a:off x="125050" y="658727"/>
            <a:ext cx="3885029" cy="238290"/>
          </a:xfrm>
          <a:prstGeom prst="rect">
            <a:avLst/>
          </a:prstGeom>
          <a:solidFill>
            <a:schemeClr val="bg1"/>
          </a:solidFill>
          <a:effectLst>
            <a:innerShdw dist="12700" dir="5400000">
              <a:srgbClr val="C20000"/>
            </a:innerShdw>
          </a:effectLst>
        </p:spPr>
        <p:txBody>
          <a:bodyPr vert="horz" wrap="square" lIns="77925" tIns="38963" rIns="77925" bIns="38963" rtlCol="0" anchor="ctr" anchorCtr="1">
            <a:noAutofit/>
          </a:bodyPr>
          <a:lstStyle>
            <a:lvl1pPr>
              <a:buFontTx/>
              <a:buNone/>
              <a:defRPr lang="zh-CN" altLang="en-US" sz="1200" b="1" dirty="0" smtClean="0">
                <a:solidFill>
                  <a:schemeClr val="tx1"/>
                </a:solidFill>
                <a:latin typeface="+mj-ea"/>
                <a:ea typeface="+mj-ea"/>
              </a:defRPr>
            </a:lvl1pPr>
          </a:lstStyle>
          <a:p>
            <a:pPr marL="0" lvl="0" indent="0">
              <a:buFontTx/>
              <a:buNone/>
            </a:pPr>
            <a:r>
              <a:rPr lang="zh-CN" altLang="en-US" dirty="0"/>
              <a:t>标题</a:t>
            </a:r>
          </a:p>
        </p:txBody>
      </p:sp>
      <p:sp>
        <p:nvSpPr>
          <p:cNvPr id="15" name="文本占位符 11">
            <a:extLst>
              <a:ext uri="{FF2B5EF4-FFF2-40B4-BE49-F238E27FC236}">
                <a16:creationId xmlns:a16="http://schemas.microsoft.com/office/drawing/2014/main" id="{16299B66-6467-3156-8FAE-246E5C4C344C}"/>
              </a:ext>
            </a:extLst>
          </p:cNvPr>
          <p:cNvSpPr>
            <a:spLocks noGrp="1"/>
          </p:cNvSpPr>
          <p:nvPr>
            <p:ph type="body" sz="quarter" idx="40" hasCustomPrompt="1"/>
          </p:nvPr>
        </p:nvSpPr>
        <p:spPr>
          <a:xfrm>
            <a:off x="4185955" y="660009"/>
            <a:ext cx="3885029" cy="238290"/>
          </a:xfrm>
          <a:prstGeom prst="rect">
            <a:avLst/>
          </a:prstGeom>
          <a:solidFill>
            <a:schemeClr val="bg1"/>
          </a:solidFill>
          <a:effectLst>
            <a:innerShdw dist="12700" dir="5400000">
              <a:srgbClr val="C20000"/>
            </a:innerShdw>
          </a:effectLst>
        </p:spPr>
        <p:txBody>
          <a:bodyPr vert="horz" wrap="square" lIns="77925" tIns="38963" rIns="77925" bIns="38963" rtlCol="0" anchor="ctr" anchorCtr="1">
            <a:noAutofit/>
          </a:bodyPr>
          <a:lstStyle>
            <a:lvl1pPr>
              <a:buFontTx/>
              <a:buNone/>
              <a:defRPr lang="zh-CN" altLang="en-US" sz="1200" b="1" dirty="0" smtClean="0">
                <a:solidFill>
                  <a:schemeClr val="tx1"/>
                </a:solidFill>
                <a:latin typeface="+mj-ea"/>
                <a:ea typeface="+mj-ea"/>
              </a:defRPr>
            </a:lvl1pPr>
          </a:lstStyle>
          <a:p>
            <a:pPr marL="0" lvl="0" indent="0">
              <a:buFontTx/>
              <a:buNone/>
            </a:pPr>
            <a:r>
              <a:rPr lang="zh-CN" altLang="en-US" dirty="0"/>
              <a:t>标题</a:t>
            </a:r>
          </a:p>
        </p:txBody>
      </p:sp>
      <p:sp>
        <p:nvSpPr>
          <p:cNvPr id="17" name="文本占位符 11">
            <a:extLst>
              <a:ext uri="{FF2B5EF4-FFF2-40B4-BE49-F238E27FC236}">
                <a16:creationId xmlns:a16="http://schemas.microsoft.com/office/drawing/2014/main" id="{0227B4A1-86A8-02F1-2ED2-1383B5DB87DA}"/>
              </a:ext>
            </a:extLst>
          </p:cNvPr>
          <p:cNvSpPr>
            <a:spLocks noGrp="1"/>
          </p:cNvSpPr>
          <p:nvPr>
            <p:ph type="body" sz="quarter" idx="42" hasCustomPrompt="1"/>
          </p:nvPr>
        </p:nvSpPr>
        <p:spPr>
          <a:xfrm>
            <a:off x="8225034" y="664690"/>
            <a:ext cx="3885029" cy="238290"/>
          </a:xfrm>
          <a:prstGeom prst="rect">
            <a:avLst/>
          </a:prstGeom>
          <a:solidFill>
            <a:schemeClr val="bg1"/>
          </a:solidFill>
          <a:effectLst>
            <a:innerShdw dist="12700" dir="5400000">
              <a:srgbClr val="C20000"/>
            </a:innerShdw>
          </a:effectLst>
        </p:spPr>
        <p:txBody>
          <a:bodyPr vert="horz" wrap="square" lIns="77925" tIns="38963" rIns="77925" bIns="38963" rtlCol="0" anchor="ctr" anchorCtr="1">
            <a:noAutofit/>
          </a:bodyPr>
          <a:lstStyle>
            <a:lvl1pPr>
              <a:buFontTx/>
              <a:buNone/>
              <a:defRPr lang="zh-CN" altLang="en-US" sz="1200" b="1" dirty="0" smtClean="0">
                <a:solidFill>
                  <a:schemeClr val="tx1"/>
                </a:solidFill>
                <a:latin typeface="+mj-ea"/>
                <a:ea typeface="+mj-ea"/>
              </a:defRPr>
            </a:lvl1pPr>
          </a:lstStyle>
          <a:p>
            <a:pPr marL="0" lvl="0" indent="0">
              <a:buFontTx/>
              <a:buNone/>
            </a:pPr>
            <a:r>
              <a:rPr lang="zh-CN" altLang="en-US" dirty="0"/>
              <a:t>标题</a:t>
            </a:r>
          </a:p>
        </p:txBody>
      </p:sp>
      <p:pic>
        <p:nvPicPr>
          <p:cNvPr id="18" name="图片 17">
            <a:extLst>
              <a:ext uri="{FF2B5EF4-FFF2-40B4-BE49-F238E27FC236}">
                <a16:creationId xmlns:a16="http://schemas.microsoft.com/office/drawing/2014/main" id="{035F0164-2EF9-B615-9A89-B34C4EFFF02D}"/>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741484" y="5018"/>
            <a:ext cx="1311900" cy="517488"/>
          </a:xfrm>
          <a:prstGeom prst="rect">
            <a:avLst/>
          </a:prstGeom>
        </p:spPr>
      </p:pic>
    </p:spTree>
    <p:extLst>
      <p:ext uri="{BB962C8B-B14F-4D97-AF65-F5344CB8AC3E}">
        <p14:creationId xmlns:p14="http://schemas.microsoft.com/office/powerpoint/2010/main" val="18548921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6_普通常用板式">
    <p:spTree>
      <p:nvGrpSpPr>
        <p:cNvPr id="1" name=""/>
        <p:cNvGrpSpPr/>
        <p:nvPr/>
      </p:nvGrpSpPr>
      <p:grpSpPr>
        <a:xfrm>
          <a:off x="0" y="0"/>
          <a:ext cx="0" cy="0"/>
          <a:chOff x="0" y="0"/>
          <a:chExt cx="0" cy="0"/>
        </a:xfrm>
      </p:grpSpPr>
      <p:sp>
        <p:nvSpPr>
          <p:cNvPr id="7" name="矩形 6"/>
          <p:cNvSpPr/>
          <p:nvPr userDrawn="1"/>
        </p:nvSpPr>
        <p:spPr>
          <a:xfrm>
            <a:off x="3192145" y="6675120"/>
            <a:ext cx="9000000" cy="180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6495415"/>
            <a:ext cx="9000000" cy="1797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635" y="532130"/>
            <a:ext cx="12191365" cy="72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3"/>
          <p:cNvSpPr>
            <a:spLocks noGrp="1"/>
          </p:cNvSpPr>
          <p:nvPr>
            <p:ph type="title" hasCustomPrompt="1"/>
            <p:custDataLst>
              <p:tags r:id="rId1"/>
            </p:custDataLst>
          </p:nvPr>
        </p:nvSpPr>
        <p:spPr>
          <a:xfrm>
            <a:off x="635" y="0"/>
            <a:ext cx="10464800" cy="532130"/>
          </a:xfrm>
        </p:spPr>
        <p:txBody>
          <a:bodyPr vert="horz" lIns="90000" tIns="46800" rIns="90000" bIns="46800" rtlCol="0" anchor="ctr" anchorCtr="0">
            <a:noAutofit/>
          </a:bodyPr>
          <a:lstStyle>
            <a:lvl1pPr>
              <a:defRPr sz="3600">
                <a:latin typeface="+mj-ea"/>
                <a:ea typeface="+mj-ea"/>
              </a:defRPr>
            </a:lvl1pPr>
          </a:lstStyle>
          <a:p>
            <a:pPr lvl="0"/>
            <a:r>
              <a:rPr lang="zh-CN" altLang="en-US" dirty="0">
                <a:sym typeface="+mn-ea"/>
              </a:rPr>
              <a:t>单击此处编辑标题</a:t>
            </a:r>
            <a:endParaRPr lang="zh-CN" altLang="en-US" dirty="0"/>
          </a:p>
        </p:txBody>
      </p:sp>
      <p:sp>
        <p:nvSpPr>
          <p:cNvPr id="10" name="文本占位符 9"/>
          <p:cNvSpPr>
            <a:spLocks noGrp="1"/>
          </p:cNvSpPr>
          <p:nvPr>
            <p:ph type="body" idx="13" hasCustomPrompt="1"/>
            <p:custDataLst>
              <p:tags r:id="rId2"/>
            </p:custDataLst>
          </p:nvPr>
        </p:nvSpPr>
        <p:spPr>
          <a:xfrm>
            <a:off x="614400" y="6655058"/>
            <a:ext cx="2171998" cy="260635"/>
          </a:xfrm>
        </p:spPr>
        <p:txBody>
          <a:bodyPr lIns="101600" tIns="38100" rIns="76200" bIns="38100" anchor="t" anchorCtr="0">
            <a:noAutofit/>
          </a:bodyPr>
          <a:lstStyle>
            <a:lvl1pPr marL="0" indent="0" algn="l">
              <a:lnSpc>
                <a:spcPct val="100000"/>
              </a:lnSpc>
              <a:buNone/>
              <a:defRPr sz="1000" b="1" spc="200">
                <a:solidFill>
                  <a:schemeClr val="tx1">
                    <a:lumMod val="75000"/>
                    <a:lumOff val="25000"/>
                  </a:schemeClr>
                </a:solidFill>
                <a:latin typeface="+mj-ea"/>
                <a:ea typeface="+mj-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单击此处编辑数据来源</a:t>
            </a:r>
          </a:p>
        </p:txBody>
      </p:sp>
      <p:sp>
        <p:nvSpPr>
          <p:cNvPr id="3" name="文本占位符 2">
            <a:extLst>
              <a:ext uri="{FF2B5EF4-FFF2-40B4-BE49-F238E27FC236}">
                <a16:creationId xmlns:a16="http://schemas.microsoft.com/office/drawing/2014/main" id="{DE256F3E-8826-EAFB-5572-A9DF4CAC254E}"/>
              </a:ext>
            </a:extLst>
          </p:cNvPr>
          <p:cNvSpPr>
            <a:spLocks noGrp="1"/>
          </p:cNvSpPr>
          <p:nvPr>
            <p:ph idx="1"/>
            <p:custDataLst>
              <p:tags r:id="rId3"/>
            </p:custDataLst>
          </p:nvPr>
        </p:nvSpPr>
        <p:spPr>
          <a:xfrm>
            <a:off x="152632" y="963541"/>
            <a:ext cx="3857447" cy="3329564"/>
          </a:xfrm>
          <a:prstGeom prst="rect">
            <a:avLst/>
          </a:prstGeom>
        </p:spPr>
        <p:txBody>
          <a:bodyPr vert="horz" lIns="90000" tIns="46800" rIns="90000" bIns="4680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5" name="文本占位符 2">
            <a:extLst>
              <a:ext uri="{FF2B5EF4-FFF2-40B4-BE49-F238E27FC236}">
                <a16:creationId xmlns:a16="http://schemas.microsoft.com/office/drawing/2014/main" id="{4B916309-ED03-5505-AB48-8B41132FF5F5}"/>
              </a:ext>
            </a:extLst>
          </p:cNvPr>
          <p:cNvSpPr>
            <a:spLocks noGrp="1"/>
          </p:cNvSpPr>
          <p:nvPr>
            <p:ph idx="14"/>
            <p:custDataLst>
              <p:tags r:id="rId4"/>
            </p:custDataLst>
          </p:nvPr>
        </p:nvSpPr>
        <p:spPr>
          <a:xfrm>
            <a:off x="4180092" y="963541"/>
            <a:ext cx="3857447" cy="3329564"/>
          </a:xfrm>
          <a:prstGeom prst="rect">
            <a:avLst/>
          </a:prstGeom>
        </p:spPr>
        <p:txBody>
          <a:bodyPr vert="horz" lIns="90000" tIns="46800" rIns="90000" bIns="4680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6" name="文本框 5">
            <a:extLst>
              <a:ext uri="{FF2B5EF4-FFF2-40B4-BE49-F238E27FC236}">
                <a16:creationId xmlns:a16="http://schemas.microsoft.com/office/drawing/2014/main" id="{BB628D62-4925-FD8E-F239-638872AC5299}"/>
              </a:ext>
            </a:extLst>
          </p:cNvPr>
          <p:cNvSpPr txBox="1"/>
          <p:nvPr userDrawn="1"/>
        </p:nvSpPr>
        <p:spPr>
          <a:xfrm>
            <a:off x="-14276" y="6644221"/>
            <a:ext cx="723403" cy="246221"/>
          </a:xfrm>
          <a:prstGeom prst="rect">
            <a:avLst/>
          </a:prstGeom>
          <a:noFill/>
        </p:spPr>
        <p:txBody>
          <a:bodyPr wrap="square" rtlCol="0">
            <a:spAutoFit/>
          </a:bodyPr>
          <a:lstStyle/>
          <a:p>
            <a:r>
              <a:rPr lang="zh-CN" altLang="en-US" sz="1000" b="1" dirty="0">
                <a:latin typeface="+mj-ea"/>
                <a:ea typeface="+mj-ea"/>
              </a:rPr>
              <a:t>资料来源：</a:t>
            </a:r>
          </a:p>
        </p:txBody>
      </p:sp>
      <p:sp>
        <p:nvSpPr>
          <p:cNvPr id="11" name="文本占位符 2">
            <a:extLst>
              <a:ext uri="{FF2B5EF4-FFF2-40B4-BE49-F238E27FC236}">
                <a16:creationId xmlns:a16="http://schemas.microsoft.com/office/drawing/2014/main" id="{8C111810-CCF7-81CC-F0B3-C53EEE0E6A8B}"/>
              </a:ext>
            </a:extLst>
          </p:cNvPr>
          <p:cNvSpPr>
            <a:spLocks noGrp="1"/>
          </p:cNvSpPr>
          <p:nvPr>
            <p:ph idx="15"/>
            <p:custDataLst>
              <p:tags r:id="rId5"/>
            </p:custDataLst>
          </p:nvPr>
        </p:nvSpPr>
        <p:spPr>
          <a:xfrm>
            <a:off x="8207552" y="963541"/>
            <a:ext cx="3857447" cy="3329564"/>
          </a:xfrm>
          <a:prstGeom prst="rect">
            <a:avLst/>
          </a:prstGeom>
        </p:spPr>
        <p:txBody>
          <a:bodyPr vert="horz" lIns="90000" tIns="46800" rIns="90000" bIns="4680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13" name="文本占位符 11">
            <a:extLst>
              <a:ext uri="{FF2B5EF4-FFF2-40B4-BE49-F238E27FC236}">
                <a16:creationId xmlns:a16="http://schemas.microsoft.com/office/drawing/2014/main" id="{A0FAFFD6-2E3A-D2A7-AFDB-84F54C961E01}"/>
              </a:ext>
            </a:extLst>
          </p:cNvPr>
          <p:cNvSpPr>
            <a:spLocks noGrp="1"/>
          </p:cNvSpPr>
          <p:nvPr>
            <p:ph type="body" sz="quarter" idx="38" hasCustomPrompt="1"/>
          </p:nvPr>
        </p:nvSpPr>
        <p:spPr>
          <a:xfrm>
            <a:off x="125050" y="658727"/>
            <a:ext cx="3885029" cy="238290"/>
          </a:xfrm>
          <a:prstGeom prst="rect">
            <a:avLst/>
          </a:prstGeom>
          <a:solidFill>
            <a:schemeClr val="bg1"/>
          </a:solidFill>
          <a:effectLst>
            <a:innerShdw dist="12700" dir="5400000">
              <a:srgbClr val="C20000"/>
            </a:innerShdw>
          </a:effectLst>
        </p:spPr>
        <p:txBody>
          <a:bodyPr vert="horz" wrap="square" lIns="77925" tIns="38963" rIns="77925" bIns="38963" rtlCol="0" anchor="ctr" anchorCtr="1">
            <a:noAutofit/>
          </a:bodyPr>
          <a:lstStyle>
            <a:lvl1pPr>
              <a:buFontTx/>
              <a:buNone/>
              <a:defRPr lang="zh-CN" altLang="en-US" sz="1200" b="1" dirty="0" smtClean="0">
                <a:solidFill>
                  <a:schemeClr val="tx1"/>
                </a:solidFill>
                <a:latin typeface="+mj-ea"/>
                <a:ea typeface="+mj-ea"/>
              </a:defRPr>
            </a:lvl1pPr>
          </a:lstStyle>
          <a:p>
            <a:pPr marL="0" lvl="0" indent="0">
              <a:buFontTx/>
              <a:buNone/>
            </a:pPr>
            <a:r>
              <a:rPr lang="zh-CN" altLang="en-US" dirty="0"/>
              <a:t>标题</a:t>
            </a:r>
          </a:p>
        </p:txBody>
      </p:sp>
      <p:sp>
        <p:nvSpPr>
          <p:cNvPr id="15" name="文本占位符 11">
            <a:extLst>
              <a:ext uri="{FF2B5EF4-FFF2-40B4-BE49-F238E27FC236}">
                <a16:creationId xmlns:a16="http://schemas.microsoft.com/office/drawing/2014/main" id="{16299B66-6467-3156-8FAE-246E5C4C344C}"/>
              </a:ext>
            </a:extLst>
          </p:cNvPr>
          <p:cNvSpPr>
            <a:spLocks noGrp="1"/>
          </p:cNvSpPr>
          <p:nvPr>
            <p:ph type="body" sz="quarter" idx="40" hasCustomPrompt="1"/>
          </p:nvPr>
        </p:nvSpPr>
        <p:spPr>
          <a:xfrm>
            <a:off x="4185955" y="660009"/>
            <a:ext cx="3885029" cy="238290"/>
          </a:xfrm>
          <a:prstGeom prst="rect">
            <a:avLst/>
          </a:prstGeom>
          <a:solidFill>
            <a:schemeClr val="bg1"/>
          </a:solidFill>
          <a:effectLst>
            <a:innerShdw dist="12700" dir="5400000">
              <a:srgbClr val="C20000"/>
            </a:innerShdw>
          </a:effectLst>
        </p:spPr>
        <p:txBody>
          <a:bodyPr vert="horz" wrap="square" lIns="77925" tIns="38963" rIns="77925" bIns="38963" rtlCol="0" anchor="ctr" anchorCtr="1">
            <a:noAutofit/>
          </a:bodyPr>
          <a:lstStyle>
            <a:lvl1pPr>
              <a:buFontTx/>
              <a:buNone/>
              <a:defRPr lang="zh-CN" altLang="en-US" sz="1200" b="1" dirty="0" smtClean="0">
                <a:solidFill>
                  <a:schemeClr val="tx1"/>
                </a:solidFill>
                <a:latin typeface="+mj-ea"/>
                <a:ea typeface="+mj-ea"/>
              </a:defRPr>
            </a:lvl1pPr>
          </a:lstStyle>
          <a:p>
            <a:pPr marL="0" lvl="0" indent="0">
              <a:buFontTx/>
              <a:buNone/>
            </a:pPr>
            <a:r>
              <a:rPr lang="zh-CN" altLang="en-US" dirty="0"/>
              <a:t>标题</a:t>
            </a:r>
          </a:p>
        </p:txBody>
      </p:sp>
      <p:sp>
        <p:nvSpPr>
          <p:cNvPr id="17" name="文本占位符 11">
            <a:extLst>
              <a:ext uri="{FF2B5EF4-FFF2-40B4-BE49-F238E27FC236}">
                <a16:creationId xmlns:a16="http://schemas.microsoft.com/office/drawing/2014/main" id="{0227B4A1-86A8-02F1-2ED2-1383B5DB87DA}"/>
              </a:ext>
            </a:extLst>
          </p:cNvPr>
          <p:cNvSpPr>
            <a:spLocks noGrp="1"/>
          </p:cNvSpPr>
          <p:nvPr>
            <p:ph type="body" sz="quarter" idx="42" hasCustomPrompt="1"/>
          </p:nvPr>
        </p:nvSpPr>
        <p:spPr>
          <a:xfrm>
            <a:off x="8225034" y="664690"/>
            <a:ext cx="3885029" cy="238290"/>
          </a:xfrm>
          <a:prstGeom prst="rect">
            <a:avLst/>
          </a:prstGeom>
          <a:solidFill>
            <a:schemeClr val="bg1"/>
          </a:solidFill>
          <a:effectLst>
            <a:innerShdw dist="12700" dir="5400000">
              <a:srgbClr val="C20000"/>
            </a:innerShdw>
          </a:effectLst>
        </p:spPr>
        <p:txBody>
          <a:bodyPr vert="horz" wrap="square" lIns="77925" tIns="38963" rIns="77925" bIns="38963" rtlCol="0" anchor="ctr" anchorCtr="1">
            <a:noAutofit/>
          </a:bodyPr>
          <a:lstStyle>
            <a:lvl1pPr>
              <a:buFontTx/>
              <a:buNone/>
              <a:defRPr lang="zh-CN" altLang="en-US" sz="1200" b="1" dirty="0" smtClean="0">
                <a:solidFill>
                  <a:schemeClr val="tx1"/>
                </a:solidFill>
                <a:latin typeface="+mj-ea"/>
                <a:ea typeface="+mj-ea"/>
              </a:defRPr>
            </a:lvl1pPr>
          </a:lstStyle>
          <a:p>
            <a:pPr marL="0" lvl="0" indent="0">
              <a:buFontTx/>
              <a:buNone/>
            </a:pPr>
            <a:r>
              <a:rPr lang="zh-CN" altLang="en-US" dirty="0"/>
              <a:t>标题</a:t>
            </a:r>
          </a:p>
        </p:txBody>
      </p:sp>
      <p:pic>
        <p:nvPicPr>
          <p:cNvPr id="18" name="图片 17">
            <a:extLst>
              <a:ext uri="{FF2B5EF4-FFF2-40B4-BE49-F238E27FC236}">
                <a16:creationId xmlns:a16="http://schemas.microsoft.com/office/drawing/2014/main" id="{035F0164-2EF9-B615-9A89-B34C4EFFF02D}"/>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741484" y="5018"/>
            <a:ext cx="1311900" cy="517488"/>
          </a:xfrm>
          <a:prstGeom prst="rect">
            <a:avLst/>
          </a:prstGeom>
        </p:spPr>
      </p:pic>
      <p:sp>
        <p:nvSpPr>
          <p:cNvPr id="20" name="内容占位符 19">
            <a:extLst>
              <a:ext uri="{FF2B5EF4-FFF2-40B4-BE49-F238E27FC236}">
                <a16:creationId xmlns:a16="http://schemas.microsoft.com/office/drawing/2014/main" id="{613FF7F7-9AE9-E147-C184-AB4FF0807A49}"/>
              </a:ext>
            </a:extLst>
          </p:cNvPr>
          <p:cNvSpPr>
            <a:spLocks noGrp="1"/>
          </p:cNvSpPr>
          <p:nvPr>
            <p:ph sz="quarter" idx="43"/>
          </p:nvPr>
        </p:nvSpPr>
        <p:spPr>
          <a:xfrm>
            <a:off x="114300" y="4349429"/>
            <a:ext cx="3895779" cy="21508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21" name="内容占位符 19">
            <a:extLst>
              <a:ext uri="{FF2B5EF4-FFF2-40B4-BE49-F238E27FC236}">
                <a16:creationId xmlns:a16="http://schemas.microsoft.com/office/drawing/2014/main" id="{4E71DCE0-6EBE-0D17-BE33-DBE16D0C17F7}"/>
              </a:ext>
            </a:extLst>
          </p:cNvPr>
          <p:cNvSpPr>
            <a:spLocks noGrp="1"/>
          </p:cNvSpPr>
          <p:nvPr>
            <p:ph sz="quarter" idx="44"/>
          </p:nvPr>
        </p:nvSpPr>
        <p:spPr>
          <a:xfrm>
            <a:off x="4175205" y="4370435"/>
            <a:ext cx="3895779" cy="21508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22" name="内容占位符 19">
            <a:extLst>
              <a:ext uri="{FF2B5EF4-FFF2-40B4-BE49-F238E27FC236}">
                <a16:creationId xmlns:a16="http://schemas.microsoft.com/office/drawing/2014/main" id="{B761C9FD-97DB-AB75-B8EF-0D7A938E1D38}"/>
              </a:ext>
            </a:extLst>
          </p:cNvPr>
          <p:cNvSpPr>
            <a:spLocks noGrp="1"/>
          </p:cNvSpPr>
          <p:nvPr>
            <p:ph sz="quarter" idx="45"/>
          </p:nvPr>
        </p:nvSpPr>
        <p:spPr>
          <a:xfrm>
            <a:off x="8180696" y="4372305"/>
            <a:ext cx="3895779" cy="21508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Tree>
    <p:extLst>
      <p:ext uri="{BB962C8B-B14F-4D97-AF65-F5344CB8AC3E}">
        <p14:creationId xmlns:p14="http://schemas.microsoft.com/office/powerpoint/2010/main" val="39316272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1_普通常用板式">
    <p:spTree>
      <p:nvGrpSpPr>
        <p:cNvPr id="1" name=""/>
        <p:cNvGrpSpPr/>
        <p:nvPr/>
      </p:nvGrpSpPr>
      <p:grpSpPr>
        <a:xfrm>
          <a:off x="0" y="0"/>
          <a:ext cx="0" cy="0"/>
          <a:chOff x="0" y="0"/>
          <a:chExt cx="0" cy="0"/>
        </a:xfrm>
      </p:grpSpPr>
      <p:sp>
        <p:nvSpPr>
          <p:cNvPr id="7" name="矩形 6"/>
          <p:cNvSpPr/>
          <p:nvPr userDrawn="1"/>
        </p:nvSpPr>
        <p:spPr>
          <a:xfrm>
            <a:off x="3192145" y="6675120"/>
            <a:ext cx="9000000" cy="180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6495415"/>
            <a:ext cx="9000000" cy="1797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635" y="532130"/>
            <a:ext cx="12191365" cy="72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3"/>
          <p:cNvSpPr>
            <a:spLocks noGrp="1"/>
          </p:cNvSpPr>
          <p:nvPr>
            <p:ph type="title" hasCustomPrompt="1"/>
            <p:custDataLst>
              <p:tags r:id="rId1"/>
            </p:custDataLst>
          </p:nvPr>
        </p:nvSpPr>
        <p:spPr>
          <a:xfrm>
            <a:off x="635" y="0"/>
            <a:ext cx="10464800" cy="532130"/>
          </a:xfrm>
        </p:spPr>
        <p:txBody>
          <a:bodyPr vert="horz" lIns="90000" tIns="46800" rIns="90000" bIns="46800" rtlCol="0" anchor="ctr" anchorCtr="0">
            <a:noAutofit/>
          </a:bodyPr>
          <a:lstStyle>
            <a:lvl1pPr>
              <a:defRPr sz="3600">
                <a:latin typeface="+mj-ea"/>
                <a:ea typeface="+mj-ea"/>
              </a:defRPr>
            </a:lvl1pPr>
          </a:lstStyle>
          <a:p>
            <a:pPr lvl="0"/>
            <a:r>
              <a:rPr lang="zh-CN" altLang="en-US" dirty="0">
                <a:sym typeface="+mn-ea"/>
              </a:rPr>
              <a:t>单击此处编辑标题</a:t>
            </a:r>
            <a:endParaRPr lang="zh-CN" altLang="en-US" dirty="0"/>
          </a:p>
        </p:txBody>
      </p:sp>
      <p:sp>
        <p:nvSpPr>
          <p:cNvPr id="10" name="文本占位符 9"/>
          <p:cNvSpPr>
            <a:spLocks noGrp="1"/>
          </p:cNvSpPr>
          <p:nvPr>
            <p:ph type="body" idx="13" hasCustomPrompt="1"/>
            <p:custDataLst>
              <p:tags r:id="rId2"/>
            </p:custDataLst>
          </p:nvPr>
        </p:nvSpPr>
        <p:spPr>
          <a:xfrm>
            <a:off x="614400" y="6655058"/>
            <a:ext cx="2171998" cy="260635"/>
          </a:xfrm>
        </p:spPr>
        <p:txBody>
          <a:bodyPr lIns="101600" tIns="38100" rIns="76200" bIns="38100" anchor="t" anchorCtr="0">
            <a:noAutofit/>
          </a:bodyPr>
          <a:lstStyle>
            <a:lvl1pPr marL="0" indent="0" algn="l">
              <a:lnSpc>
                <a:spcPct val="100000"/>
              </a:lnSpc>
              <a:buNone/>
              <a:defRPr sz="1000" b="1" spc="200">
                <a:solidFill>
                  <a:schemeClr val="tx1">
                    <a:lumMod val="75000"/>
                    <a:lumOff val="25000"/>
                  </a:schemeClr>
                </a:solidFill>
                <a:latin typeface="+mj-ea"/>
                <a:ea typeface="+mj-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单击此处编辑数据来源</a:t>
            </a:r>
          </a:p>
        </p:txBody>
      </p:sp>
      <p:sp>
        <p:nvSpPr>
          <p:cNvPr id="3" name="文本占位符 2">
            <a:extLst>
              <a:ext uri="{FF2B5EF4-FFF2-40B4-BE49-F238E27FC236}">
                <a16:creationId xmlns:a16="http://schemas.microsoft.com/office/drawing/2014/main" id="{DE256F3E-8826-EAFB-5572-A9DF4CAC254E}"/>
              </a:ext>
            </a:extLst>
          </p:cNvPr>
          <p:cNvSpPr>
            <a:spLocks noGrp="1"/>
          </p:cNvSpPr>
          <p:nvPr>
            <p:ph idx="1"/>
            <p:custDataLst>
              <p:tags r:id="rId3"/>
            </p:custDataLst>
          </p:nvPr>
        </p:nvSpPr>
        <p:spPr>
          <a:xfrm>
            <a:off x="114301" y="717425"/>
            <a:ext cx="2957364" cy="3206023"/>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6" name="文本框 5">
            <a:extLst>
              <a:ext uri="{FF2B5EF4-FFF2-40B4-BE49-F238E27FC236}">
                <a16:creationId xmlns:a16="http://schemas.microsoft.com/office/drawing/2014/main" id="{BB628D62-4925-FD8E-F239-638872AC5299}"/>
              </a:ext>
            </a:extLst>
          </p:cNvPr>
          <p:cNvSpPr txBox="1"/>
          <p:nvPr userDrawn="1"/>
        </p:nvSpPr>
        <p:spPr>
          <a:xfrm>
            <a:off x="-14276" y="6644221"/>
            <a:ext cx="723403" cy="246221"/>
          </a:xfrm>
          <a:prstGeom prst="rect">
            <a:avLst/>
          </a:prstGeom>
          <a:noFill/>
        </p:spPr>
        <p:txBody>
          <a:bodyPr wrap="square" rtlCol="0">
            <a:spAutoFit/>
          </a:bodyPr>
          <a:lstStyle/>
          <a:p>
            <a:r>
              <a:rPr lang="zh-CN" altLang="en-US" sz="1000" b="1" dirty="0">
                <a:latin typeface="+mj-ea"/>
                <a:ea typeface="+mj-ea"/>
              </a:rPr>
              <a:t>资料来源：</a:t>
            </a:r>
          </a:p>
        </p:txBody>
      </p:sp>
      <p:pic>
        <p:nvPicPr>
          <p:cNvPr id="11" name="图片 10">
            <a:extLst>
              <a:ext uri="{FF2B5EF4-FFF2-40B4-BE49-F238E27FC236}">
                <a16:creationId xmlns:a16="http://schemas.microsoft.com/office/drawing/2014/main" id="{7CDBF562-2693-75D7-92C0-418E04FEADAF}"/>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10741484" y="5018"/>
            <a:ext cx="1311900" cy="517488"/>
          </a:xfrm>
          <a:prstGeom prst="rect">
            <a:avLst/>
          </a:prstGeom>
        </p:spPr>
      </p:pic>
      <p:sp>
        <p:nvSpPr>
          <p:cNvPr id="16" name="文本占位符 2">
            <a:extLst>
              <a:ext uri="{FF2B5EF4-FFF2-40B4-BE49-F238E27FC236}">
                <a16:creationId xmlns:a16="http://schemas.microsoft.com/office/drawing/2014/main" id="{57DEBCF3-6E15-0F76-E311-5CC573B869B0}"/>
              </a:ext>
            </a:extLst>
          </p:cNvPr>
          <p:cNvSpPr>
            <a:spLocks noGrp="1"/>
          </p:cNvSpPr>
          <p:nvPr>
            <p:ph idx="17"/>
            <p:custDataLst>
              <p:tags r:id="rId4"/>
            </p:custDataLst>
          </p:nvPr>
        </p:nvSpPr>
        <p:spPr>
          <a:xfrm>
            <a:off x="3081156" y="717425"/>
            <a:ext cx="2957364" cy="3206023"/>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8" name="文本占位符 2">
            <a:extLst>
              <a:ext uri="{FF2B5EF4-FFF2-40B4-BE49-F238E27FC236}">
                <a16:creationId xmlns:a16="http://schemas.microsoft.com/office/drawing/2014/main" id="{4682B772-967E-691F-2A02-21B789BC95BD}"/>
              </a:ext>
            </a:extLst>
          </p:cNvPr>
          <p:cNvSpPr>
            <a:spLocks noGrp="1"/>
          </p:cNvSpPr>
          <p:nvPr>
            <p:ph idx="18"/>
            <p:custDataLst>
              <p:tags r:id="rId5"/>
            </p:custDataLst>
          </p:nvPr>
        </p:nvSpPr>
        <p:spPr>
          <a:xfrm>
            <a:off x="6140781" y="717425"/>
            <a:ext cx="2957364" cy="3206023"/>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9" name="文本占位符 2">
            <a:extLst>
              <a:ext uri="{FF2B5EF4-FFF2-40B4-BE49-F238E27FC236}">
                <a16:creationId xmlns:a16="http://schemas.microsoft.com/office/drawing/2014/main" id="{14AB76BA-08EE-7A55-E777-E5B5B8C5EDE4}"/>
              </a:ext>
            </a:extLst>
          </p:cNvPr>
          <p:cNvSpPr>
            <a:spLocks noGrp="1"/>
          </p:cNvSpPr>
          <p:nvPr>
            <p:ph idx="19"/>
            <p:custDataLst>
              <p:tags r:id="rId6"/>
            </p:custDataLst>
          </p:nvPr>
        </p:nvSpPr>
        <p:spPr>
          <a:xfrm>
            <a:off x="9107636" y="717425"/>
            <a:ext cx="2957364" cy="3206023"/>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26" name="文本占位符 2">
            <a:extLst>
              <a:ext uri="{FF2B5EF4-FFF2-40B4-BE49-F238E27FC236}">
                <a16:creationId xmlns:a16="http://schemas.microsoft.com/office/drawing/2014/main" id="{E4A54FAD-EE2D-43C1-EDA6-4E02F99E8748}"/>
              </a:ext>
            </a:extLst>
          </p:cNvPr>
          <p:cNvSpPr>
            <a:spLocks noGrp="1"/>
          </p:cNvSpPr>
          <p:nvPr>
            <p:ph idx="20"/>
            <p:custDataLst>
              <p:tags r:id="rId7"/>
            </p:custDataLst>
          </p:nvPr>
        </p:nvSpPr>
        <p:spPr>
          <a:xfrm>
            <a:off x="114301" y="4077072"/>
            <a:ext cx="2957364" cy="2403129"/>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27" name="文本占位符 2">
            <a:extLst>
              <a:ext uri="{FF2B5EF4-FFF2-40B4-BE49-F238E27FC236}">
                <a16:creationId xmlns:a16="http://schemas.microsoft.com/office/drawing/2014/main" id="{2608DCA1-2A81-4F86-6D28-5D47EBB52B33}"/>
              </a:ext>
            </a:extLst>
          </p:cNvPr>
          <p:cNvSpPr>
            <a:spLocks noGrp="1"/>
          </p:cNvSpPr>
          <p:nvPr>
            <p:ph idx="21"/>
            <p:custDataLst>
              <p:tags r:id="rId8"/>
            </p:custDataLst>
          </p:nvPr>
        </p:nvSpPr>
        <p:spPr>
          <a:xfrm>
            <a:off x="3081156" y="4077072"/>
            <a:ext cx="2957364" cy="2403129"/>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28" name="文本占位符 2">
            <a:extLst>
              <a:ext uri="{FF2B5EF4-FFF2-40B4-BE49-F238E27FC236}">
                <a16:creationId xmlns:a16="http://schemas.microsoft.com/office/drawing/2014/main" id="{DF7E1079-C751-FC73-89E0-31F61B6C23CE}"/>
              </a:ext>
            </a:extLst>
          </p:cNvPr>
          <p:cNvSpPr>
            <a:spLocks noGrp="1"/>
          </p:cNvSpPr>
          <p:nvPr>
            <p:ph idx="22"/>
            <p:custDataLst>
              <p:tags r:id="rId9"/>
            </p:custDataLst>
          </p:nvPr>
        </p:nvSpPr>
        <p:spPr>
          <a:xfrm>
            <a:off x="6140781" y="4077072"/>
            <a:ext cx="2957364" cy="2403129"/>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29" name="文本占位符 2">
            <a:extLst>
              <a:ext uri="{FF2B5EF4-FFF2-40B4-BE49-F238E27FC236}">
                <a16:creationId xmlns:a16="http://schemas.microsoft.com/office/drawing/2014/main" id="{0607E774-081D-2C3B-18E9-D868D3566E7A}"/>
              </a:ext>
            </a:extLst>
          </p:cNvPr>
          <p:cNvSpPr>
            <a:spLocks noGrp="1"/>
          </p:cNvSpPr>
          <p:nvPr>
            <p:ph idx="23"/>
            <p:custDataLst>
              <p:tags r:id="rId10"/>
            </p:custDataLst>
          </p:nvPr>
        </p:nvSpPr>
        <p:spPr>
          <a:xfrm>
            <a:off x="9107636" y="4077072"/>
            <a:ext cx="2957364" cy="2403129"/>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extLst>
      <p:ext uri="{BB962C8B-B14F-4D97-AF65-F5344CB8AC3E}">
        <p14:creationId xmlns:p14="http://schemas.microsoft.com/office/powerpoint/2010/main" val="77664514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2_普通常用板式">
    <p:spTree>
      <p:nvGrpSpPr>
        <p:cNvPr id="1" name=""/>
        <p:cNvGrpSpPr/>
        <p:nvPr/>
      </p:nvGrpSpPr>
      <p:grpSpPr>
        <a:xfrm>
          <a:off x="0" y="0"/>
          <a:ext cx="0" cy="0"/>
          <a:chOff x="0" y="0"/>
          <a:chExt cx="0" cy="0"/>
        </a:xfrm>
      </p:grpSpPr>
      <p:sp>
        <p:nvSpPr>
          <p:cNvPr id="7" name="矩形 6"/>
          <p:cNvSpPr/>
          <p:nvPr userDrawn="1"/>
        </p:nvSpPr>
        <p:spPr>
          <a:xfrm>
            <a:off x="3192145" y="6675120"/>
            <a:ext cx="9000000" cy="180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6495415"/>
            <a:ext cx="9000000" cy="1797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635" y="532130"/>
            <a:ext cx="12191365" cy="72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3"/>
          <p:cNvSpPr>
            <a:spLocks noGrp="1"/>
          </p:cNvSpPr>
          <p:nvPr>
            <p:ph type="title" hasCustomPrompt="1"/>
            <p:custDataLst>
              <p:tags r:id="rId1"/>
            </p:custDataLst>
          </p:nvPr>
        </p:nvSpPr>
        <p:spPr>
          <a:xfrm>
            <a:off x="635" y="0"/>
            <a:ext cx="10464800" cy="532130"/>
          </a:xfrm>
        </p:spPr>
        <p:txBody>
          <a:bodyPr vert="horz" lIns="90000" tIns="46800" rIns="90000" bIns="46800" rtlCol="0" anchor="ctr" anchorCtr="0">
            <a:noAutofit/>
          </a:bodyPr>
          <a:lstStyle>
            <a:lvl1pPr>
              <a:defRPr sz="3600">
                <a:latin typeface="+mj-ea"/>
                <a:ea typeface="+mj-ea"/>
              </a:defRPr>
            </a:lvl1pPr>
          </a:lstStyle>
          <a:p>
            <a:pPr lvl="0"/>
            <a:r>
              <a:rPr lang="zh-CN" altLang="en-US" dirty="0">
                <a:sym typeface="+mn-ea"/>
              </a:rPr>
              <a:t>单击此处编辑标题</a:t>
            </a:r>
            <a:endParaRPr lang="zh-CN" altLang="en-US" dirty="0"/>
          </a:p>
        </p:txBody>
      </p:sp>
      <p:sp>
        <p:nvSpPr>
          <p:cNvPr id="10" name="文本占位符 9"/>
          <p:cNvSpPr>
            <a:spLocks noGrp="1"/>
          </p:cNvSpPr>
          <p:nvPr>
            <p:ph type="body" idx="13" hasCustomPrompt="1"/>
            <p:custDataLst>
              <p:tags r:id="rId2"/>
            </p:custDataLst>
          </p:nvPr>
        </p:nvSpPr>
        <p:spPr>
          <a:xfrm>
            <a:off x="614400" y="6655058"/>
            <a:ext cx="2171998" cy="260635"/>
          </a:xfrm>
        </p:spPr>
        <p:txBody>
          <a:bodyPr lIns="101600" tIns="38100" rIns="76200" bIns="38100" anchor="t" anchorCtr="0">
            <a:noAutofit/>
          </a:bodyPr>
          <a:lstStyle>
            <a:lvl1pPr marL="0" indent="0" algn="l">
              <a:lnSpc>
                <a:spcPct val="100000"/>
              </a:lnSpc>
              <a:buNone/>
              <a:defRPr sz="1000" b="1" spc="200">
                <a:solidFill>
                  <a:schemeClr val="tx1">
                    <a:lumMod val="75000"/>
                    <a:lumOff val="25000"/>
                  </a:schemeClr>
                </a:solidFill>
                <a:latin typeface="+mj-ea"/>
                <a:ea typeface="+mj-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单击此处编辑数据来源</a:t>
            </a:r>
          </a:p>
        </p:txBody>
      </p:sp>
      <p:sp>
        <p:nvSpPr>
          <p:cNvPr id="6" name="文本框 5">
            <a:extLst>
              <a:ext uri="{FF2B5EF4-FFF2-40B4-BE49-F238E27FC236}">
                <a16:creationId xmlns:a16="http://schemas.microsoft.com/office/drawing/2014/main" id="{BB628D62-4925-FD8E-F239-638872AC5299}"/>
              </a:ext>
            </a:extLst>
          </p:cNvPr>
          <p:cNvSpPr txBox="1"/>
          <p:nvPr userDrawn="1"/>
        </p:nvSpPr>
        <p:spPr>
          <a:xfrm>
            <a:off x="-14276" y="6644221"/>
            <a:ext cx="723403" cy="246221"/>
          </a:xfrm>
          <a:prstGeom prst="rect">
            <a:avLst/>
          </a:prstGeom>
          <a:noFill/>
        </p:spPr>
        <p:txBody>
          <a:bodyPr wrap="square" rtlCol="0">
            <a:spAutoFit/>
          </a:bodyPr>
          <a:lstStyle/>
          <a:p>
            <a:r>
              <a:rPr lang="zh-CN" altLang="en-US" sz="1000" b="1" dirty="0">
                <a:latin typeface="+mj-ea"/>
                <a:ea typeface="+mj-ea"/>
              </a:rPr>
              <a:t>资料来源：</a:t>
            </a:r>
          </a:p>
        </p:txBody>
      </p:sp>
      <p:sp>
        <p:nvSpPr>
          <p:cNvPr id="13" name="文本占位符 2">
            <a:extLst>
              <a:ext uri="{FF2B5EF4-FFF2-40B4-BE49-F238E27FC236}">
                <a16:creationId xmlns:a16="http://schemas.microsoft.com/office/drawing/2014/main" id="{1BD248F0-4DFF-9205-3D79-C53E66B77468}"/>
              </a:ext>
            </a:extLst>
          </p:cNvPr>
          <p:cNvSpPr>
            <a:spLocks noGrp="1"/>
          </p:cNvSpPr>
          <p:nvPr>
            <p:ph idx="15"/>
            <p:custDataLst>
              <p:tags r:id="rId3"/>
            </p:custDataLst>
          </p:nvPr>
        </p:nvSpPr>
        <p:spPr>
          <a:xfrm>
            <a:off x="138355" y="3744408"/>
            <a:ext cx="5882407" cy="2412429"/>
          </a:xfrm>
          <a:prstGeom prst="rect">
            <a:avLst/>
          </a:prstGeom>
        </p:spPr>
        <p:txBody>
          <a:bodyPr vert="horz" lIns="90000" tIns="46800" rIns="90000" bIns="4680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15" name="文本占位符 2">
            <a:extLst>
              <a:ext uri="{FF2B5EF4-FFF2-40B4-BE49-F238E27FC236}">
                <a16:creationId xmlns:a16="http://schemas.microsoft.com/office/drawing/2014/main" id="{2B270365-EC12-9D71-B59D-4BA65CEF1442}"/>
              </a:ext>
            </a:extLst>
          </p:cNvPr>
          <p:cNvSpPr>
            <a:spLocks noGrp="1"/>
          </p:cNvSpPr>
          <p:nvPr>
            <p:ph idx="16"/>
            <p:custDataLst>
              <p:tags r:id="rId4"/>
            </p:custDataLst>
          </p:nvPr>
        </p:nvSpPr>
        <p:spPr>
          <a:xfrm>
            <a:off x="6170977" y="3744408"/>
            <a:ext cx="5882407" cy="2412429"/>
          </a:xfrm>
          <a:prstGeom prst="rect">
            <a:avLst/>
          </a:prstGeom>
        </p:spPr>
        <p:txBody>
          <a:bodyPr vert="horz" lIns="90000" tIns="46800" rIns="90000" bIns="4680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3" name="文本占位符 2">
            <a:extLst>
              <a:ext uri="{FF2B5EF4-FFF2-40B4-BE49-F238E27FC236}">
                <a16:creationId xmlns:a16="http://schemas.microsoft.com/office/drawing/2014/main" id="{DE256F3E-8826-EAFB-5572-A9DF4CAC254E}"/>
              </a:ext>
            </a:extLst>
          </p:cNvPr>
          <p:cNvSpPr>
            <a:spLocks noGrp="1"/>
          </p:cNvSpPr>
          <p:nvPr>
            <p:ph idx="1"/>
            <p:custDataLst>
              <p:tags r:id="rId5"/>
            </p:custDataLst>
          </p:nvPr>
        </p:nvSpPr>
        <p:spPr>
          <a:xfrm>
            <a:off x="127000" y="920617"/>
            <a:ext cx="3783368" cy="2470284"/>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5" name="文本占位符 2">
            <a:extLst>
              <a:ext uri="{FF2B5EF4-FFF2-40B4-BE49-F238E27FC236}">
                <a16:creationId xmlns:a16="http://schemas.microsoft.com/office/drawing/2014/main" id="{3F0C0BFF-164C-195C-3361-76CDB74832C0}"/>
              </a:ext>
            </a:extLst>
          </p:cNvPr>
          <p:cNvSpPr>
            <a:spLocks noGrp="1"/>
          </p:cNvSpPr>
          <p:nvPr>
            <p:ph idx="17"/>
            <p:custDataLst>
              <p:tags r:id="rId6"/>
            </p:custDataLst>
          </p:nvPr>
        </p:nvSpPr>
        <p:spPr>
          <a:xfrm>
            <a:off x="4204316" y="910200"/>
            <a:ext cx="3783368" cy="2470284"/>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1" name="文本占位符 2">
            <a:extLst>
              <a:ext uri="{FF2B5EF4-FFF2-40B4-BE49-F238E27FC236}">
                <a16:creationId xmlns:a16="http://schemas.microsoft.com/office/drawing/2014/main" id="{45994539-C782-BDC1-7880-55B268EEB39C}"/>
              </a:ext>
            </a:extLst>
          </p:cNvPr>
          <p:cNvSpPr>
            <a:spLocks noGrp="1"/>
          </p:cNvSpPr>
          <p:nvPr>
            <p:ph idx="18"/>
            <p:custDataLst>
              <p:tags r:id="rId7"/>
            </p:custDataLst>
          </p:nvPr>
        </p:nvSpPr>
        <p:spPr>
          <a:xfrm>
            <a:off x="8281632" y="920617"/>
            <a:ext cx="3783368" cy="2470284"/>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4" name="文本占位符 11">
            <a:extLst>
              <a:ext uri="{FF2B5EF4-FFF2-40B4-BE49-F238E27FC236}">
                <a16:creationId xmlns:a16="http://schemas.microsoft.com/office/drawing/2014/main" id="{EA0D174D-D5AB-BA58-A50D-7C3D71065271}"/>
              </a:ext>
            </a:extLst>
          </p:cNvPr>
          <p:cNvSpPr>
            <a:spLocks noGrp="1"/>
          </p:cNvSpPr>
          <p:nvPr>
            <p:ph type="body" sz="quarter" idx="38" hasCustomPrompt="1"/>
          </p:nvPr>
        </p:nvSpPr>
        <p:spPr>
          <a:xfrm>
            <a:off x="125050" y="643833"/>
            <a:ext cx="3783368" cy="238290"/>
          </a:xfrm>
          <a:prstGeom prst="rect">
            <a:avLst/>
          </a:prstGeom>
          <a:solidFill>
            <a:schemeClr val="bg1"/>
          </a:solidFill>
          <a:ln>
            <a:solidFill>
              <a:schemeClr val="tx1"/>
            </a:solidFill>
            <a:prstDash val="sysDot"/>
          </a:ln>
          <a:effectLst>
            <a:innerShdw dist="12700" dir="5400000">
              <a:srgbClr val="C20000"/>
            </a:innerShdw>
          </a:effectLst>
        </p:spPr>
        <p:txBody>
          <a:bodyPr vert="horz" wrap="square" lIns="77925" tIns="38963" rIns="77925" bIns="38963" rtlCol="0" anchor="ctr" anchorCtr="1">
            <a:noAutofit/>
          </a:bodyPr>
          <a:lstStyle>
            <a:lvl1pPr>
              <a:buFontTx/>
              <a:buNone/>
              <a:defRPr lang="zh-CN" altLang="en-US" sz="1200" b="1" dirty="0" smtClean="0">
                <a:solidFill>
                  <a:schemeClr val="tx1"/>
                </a:solidFill>
                <a:latin typeface="+mj-ea"/>
                <a:ea typeface="+mj-ea"/>
              </a:defRPr>
            </a:lvl1pPr>
          </a:lstStyle>
          <a:p>
            <a:pPr marL="0" lvl="0" indent="0">
              <a:buFontTx/>
              <a:buNone/>
            </a:pPr>
            <a:r>
              <a:rPr lang="zh-CN" altLang="en-US" dirty="0"/>
              <a:t>标题</a:t>
            </a:r>
          </a:p>
        </p:txBody>
      </p:sp>
      <p:sp>
        <p:nvSpPr>
          <p:cNvPr id="17" name="文本占位符 11">
            <a:extLst>
              <a:ext uri="{FF2B5EF4-FFF2-40B4-BE49-F238E27FC236}">
                <a16:creationId xmlns:a16="http://schemas.microsoft.com/office/drawing/2014/main" id="{56398D06-2D3E-96FD-797D-1B8F2987FEFA}"/>
              </a:ext>
            </a:extLst>
          </p:cNvPr>
          <p:cNvSpPr>
            <a:spLocks noGrp="1"/>
          </p:cNvSpPr>
          <p:nvPr>
            <p:ph type="body" sz="quarter" idx="40" hasCustomPrompt="1"/>
          </p:nvPr>
        </p:nvSpPr>
        <p:spPr>
          <a:xfrm>
            <a:off x="4204316" y="636831"/>
            <a:ext cx="3783368" cy="238290"/>
          </a:xfrm>
          <a:prstGeom prst="rect">
            <a:avLst/>
          </a:prstGeom>
          <a:solidFill>
            <a:schemeClr val="bg1"/>
          </a:solidFill>
          <a:ln>
            <a:solidFill>
              <a:schemeClr val="tx1"/>
            </a:solidFill>
            <a:prstDash val="sysDot"/>
          </a:ln>
          <a:effectLst>
            <a:innerShdw dist="12700" dir="5400000">
              <a:srgbClr val="C20000"/>
            </a:innerShdw>
          </a:effectLst>
        </p:spPr>
        <p:txBody>
          <a:bodyPr vert="horz" wrap="square" lIns="77925" tIns="38963" rIns="77925" bIns="38963" rtlCol="0" anchor="ctr" anchorCtr="1">
            <a:noAutofit/>
          </a:bodyPr>
          <a:lstStyle>
            <a:lvl1pPr>
              <a:buFontTx/>
              <a:buNone/>
              <a:defRPr lang="zh-CN" altLang="en-US" sz="1200" b="1" dirty="0" smtClean="0">
                <a:solidFill>
                  <a:schemeClr val="tx1"/>
                </a:solidFill>
                <a:latin typeface="+mj-ea"/>
                <a:ea typeface="+mj-ea"/>
              </a:defRPr>
            </a:lvl1pPr>
          </a:lstStyle>
          <a:p>
            <a:pPr marL="0" lvl="0" indent="0">
              <a:buFontTx/>
              <a:buNone/>
            </a:pPr>
            <a:r>
              <a:rPr lang="zh-CN" altLang="en-US" dirty="0"/>
              <a:t>标题</a:t>
            </a:r>
          </a:p>
        </p:txBody>
      </p:sp>
      <p:sp>
        <p:nvSpPr>
          <p:cNvPr id="21" name="文本占位符 11">
            <a:extLst>
              <a:ext uri="{FF2B5EF4-FFF2-40B4-BE49-F238E27FC236}">
                <a16:creationId xmlns:a16="http://schemas.microsoft.com/office/drawing/2014/main" id="{CDDB76DA-F715-8146-E189-2ABB755EBCF9}"/>
              </a:ext>
            </a:extLst>
          </p:cNvPr>
          <p:cNvSpPr>
            <a:spLocks noGrp="1"/>
          </p:cNvSpPr>
          <p:nvPr>
            <p:ph type="body" sz="quarter" idx="42" hasCustomPrompt="1"/>
          </p:nvPr>
        </p:nvSpPr>
        <p:spPr>
          <a:xfrm>
            <a:off x="8281632" y="617479"/>
            <a:ext cx="3783368" cy="238290"/>
          </a:xfrm>
          <a:prstGeom prst="rect">
            <a:avLst/>
          </a:prstGeom>
          <a:solidFill>
            <a:schemeClr val="bg1"/>
          </a:solidFill>
          <a:ln>
            <a:solidFill>
              <a:schemeClr val="tx1"/>
            </a:solidFill>
            <a:prstDash val="sysDot"/>
          </a:ln>
          <a:effectLst>
            <a:innerShdw dist="12700" dir="5400000">
              <a:srgbClr val="C20000"/>
            </a:innerShdw>
          </a:effectLst>
        </p:spPr>
        <p:txBody>
          <a:bodyPr vert="horz" wrap="square" lIns="77925" tIns="38963" rIns="77925" bIns="38963" rtlCol="0" anchor="ctr" anchorCtr="1">
            <a:noAutofit/>
          </a:bodyPr>
          <a:lstStyle>
            <a:lvl1pPr>
              <a:buFontTx/>
              <a:buNone/>
              <a:defRPr lang="zh-CN" altLang="en-US" sz="1200" b="1" dirty="0" smtClean="0">
                <a:solidFill>
                  <a:schemeClr val="tx1"/>
                </a:solidFill>
                <a:latin typeface="+mj-ea"/>
                <a:ea typeface="+mj-ea"/>
              </a:defRPr>
            </a:lvl1pPr>
          </a:lstStyle>
          <a:p>
            <a:pPr marL="0" lvl="0" indent="0">
              <a:buFontTx/>
              <a:buNone/>
            </a:pPr>
            <a:r>
              <a:rPr lang="zh-CN" altLang="en-US" dirty="0"/>
              <a:t>标题</a:t>
            </a:r>
          </a:p>
        </p:txBody>
      </p:sp>
      <p:sp>
        <p:nvSpPr>
          <p:cNvPr id="23" name="文本占位符 11">
            <a:extLst>
              <a:ext uri="{FF2B5EF4-FFF2-40B4-BE49-F238E27FC236}">
                <a16:creationId xmlns:a16="http://schemas.microsoft.com/office/drawing/2014/main" id="{2508874D-6255-3754-7707-508D39A20213}"/>
              </a:ext>
            </a:extLst>
          </p:cNvPr>
          <p:cNvSpPr>
            <a:spLocks noGrp="1"/>
          </p:cNvSpPr>
          <p:nvPr>
            <p:ph type="body" sz="quarter" idx="44" hasCustomPrompt="1"/>
          </p:nvPr>
        </p:nvSpPr>
        <p:spPr>
          <a:xfrm>
            <a:off x="125049" y="3473417"/>
            <a:ext cx="5875717" cy="238290"/>
          </a:xfrm>
          <a:prstGeom prst="rect">
            <a:avLst/>
          </a:prstGeom>
          <a:solidFill>
            <a:schemeClr val="bg1"/>
          </a:solidFill>
          <a:ln>
            <a:solidFill>
              <a:schemeClr val="tx1"/>
            </a:solidFill>
            <a:prstDash val="sysDot"/>
          </a:ln>
          <a:effectLst>
            <a:innerShdw dist="12700" dir="5400000">
              <a:srgbClr val="C20000"/>
            </a:innerShdw>
          </a:effectLst>
        </p:spPr>
        <p:txBody>
          <a:bodyPr vert="horz" wrap="square" lIns="77925" tIns="38963" rIns="77925" bIns="38963" rtlCol="0" anchor="ctr" anchorCtr="1">
            <a:noAutofit/>
          </a:bodyPr>
          <a:lstStyle>
            <a:lvl1pPr>
              <a:buFontTx/>
              <a:buNone/>
              <a:defRPr lang="zh-CN" altLang="en-US" sz="1200" b="1" dirty="0" smtClean="0">
                <a:solidFill>
                  <a:schemeClr val="tx1"/>
                </a:solidFill>
                <a:latin typeface="+mj-ea"/>
                <a:ea typeface="+mj-ea"/>
              </a:defRPr>
            </a:lvl1pPr>
          </a:lstStyle>
          <a:p>
            <a:pPr marL="0" lvl="0" indent="0">
              <a:buFontTx/>
              <a:buNone/>
            </a:pPr>
            <a:r>
              <a:rPr lang="zh-CN" altLang="en-US" dirty="0"/>
              <a:t>标题</a:t>
            </a:r>
          </a:p>
        </p:txBody>
      </p:sp>
      <p:sp>
        <p:nvSpPr>
          <p:cNvPr id="25" name="文本占位符 11">
            <a:extLst>
              <a:ext uri="{FF2B5EF4-FFF2-40B4-BE49-F238E27FC236}">
                <a16:creationId xmlns:a16="http://schemas.microsoft.com/office/drawing/2014/main" id="{E8D063C2-4E25-C467-C983-538173A3711F}"/>
              </a:ext>
            </a:extLst>
          </p:cNvPr>
          <p:cNvSpPr>
            <a:spLocks noGrp="1"/>
          </p:cNvSpPr>
          <p:nvPr>
            <p:ph type="body" sz="quarter" idx="46" hasCustomPrompt="1"/>
          </p:nvPr>
        </p:nvSpPr>
        <p:spPr>
          <a:xfrm>
            <a:off x="6191236" y="3473417"/>
            <a:ext cx="5875717" cy="238290"/>
          </a:xfrm>
          <a:prstGeom prst="rect">
            <a:avLst/>
          </a:prstGeom>
          <a:solidFill>
            <a:schemeClr val="bg1"/>
          </a:solidFill>
          <a:ln>
            <a:solidFill>
              <a:schemeClr val="tx1"/>
            </a:solidFill>
            <a:prstDash val="sysDot"/>
          </a:ln>
          <a:effectLst>
            <a:innerShdw dist="12700" dir="5400000">
              <a:srgbClr val="C20000"/>
            </a:innerShdw>
          </a:effectLst>
        </p:spPr>
        <p:txBody>
          <a:bodyPr vert="horz" wrap="square" lIns="77925" tIns="38963" rIns="77925" bIns="38963" rtlCol="0" anchor="ctr" anchorCtr="1">
            <a:noAutofit/>
          </a:bodyPr>
          <a:lstStyle>
            <a:lvl1pPr>
              <a:buFontTx/>
              <a:buNone/>
              <a:defRPr lang="zh-CN" altLang="en-US" sz="1200" b="1" dirty="0" smtClean="0">
                <a:solidFill>
                  <a:schemeClr val="tx1"/>
                </a:solidFill>
                <a:latin typeface="+mj-ea"/>
                <a:ea typeface="+mj-ea"/>
              </a:defRPr>
            </a:lvl1pPr>
          </a:lstStyle>
          <a:p>
            <a:pPr marL="0" lvl="0" indent="0">
              <a:buFontTx/>
              <a:buNone/>
            </a:pPr>
            <a:r>
              <a:rPr lang="zh-CN" altLang="en-US" dirty="0"/>
              <a:t>标题</a:t>
            </a:r>
          </a:p>
        </p:txBody>
      </p:sp>
      <p:pic>
        <p:nvPicPr>
          <p:cNvPr id="18" name="图片 17">
            <a:extLst>
              <a:ext uri="{FF2B5EF4-FFF2-40B4-BE49-F238E27FC236}">
                <a16:creationId xmlns:a16="http://schemas.microsoft.com/office/drawing/2014/main" id="{368C5D18-872B-D57C-1F13-400B6FDC7566}"/>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10741484" y="5018"/>
            <a:ext cx="1311900" cy="517488"/>
          </a:xfrm>
          <a:prstGeom prst="rect">
            <a:avLst/>
          </a:prstGeom>
        </p:spPr>
      </p:pic>
    </p:spTree>
    <p:extLst>
      <p:ext uri="{BB962C8B-B14F-4D97-AF65-F5344CB8AC3E}">
        <p14:creationId xmlns:p14="http://schemas.microsoft.com/office/powerpoint/2010/main" val="14639652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3_普通常用板式">
    <p:spTree>
      <p:nvGrpSpPr>
        <p:cNvPr id="1" name=""/>
        <p:cNvGrpSpPr/>
        <p:nvPr/>
      </p:nvGrpSpPr>
      <p:grpSpPr>
        <a:xfrm>
          <a:off x="0" y="0"/>
          <a:ext cx="0" cy="0"/>
          <a:chOff x="0" y="0"/>
          <a:chExt cx="0" cy="0"/>
        </a:xfrm>
      </p:grpSpPr>
      <p:sp>
        <p:nvSpPr>
          <p:cNvPr id="7" name="矩形 6"/>
          <p:cNvSpPr/>
          <p:nvPr userDrawn="1"/>
        </p:nvSpPr>
        <p:spPr>
          <a:xfrm>
            <a:off x="3192145" y="6675120"/>
            <a:ext cx="9000000" cy="180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6495415"/>
            <a:ext cx="9000000" cy="1797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635" y="532130"/>
            <a:ext cx="12191365" cy="72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3"/>
          <p:cNvSpPr>
            <a:spLocks noGrp="1"/>
          </p:cNvSpPr>
          <p:nvPr>
            <p:ph type="title" hasCustomPrompt="1"/>
            <p:custDataLst>
              <p:tags r:id="rId1"/>
            </p:custDataLst>
          </p:nvPr>
        </p:nvSpPr>
        <p:spPr>
          <a:xfrm>
            <a:off x="635" y="0"/>
            <a:ext cx="10464800" cy="532130"/>
          </a:xfrm>
        </p:spPr>
        <p:txBody>
          <a:bodyPr vert="horz" lIns="90000" tIns="46800" rIns="90000" bIns="46800" rtlCol="0" anchor="ctr" anchorCtr="0">
            <a:noAutofit/>
          </a:bodyPr>
          <a:lstStyle>
            <a:lvl1pPr>
              <a:defRPr sz="3600">
                <a:latin typeface="+mj-ea"/>
                <a:ea typeface="+mj-ea"/>
              </a:defRPr>
            </a:lvl1pPr>
          </a:lstStyle>
          <a:p>
            <a:pPr lvl="0"/>
            <a:r>
              <a:rPr lang="zh-CN" altLang="en-US" dirty="0">
                <a:sym typeface="+mn-ea"/>
              </a:rPr>
              <a:t>单击此处编辑标题</a:t>
            </a:r>
            <a:endParaRPr lang="zh-CN" altLang="en-US" dirty="0"/>
          </a:p>
        </p:txBody>
      </p:sp>
      <p:sp>
        <p:nvSpPr>
          <p:cNvPr id="10" name="文本占位符 9"/>
          <p:cNvSpPr>
            <a:spLocks noGrp="1"/>
          </p:cNvSpPr>
          <p:nvPr>
            <p:ph type="body" idx="13" hasCustomPrompt="1"/>
            <p:custDataLst>
              <p:tags r:id="rId2"/>
            </p:custDataLst>
          </p:nvPr>
        </p:nvSpPr>
        <p:spPr>
          <a:xfrm>
            <a:off x="614400" y="6655058"/>
            <a:ext cx="2171998" cy="260635"/>
          </a:xfrm>
        </p:spPr>
        <p:txBody>
          <a:bodyPr lIns="101600" tIns="38100" rIns="76200" bIns="38100" anchor="t" anchorCtr="0">
            <a:noAutofit/>
          </a:bodyPr>
          <a:lstStyle>
            <a:lvl1pPr marL="0" indent="0" algn="l">
              <a:lnSpc>
                <a:spcPct val="100000"/>
              </a:lnSpc>
              <a:buNone/>
              <a:defRPr sz="1000" b="1" spc="200">
                <a:solidFill>
                  <a:schemeClr val="tx1">
                    <a:lumMod val="75000"/>
                    <a:lumOff val="25000"/>
                  </a:schemeClr>
                </a:solidFill>
                <a:latin typeface="+mj-ea"/>
                <a:ea typeface="+mj-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单击此处编辑数据来源</a:t>
            </a:r>
          </a:p>
        </p:txBody>
      </p:sp>
      <p:sp>
        <p:nvSpPr>
          <p:cNvPr id="3" name="文本占位符 2">
            <a:extLst>
              <a:ext uri="{FF2B5EF4-FFF2-40B4-BE49-F238E27FC236}">
                <a16:creationId xmlns:a16="http://schemas.microsoft.com/office/drawing/2014/main" id="{DE256F3E-8826-EAFB-5572-A9DF4CAC254E}"/>
              </a:ext>
            </a:extLst>
          </p:cNvPr>
          <p:cNvSpPr>
            <a:spLocks noGrp="1"/>
          </p:cNvSpPr>
          <p:nvPr>
            <p:ph idx="1"/>
            <p:custDataLst>
              <p:tags r:id="rId3"/>
            </p:custDataLst>
          </p:nvPr>
        </p:nvSpPr>
        <p:spPr>
          <a:xfrm>
            <a:off x="118361" y="892111"/>
            <a:ext cx="3783368" cy="249581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6" name="文本框 5">
            <a:extLst>
              <a:ext uri="{FF2B5EF4-FFF2-40B4-BE49-F238E27FC236}">
                <a16:creationId xmlns:a16="http://schemas.microsoft.com/office/drawing/2014/main" id="{BB628D62-4925-FD8E-F239-638872AC5299}"/>
              </a:ext>
            </a:extLst>
          </p:cNvPr>
          <p:cNvSpPr txBox="1"/>
          <p:nvPr userDrawn="1"/>
        </p:nvSpPr>
        <p:spPr>
          <a:xfrm>
            <a:off x="-14276" y="6644221"/>
            <a:ext cx="723403" cy="246221"/>
          </a:xfrm>
          <a:prstGeom prst="rect">
            <a:avLst/>
          </a:prstGeom>
          <a:noFill/>
        </p:spPr>
        <p:txBody>
          <a:bodyPr wrap="square" rtlCol="0">
            <a:spAutoFit/>
          </a:bodyPr>
          <a:lstStyle/>
          <a:p>
            <a:r>
              <a:rPr lang="zh-CN" altLang="en-US" sz="1000" b="1" dirty="0">
                <a:latin typeface="+mj-ea"/>
                <a:ea typeface="+mj-ea"/>
              </a:rPr>
              <a:t>资料来源：</a:t>
            </a:r>
          </a:p>
        </p:txBody>
      </p:sp>
      <p:sp>
        <p:nvSpPr>
          <p:cNvPr id="5" name="文本占位符 2">
            <a:extLst>
              <a:ext uri="{FF2B5EF4-FFF2-40B4-BE49-F238E27FC236}">
                <a16:creationId xmlns:a16="http://schemas.microsoft.com/office/drawing/2014/main" id="{ABBC558D-124E-B845-DBC8-4E2DC34C8C5C}"/>
              </a:ext>
            </a:extLst>
          </p:cNvPr>
          <p:cNvSpPr>
            <a:spLocks noGrp="1"/>
          </p:cNvSpPr>
          <p:nvPr>
            <p:ph idx="16"/>
            <p:custDataLst>
              <p:tags r:id="rId4"/>
            </p:custDataLst>
          </p:nvPr>
        </p:nvSpPr>
        <p:spPr>
          <a:xfrm>
            <a:off x="4204316" y="892111"/>
            <a:ext cx="3783368" cy="2495810"/>
          </a:xfrm>
          <a:prstGeom prst="rect">
            <a:avLst/>
          </a:prstGeom>
        </p:spPr>
        <p:txBody>
          <a:bodyPr vert="horz" lIns="90000" tIns="46800" rIns="90000" bIns="4680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14" name="文本占位符 2">
            <a:extLst>
              <a:ext uri="{FF2B5EF4-FFF2-40B4-BE49-F238E27FC236}">
                <a16:creationId xmlns:a16="http://schemas.microsoft.com/office/drawing/2014/main" id="{6AC49DD8-E8E0-AAA0-8F49-CD82065DDED7}"/>
              </a:ext>
            </a:extLst>
          </p:cNvPr>
          <p:cNvSpPr>
            <a:spLocks noGrp="1"/>
          </p:cNvSpPr>
          <p:nvPr>
            <p:ph idx="18"/>
            <p:custDataLst>
              <p:tags r:id="rId5"/>
            </p:custDataLst>
          </p:nvPr>
        </p:nvSpPr>
        <p:spPr>
          <a:xfrm>
            <a:off x="8250010" y="892111"/>
            <a:ext cx="3783368" cy="2495810"/>
          </a:xfrm>
          <a:prstGeom prst="rect">
            <a:avLst/>
          </a:prstGeom>
        </p:spPr>
        <p:txBody>
          <a:bodyPr vert="horz" lIns="90000" tIns="46800" rIns="90000" bIns="4680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15" name="文本占位符 11">
            <a:extLst>
              <a:ext uri="{FF2B5EF4-FFF2-40B4-BE49-F238E27FC236}">
                <a16:creationId xmlns:a16="http://schemas.microsoft.com/office/drawing/2014/main" id="{4E0686EA-8E37-6CA2-4C7D-C8FF6FD7E1AE}"/>
              </a:ext>
            </a:extLst>
          </p:cNvPr>
          <p:cNvSpPr>
            <a:spLocks noGrp="1"/>
          </p:cNvSpPr>
          <p:nvPr>
            <p:ph type="body" sz="quarter" idx="38" hasCustomPrompt="1"/>
          </p:nvPr>
        </p:nvSpPr>
        <p:spPr>
          <a:xfrm>
            <a:off x="125050" y="623782"/>
            <a:ext cx="3776679" cy="238290"/>
          </a:xfrm>
          <a:prstGeom prst="rect">
            <a:avLst/>
          </a:prstGeom>
          <a:solidFill>
            <a:schemeClr val="bg1"/>
          </a:solidFill>
          <a:ln>
            <a:solidFill>
              <a:schemeClr val="tx1"/>
            </a:solidFill>
            <a:prstDash val="sysDot"/>
          </a:ln>
          <a:effectLst>
            <a:innerShdw dist="12700" dir="5400000">
              <a:srgbClr val="C20000"/>
            </a:innerShdw>
          </a:effectLst>
        </p:spPr>
        <p:txBody>
          <a:bodyPr vert="horz" wrap="square" lIns="77925" tIns="38963" rIns="77925" bIns="38963" rtlCol="0" anchor="ctr" anchorCtr="1">
            <a:noAutofit/>
          </a:bodyPr>
          <a:lstStyle>
            <a:lvl1pPr>
              <a:buFontTx/>
              <a:buNone/>
              <a:defRPr lang="zh-CN" altLang="en-US" sz="1200" b="1" dirty="0" smtClean="0">
                <a:solidFill>
                  <a:schemeClr val="tx1"/>
                </a:solidFill>
                <a:latin typeface="+mj-ea"/>
                <a:ea typeface="+mj-ea"/>
              </a:defRPr>
            </a:lvl1pPr>
          </a:lstStyle>
          <a:p>
            <a:pPr marL="0" lvl="0" indent="0">
              <a:buFontTx/>
              <a:buNone/>
            </a:pPr>
            <a:r>
              <a:rPr lang="zh-CN" altLang="en-US" dirty="0"/>
              <a:t>标题</a:t>
            </a:r>
          </a:p>
        </p:txBody>
      </p:sp>
      <p:sp>
        <p:nvSpPr>
          <p:cNvPr id="18" name="文本占位符 11">
            <a:extLst>
              <a:ext uri="{FF2B5EF4-FFF2-40B4-BE49-F238E27FC236}">
                <a16:creationId xmlns:a16="http://schemas.microsoft.com/office/drawing/2014/main" id="{DCE9534A-9C85-0CA8-29C8-75FF66560F15}"/>
              </a:ext>
            </a:extLst>
          </p:cNvPr>
          <p:cNvSpPr>
            <a:spLocks noGrp="1"/>
          </p:cNvSpPr>
          <p:nvPr>
            <p:ph type="body" sz="quarter" idx="40" hasCustomPrompt="1"/>
          </p:nvPr>
        </p:nvSpPr>
        <p:spPr>
          <a:xfrm>
            <a:off x="4185749" y="628975"/>
            <a:ext cx="3776679" cy="238290"/>
          </a:xfrm>
          <a:prstGeom prst="rect">
            <a:avLst/>
          </a:prstGeom>
          <a:solidFill>
            <a:schemeClr val="bg1"/>
          </a:solidFill>
          <a:ln>
            <a:solidFill>
              <a:schemeClr val="tx1"/>
            </a:solidFill>
            <a:prstDash val="sysDot"/>
          </a:ln>
          <a:effectLst>
            <a:innerShdw dist="12700" dir="5400000">
              <a:srgbClr val="C20000"/>
            </a:innerShdw>
          </a:effectLst>
        </p:spPr>
        <p:txBody>
          <a:bodyPr vert="horz" wrap="square" lIns="77925" tIns="38963" rIns="77925" bIns="38963" rtlCol="0" anchor="ctr" anchorCtr="1">
            <a:noAutofit/>
          </a:bodyPr>
          <a:lstStyle>
            <a:lvl1pPr>
              <a:buFontTx/>
              <a:buNone/>
              <a:defRPr lang="zh-CN" altLang="en-US" sz="1200" b="1" dirty="0" smtClean="0">
                <a:solidFill>
                  <a:schemeClr val="tx1"/>
                </a:solidFill>
                <a:latin typeface="+mj-ea"/>
                <a:ea typeface="+mj-ea"/>
              </a:defRPr>
            </a:lvl1pPr>
          </a:lstStyle>
          <a:p>
            <a:pPr marL="0" lvl="0" indent="0">
              <a:buFontTx/>
              <a:buNone/>
            </a:pPr>
            <a:r>
              <a:rPr lang="zh-CN" altLang="en-US" dirty="0"/>
              <a:t>标题</a:t>
            </a:r>
          </a:p>
        </p:txBody>
      </p:sp>
      <p:sp>
        <p:nvSpPr>
          <p:cNvPr id="20" name="文本占位符 11">
            <a:extLst>
              <a:ext uri="{FF2B5EF4-FFF2-40B4-BE49-F238E27FC236}">
                <a16:creationId xmlns:a16="http://schemas.microsoft.com/office/drawing/2014/main" id="{02BBC0DD-FD9B-B5AC-5BF9-69AE4C4C75AD}"/>
              </a:ext>
            </a:extLst>
          </p:cNvPr>
          <p:cNvSpPr>
            <a:spLocks noGrp="1"/>
          </p:cNvSpPr>
          <p:nvPr>
            <p:ph type="body" sz="quarter" idx="42" hasCustomPrompt="1"/>
          </p:nvPr>
        </p:nvSpPr>
        <p:spPr>
          <a:xfrm>
            <a:off x="8250010" y="628975"/>
            <a:ext cx="3776679" cy="238290"/>
          </a:xfrm>
          <a:prstGeom prst="rect">
            <a:avLst/>
          </a:prstGeom>
          <a:solidFill>
            <a:schemeClr val="bg1"/>
          </a:solidFill>
          <a:ln>
            <a:solidFill>
              <a:schemeClr val="tx1"/>
            </a:solidFill>
            <a:prstDash val="sysDot"/>
          </a:ln>
          <a:effectLst>
            <a:innerShdw dist="12700" dir="5400000">
              <a:srgbClr val="C20000"/>
            </a:innerShdw>
          </a:effectLst>
        </p:spPr>
        <p:txBody>
          <a:bodyPr vert="horz" wrap="square" lIns="77925" tIns="38963" rIns="77925" bIns="38963" rtlCol="0" anchor="ctr" anchorCtr="1">
            <a:noAutofit/>
          </a:bodyPr>
          <a:lstStyle>
            <a:lvl1pPr>
              <a:buFontTx/>
              <a:buNone/>
              <a:defRPr lang="zh-CN" altLang="en-US" sz="1200" b="1" dirty="0" smtClean="0">
                <a:solidFill>
                  <a:schemeClr val="tx1"/>
                </a:solidFill>
                <a:latin typeface="+mj-ea"/>
                <a:ea typeface="+mj-ea"/>
              </a:defRPr>
            </a:lvl1pPr>
          </a:lstStyle>
          <a:p>
            <a:pPr marL="0" lvl="0" indent="0">
              <a:buFontTx/>
              <a:buNone/>
            </a:pPr>
            <a:r>
              <a:rPr lang="zh-CN" altLang="en-US" dirty="0"/>
              <a:t>标题</a:t>
            </a:r>
          </a:p>
        </p:txBody>
      </p:sp>
      <p:sp>
        <p:nvSpPr>
          <p:cNvPr id="21" name="文本占位符 2">
            <a:extLst>
              <a:ext uri="{FF2B5EF4-FFF2-40B4-BE49-F238E27FC236}">
                <a16:creationId xmlns:a16="http://schemas.microsoft.com/office/drawing/2014/main" id="{64B2872D-75DE-AAB4-82F6-2B674F2653A7}"/>
              </a:ext>
            </a:extLst>
          </p:cNvPr>
          <p:cNvSpPr>
            <a:spLocks noGrp="1"/>
          </p:cNvSpPr>
          <p:nvPr>
            <p:ph idx="43"/>
            <p:custDataLst>
              <p:tags r:id="rId6"/>
            </p:custDataLst>
          </p:nvPr>
        </p:nvSpPr>
        <p:spPr>
          <a:xfrm>
            <a:off x="138367" y="3798691"/>
            <a:ext cx="3783368" cy="2525848"/>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22" name="文本占位符 2">
            <a:extLst>
              <a:ext uri="{FF2B5EF4-FFF2-40B4-BE49-F238E27FC236}">
                <a16:creationId xmlns:a16="http://schemas.microsoft.com/office/drawing/2014/main" id="{18681FA3-BC74-E5FD-BDE5-740D36714D4C}"/>
              </a:ext>
            </a:extLst>
          </p:cNvPr>
          <p:cNvSpPr>
            <a:spLocks noGrp="1"/>
          </p:cNvSpPr>
          <p:nvPr>
            <p:ph idx="44"/>
            <p:custDataLst>
              <p:tags r:id="rId7"/>
            </p:custDataLst>
          </p:nvPr>
        </p:nvSpPr>
        <p:spPr>
          <a:xfrm>
            <a:off x="4224322" y="3798691"/>
            <a:ext cx="3783368" cy="2525848"/>
          </a:xfrm>
          <a:prstGeom prst="rect">
            <a:avLst/>
          </a:prstGeom>
        </p:spPr>
        <p:txBody>
          <a:bodyPr vert="horz" lIns="90000" tIns="46800" rIns="90000" bIns="4680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23" name="文本占位符 2">
            <a:extLst>
              <a:ext uri="{FF2B5EF4-FFF2-40B4-BE49-F238E27FC236}">
                <a16:creationId xmlns:a16="http://schemas.microsoft.com/office/drawing/2014/main" id="{D804F2B3-154A-F8C8-5DB5-2EADBAF252B3}"/>
              </a:ext>
            </a:extLst>
          </p:cNvPr>
          <p:cNvSpPr>
            <a:spLocks noGrp="1"/>
          </p:cNvSpPr>
          <p:nvPr>
            <p:ph idx="45"/>
            <p:custDataLst>
              <p:tags r:id="rId8"/>
            </p:custDataLst>
          </p:nvPr>
        </p:nvSpPr>
        <p:spPr>
          <a:xfrm>
            <a:off x="8270016" y="3798691"/>
            <a:ext cx="3783368" cy="2525848"/>
          </a:xfrm>
          <a:prstGeom prst="rect">
            <a:avLst/>
          </a:prstGeom>
        </p:spPr>
        <p:txBody>
          <a:bodyPr vert="horz" lIns="90000" tIns="46800" rIns="90000" bIns="4680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25" name="文本占位符 11">
            <a:extLst>
              <a:ext uri="{FF2B5EF4-FFF2-40B4-BE49-F238E27FC236}">
                <a16:creationId xmlns:a16="http://schemas.microsoft.com/office/drawing/2014/main" id="{69CFDC31-0180-ADF5-227B-C17AD6ADE8D8}"/>
              </a:ext>
            </a:extLst>
          </p:cNvPr>
          <p:cNvSpPr>
            <a:spLocks noGrp="1"/>
          </p:cNvSpPr>
          <p:nvPr>
            <p:ph type="body" sz="quarter" idx="47" hasCustomPrompt="1"/>
          </p:nvPr>
        </p:nvSpPr>
        <p:spPr>
          <a:xfrm>
            <a:off x="145056" y="3560400"/>
            <a:ext cx="3776679" cy="238290"/>
          </a:xfrm>
          <a:prstGeom prst="rect">
            <a:avLst/>
          </a:prstGeom>
          <a:solidFill>
            <a:schemeClr val="bg1"/>
          </a:solidFill>
          <a:ln>
            <a:solidFill>
              <a:schemeClr val="tx1"/>
            </a:solidFill>
            <a:prstDash val="sysDot"/>
          </a:ln>
          <a:effectLst>
            <a:innerShdw dist="12700" dir="5400000">
              <a:srgbClr val="C20000"/>
            </a:innerShdw>
          </a:effectLst>
        </p:spPr>
        <p:txBody>
          <a:bodyPr vert="horz" wrap="square" lIns="77925" tIns="38963" rIns="77925" bIns="38963" rtlCol="0" anchor="ctr" anchorCtr="1">
            <a:noAutofit/>
          </a:bodyPr>
          <a:lstStyle>
            <a:lvl1pPr>
              <a:buFontTx/>
              <a:buNone/>
              <a:defRPr lang="zh-CN" altLang="en-US" sz="1200" b="1" dirty="0" smtClean="0">
                <a:solidFill>
                  <a:schemeClr val="tx1"/>
                </a:solidFill>
                <a:latin typeface="+mj-ea"/>
                <a:ea typeface="+mj-ea"/>
              </a:defRPr>
            </a:lvl1pPr>
          </a:lstStyle>
          <a:p>
            <a:pPr marL="0" lvl="0" indent="0">
              <a:buFontTx/>
              <a:buNone/>
            </a:pPr>
            <a:r>
              <a:rPr lang="zh-CN" altLang="en-US" dirty="0"/>
              <a:t>标题</a:t>
            </a:r>
          </a:p>
        </p:txBody>
      </p:sp>
      <p:sp>
        <p:nvSpPr>
          <p:cNvPr id="27" name="文本占位符 11">
            <a:extLst>
              <a:ext uri="{FF2B5EF4-FFF2-40B4-BE49-F238E27FC236}">
                <a16:creationId xmlns:a16="http://schemas.microsoft.com/office/drawing/2014/main" id="{A8D999A8-420D-2B51-E503-9D399DAA9BFE}"/>
              </a:ext>
            </a:extLst>
          </p:cNvPr>
          <p:cNvSpPr>
            <a:spLocks noGrp="1"/>
          </p:cNvSpPr>
          <p:nvPr>
            <p:ph type="body" sz="quarter" idx="49" hasCustomPrompt="1"/>
          </p:nvPr>
        </p:nvSpPr>
        <p:spPr>
          <a:xfrm>
            <a:off x="4205755" y="3565593"/>
            <a:ext cx="3776679" cy="238290"/>
          </a:xfrm>
          <a:prstGeom prst="rect">
            <a:avLst/>
          </a:prstGeom>
          <a:solidFill>
            <a:schemeClr val="bg1"/>
          </a:solidFill>
          <a:ln>
            <a:solidFill>
              <a:schemeClr val="tx1"/>
            </a:solidFill>
            <a:prstDash val="sysDot"/>
          </a:ln>
          <a:effectLst>
            <a:innerShdw dist="12700" dir="5400000">
              <a:srgbClr val="C20000"/>
            </a:innerShdw>
          </a:effectLst>
        </p:spPr>
        <p:txBody>
          <a:bodyPr vert="horz" wrap="square" lIns="77925" tIns="38963" rIns="77925" bIns="38963" rtlCol="0" anchor="ctr" anchorCtr="1">
            <a:noAutofit/>
          </a:bodyPr>
          <a:lstStyle>
            <a:lvl1pPr>
              <a:buFontTx/>
              <a:buNone/>
              <a:defRPr lang="zh-CN" altLang="en-US" sz="1200" b="1" dirty="0" smtClean="0">
                <a:solidFill>
                  <a:schemeClr val="tx1"/>
                </a:solidFill>
                <a:latin typeface="+mj-ea"/>
                <a:ea typeface="+mj-ea"/>
              </a:defRPr>
            </a:lvl1pPr>
          </a:lstStyle>
          <a:p>
            <a:pPr marL="0" lvl="0" indent="0">
              <a:buFontTx/>
              <a:buNone/>
            </a:pPr>
            <a:r>
              <a:rPr lang="zh-CN" altLang="en-US" dirty="0"/>
              <a:t>标题</a:t>
            </a:r>
          </a:p>
        </p:txBody>
      </p:sp>
      <p:sp>
        <p:nvSpPr>
          <p:cNvPr id="29" name="文本占位符 11">
            <a:extLst>
              <a:ext uri="{FF2B5EF4-FFF2-40B4-BE49-F238E27FC236}">
                <a16:creationId xmlns:a16="http://schemas.microsoft.com/office/drawing/2014/main" id="{CECA01E6-611F-8A28-AA08-C7E954F12D00}"/>
              </a:ext>
            </a:extLst>
          </p:cNvPr>
          <p:cNvSpPr>
            <a:spLocks noGrp="1"/>
          </p:cNvSpPr>
          <p:nvPr>
            <p:ph type="body" sz="quarter" idx="51" hasCustomPrompt="1"/>
          </p:nvPr>
        </p:nvSpPr>
        <p:spPr>
          <a:xfrm>
            <a:off x="8270016" y="3565593"/>
            <a:ext cx="3776679" cy="238290"/>
          </a:xfrm>
          <a:prstGeom prst="rect">
            <a:avLst/>
          </a:prstGeom>
          <a:solidFill>
            <a:schemeClr val="bg1"/>
          </a:solidFill>
          <a:ln>
            <a:solidFill>
              <a:schemeClr val="tx1"/>
            </a:solidFill>
            <a:prstDash val="sysDot"/>
          </a:ln>
          <a:effectLst>
            <a:innerShdw dist="12700" dir="5400000">
              <a:srgbClr val="C20000"/>
            </a:innerShdw>
          </a:effectLst>
        </p:spPr>
        <p:txBody>
          <a:bodyPr vert="horz" wrap="square" lIns="77925" tIns="38963" rIns="77925" bIns="38963" rtlCol="0" anchor="ctr" anchorCtr="1">
            <a:noAutofit/>
          </a:bodyPr>
          <a:lstStyle>
            <a:lvl1pPr>
              <a:buFontTx/>
              <a:buNone/>
              <a:defRPr lang="zh-CN" altLang="en-US" sz="1200" b="1" dirty="0" smtClean="0">
                <a:solidFill>
                  <a:schemeClr val="tx1"/>
                </a:solidFill>
                <a:latin typeface="+mj-ea"/>
                <a:ea typeface="+mj-ea"/>
              </a:defRPr>
            </a:lvl1pPr>
          </a:lstStyle>
          <a:p>
            <a:pPr marL="0" lvl="0" indent="0">
              <a:buFontTx/>
              <a:buNone/>
            </a:pPr>
            <a:r>
              <a:rPr lang="zh-CN" altLang="en-US" dirty="0"/>
              <a:t>标题</a:t>
            </a:r>
          </a:p>
        </p:txBody>
      </p:sp>
      <p:pic>
        <p:nvPicPr>
          <p:cNvPr id="11" name="图片 10">
            <a:extLst>
              <a:ext uri="{FF2B5EF4-FFF2-40B4-BE49-F238E27FC236}">
                <a16:creationId xmlns:a16="http://schemas.microsoft.com/office/drawing/2014/main" id="{9659D467-CC36-7153-E6EF-5539320FC7FD}"/>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10741484" y="5018"/>
            <a:ext cx="1311900" cy="517488"/>
          </a:xfrm>
          <a:prstGeom prst="rect">
            <a:avLst/>
          </a:prstGeom>
        </p:spPr>
      </p:pic>
    </p:spTree>
    <p:extLst>
      <p:ext uri="{BB962C8B-B14F-4D97-AF65-F5344CB8AC3E}">
        <p14:creationId xmlns:p14="http://schemas.microsoft.com/office/powerpoint/2010/main" val="4180745716"/>
      </p:ext>
    </p:extLst>
  </p:cSld>
  <p:clrMapOvr>
    <a:masterClrMapping/>
  </p:clrMapOvr>
  <p:extLst>
    <p:ext uri="{DCECCB84-F9BA-43D5-87BE-67443E8EF086}">
      <p15:sldGuideLst xmlns:p15="http://schemas.microsoft.com/office/powerpoint/2012/main">
        <p15:guide id="1" pos="257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4_普通常用板式">
    <p:spTree>
      <p:nvGrpSpPr>
        <p:cNvPr id="1" name=""/>
        <p:cNvGrpSpPr/>
        <p:nvPr/>
      </p:nvGrpSpPr>
      <p:grpSpPr>
        <a:xfrm>
          <a:off x="0" y="0"/>
          <a:ext cx="0" cy="0"/>
          <a:chOff x="0" y="0"/>
          <a:chExt cx="0" cy="0"/>
        </a:xfrm>
      </p:grpSpPr>
      <p:sp>
        <p:nvSpPr>
          <p:cNvPr id="7" name="矩形 6"/>
          <p:cNvSpPr/>
          <p:nvPr userDrawn="1"/>
        </p:nvSpPr>
        <p:spPr>
          <a:xfrm>
            <a:off x="3192145" y="6675120"/>
            <a:ext cx="9000000" cy="180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6495415"/>
            <a:ext cx="9000000" cy="1797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3"/>
          <p:cNvSpPr>
            <a:spLocks noGrp="1"/>
          </p:cNvSpPr>
          <p:nvPr>
            <p:ph type="title" hasCustomPrompt="1"/>
            <p:custDataLst>
              <p:tags r:id="rId1"/>
            </p:custDataLst>
          </p:nvPr>
        </p:nvSpPr>
        <p:spPr>
          <a:xfrm>
            <a:off x="635" y="0"/>
            <a:ext cx="10464800" cy="532130"/>
          </a:xfrm>
        </p:spPr>
        <p:txBody>
          <a:bodyPr vert="horz" lIns="90000" tIns="46800" rIns="90000" bIns="46800" rtlCol="0" anchor="ctr" anchorCtr="0">
            <a:noAutofit/>
          </a:bodyPr>
          <a:lstStyle>
            <a:lvl1pPr>
              <a:defRPr sz="3600">
                <a:latin typeface="+mj-ea"/>
                <a:ea typeface="+mj-ea"/>
              </a:defRPr>
            </a:lvl1pPr>
          </a:lstStyle>
          <a:p>
            <a:pPr lvl="0"/>
            <a:r>
              <a:rPr lang="zh-CN" altLang="en-US" dirty="0">
                <a:sym typeface="+mn-ea"/>
              </a:rPr>
              <a:t>单击此处编辑标题</a:t>
            </a:r>
            <a:endParaRPr lang="zh-CN" altLang="en-US" dirty="0"/>
          </a:p>
        </p:txBody>
      </p:sp>
      <p:sp>
        <p:nvSpPr>
          <p:cNvPr id="10" name="文本占位符 9"/>
          <p:cNvSpPr>
            <a:spLocks noGrp="1"/>
          </p:cNvSpPr>
          <p:nvPr>
            <p:ph type="body" idx="13" hasCustomPrompt="1"/>
            <p:custDataLst>
              <p:tags r:id="rId2"/>
            </p:custDataLst>
          </p:nvPr>
        </p:nvSpPr>
        <p:spPr>
          <a:xfrm>
            <a:off x="614400" y="6655058"/>
            <a:ext cx="2171998" cy="260635"/>
          </a:xfrm>
        </p:spPr>
        <p:txBody>
          <a:bodyPr lIns="101600" tIns="38100" rIns="76200" bIns="38100" anchor="t" anchorCtr="0">
            <a:noAutofit/>
          </a:bodyPr>
          <a:lstStyle>
            <a:lvl1pPr marL="0" indent="0" algn="l">
              <a:lnSpc>
                <a:spcPct val="100000"/>
              </a:lnSpc>
              <a:buNone/>
              <a:defRPr sz="1000" b="1" spc="200">
                <a:solidFill>
                  <a:schemeClr val="tx1">
                    <a:lumMod val="75000"/>
                    <a:lumOff val="25000"/>
                  </a:schemeClr>
                </a:solidFill>
                <a:latin typeface="+mj-ea"/>
                <a:ea typeface="+mj-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单击此处编辑数据来源</a:t>
            </a:r>
          </a:p>
        </p:txBody>
      </p:sp>
      <p:sp>
        <p:nvSpPr>
          <p:cNvPr id="3" name="文本占位符 2">
            <a:extLst>
              <a:ext uri="{FF2B5EF4-FFF2-40B4-BE49-F238E27FC236}">
                <a16:creationId xmlns:a16="http://schemas.microsoft.com/office/drawing/2014/main" id="{DE256F3E-8826-EAFB-5572-A9DF4CAC254E}"/>
              </a:ext>
            </a:extLst>
          </p:cNvPr>
          <p:cNvSpPr>
            <a:spLocks noGrp="1"/>
          </p:cNvSpPr>
          <p:nvPr>
            <p:ph idx="1"/>
            <p:custDataLst>
              <p:tags r:id="rId3"/>
            </p:custDataLst>
          </p:nvPr>
        </p:nvSpPr>
        <p:spPr>
          <a:xfrm>
            <a:off x="118361" y="1075236"/>
            <a:ext cx="2881639" cy="2373594"/>
          </a:xfrm>
          <a:prstGeom prst="rect">
            <a:avLst/>
          </a:prstGeom>
        </p:spPr>
        <p:txBody>
          <a:bodyPr vert="horz" lIns="90000" tIns="46800" rIns="90000" bIns="4680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6" name="文本框 5">
            <a:extLst>
              <a:ext uri="{FF2B5EF4-FFF2-40B4-BE49-F238E27FC236}">
                <a16:creationId xmlns:a16="http://schemas.microsoft.com/office/drawing/2014/main" id="{BB628D62-4925-FD8E-F239-638872AC5299}"/>
              </a:ext>
            </a:extLst>
          </p:cNvPr>
          <p:cNvSpPr txBox="1"/>
          <p:nvPr userDrawn="1"/>
        </p:nvSpPr>
        <p:spPr>
          <a:xfrm>
            <a:off x="-14276" y="6644221"/>
            <a:ext cx="723403" cy="246221"/>
          </a:xfrm>
          <a:prstGeom prst="rect">
            <a:avLst/>
          </a:prstGeom>
          <a:noFill/>
        </p:spPr>
        <p:txBody>
          <a:bodyPr wrap="square" rtlCol="0">
            <a:spAutoFit/>
          </a:bodyPr>
          <a:lstStyle/>
          <a:p>
            <a:r>
              <a:rPr lang="zh-CN" altLang="en-US" sz="1000" b="1" dirty="0">
                <a:latin typeface="+mj-ea"/>
                <a:ea typeface="+mj-ea"/>
              </a:rPr>
              <a:t>资料来源：</a:t>
            </a:r>
          </a:p>
        </p:txBody>
      </p:sp>
      <p:sp>
        <p:nvSpPr>
          <p:cNvPr id="13" name="文本占位符 2">
            <a:extLst>
              <a:ext uri="{FF2B5EF4-FFF2-40B4-BE49-F238E27FC236}">
                <a16:creationId xmlns:a16="http://schemas.microsoft.com/office/drawing/2014/main" id="{1BD248F0-4DFF-9205-3D79-C53E66B77468}"/>
              </a:ext>
            </a:extLst>
          </p:cNvPr>
          <p:cNvSpPr>
            <a:spLocks noGrp="1"/>
          </p:cNvSpPr>
          <p:nvPr>
            <p:ph idx="15"/>
            <p:custDataLst>
              <p:tags r:id="rId4"/>
            </p:custDataLst>
          </p:nvPr>
        </p:nvSpPr>
        <p:spPr>
          <a:xfrm>
            <a:off x="118361" y="3991760"/>
            <a:ext cx="3783368" cy="2359665"/>
          </a:xfrm>
          <a:prstGeom prst="rect">
            <a:avLst/>
          </a:prstGeom>
        </p:spPr>
        <p:txBody>
          <a:bodyPr vert="horz" lIns="90000" tIns="46800" rIns="90000" bIns="4680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11" name="文本占位符 2">
            <a:extLst>
              <a:ext uri="{FF2B5EF4-FFF2-40B4-BE49-F238E27FC236}">
                <a16:creationId xmlns:a16="http://schemas.microsoft.com/office/drawing/2014/main" id="{59860853-FB3A-DB79-0C56-E04A494B3C41}"/>
              </a:ext>
            </a:extLst>
          </p:cNvPr>
          <p:cNvSpPr>
            <a:spLocks noGrp="1"/>
          </p:cNvSpPr>
          <p:nvPr>
            <p:ph idx="17"/>
            <p:custDataLst>
              <p:tags r:id="rId5"/>
            </p:custDataLst>
          </p:nvPr>
        </p:nvSpPr>
        <p:spPr>
          <a:xfrm>
            <a:off x="4204316" y="3991760"/>
            <a:ext cx="3783368" cy="2359665"/>
          </a:xfrm>
          <a:prstGeom prst="rect">
            <a:avLst/>
          </a:prstGeom>
        </p:spPr>
        <p:txBody>
          <a:bodyPr vert="horz" lIns="90000" tIns="46800" rIns="90000" bIns="4680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16" name="文本占位符 2">
            <a:extLst>
              <a:ext uri="{FF2B5EF4-FFF2-40B4-BE49-F238E27FC236}">
                <a16:creationId xmlns:a16="http://schemas.microsoft.com/office/drawing/2014/main" id="{C0869892-09A9-16FD-81E0-242FF2D0C2B0}"/>
              </a:ext>
            </a:extLst>
          </p:cNvPr>
          <p:cNvSpPr>
            <a:spLocks noGrp="1"/>
          </p:cNvSpPr>
          <p:nvPr>
            <p:ph idx="19"/>
            <p:custDataLst>
              <p:tags r:id="rId6"/>
            </p:custDataLst>
          </p:nvPr>
        </p:nvSpPr>
        <p:spPr>
          <a:xfrm>
            <a:off x="8250010" y="3991760"/>
            <a:ext cx="3783368" cy="2359665"/>
          </a:xfrm>
          <a:prstGeom prst="rect">
            <a:avLst/>
          </a:prstGeom>
        </p:spPr>
        <p:txBody>
          <a:bodyPr vert="horz" lIns="90000" tIns="46800" rIns="90000" bIns="4680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5" name="文本占位符 11">
            <a:extLst>
              <a:ext uri="{FF2B5EF4-FFF2-40B4-BE49-F238E27FC236}">
                <a16:creationId xmlns:a16="http://schemas.microsoft.com/office/drawing/2014/main" id="{64D3B32F-CAF0-06E0-F98F-57C9D9029916}"/>
              </a:ext>
            </a:extLst>
          </p:cNvPr>
          <p:cNvSpPr>
            <a:spLocks noGrp="1"/>
          </p:cNvSpPr>
          <p:nvPr>
            <p:ph type="body" sz="quarter" idx="37" hasCustomPrompt="1"/>
          </p:nvPr>
        </p:nvSpPr>
        <p:spPr>
          <a:xfrm>
            <a:off x="132405" y="904359"/>
            <a:ext cx="963990" cy="132384"/>
          </a:xfrm>
          <a:prstGeom prst="rect">
            <a:avLst/>
          </a:prstGeom>
          <a:noFill/>
        </p:spPr>
        <p:txBody>
          <a:bodyPr vert="horz" wrap="square" lIns="77925" tIns="38963" rIns="77925" bIns="38963" rtlCol="0" anchor="ctr" anchorCtr="0">
            <a:noAutofit/>
          </a:bodyPr>
          <a:lstStyle>
            <a:lvl1pPr marL="154227" indent="-154227" algn="l" defTabSz="779252" rtl="0" eaLnBrk="1" latinLnBrk="0" hangingPunct="1">
              <a:spcBef>
                <a:spcPts val="256"/>
              </a:spcBef>
              <a:buSzPct val="80000"/>
              <a:buFont typeface="Wingdings" pitchFamily="2" charset="2"/>
              <a:buNone/>
              <a:defRPr kumimoji="0" lang="zh-CN" altLang="en-US" sz="700" b="0" i="0" u="none" strike="noStrike" kern="1200" cap="none" spc="0" normalizeH="0" baseline="0" noProof="0" dirty="0" smtClean="0">
                <a:ln>
                  <a:noFill/>
                </a:ln>
                <a:solidFill>
                  <a:srgbClr val="000000"/>
                </a:solidFill>
                <a:effectLst/>
                <a:uLnTx/>
                <a:uFillTx/>
                <a:latin typeface="Arial" pitchFamily="34" charset="0"/>
                <a:ea typeface="楷体_GB2312" pitchFamily="49" charset="-122"/>
                <a:cs typeface="Arial" pitchFamily="34" charset="0"/>
              </a:defRPr>
            </a:lvl1pPr>
            <a:lvl2pPr indent="-154227" algn="l" defTabSz="779252" rtl="0" eaLnBrk="1" latinLnBrk="0" hangingPunct="1">
              <a:spcBef>
                <a:spcPts val="256"/>
              </a:spcBef>
              <a:buFont typeface="Wingdings" pitchFamily="2" charset="2"/>
              <a:defRPr lang="zh-CN" altLang="en-US" sz="1000" kern="1200" dirty="0" smtClean="0">
                <a:solidFill>
                  <a:srgbClr val="000000"/>
                </a:solidFill>
                <a:latin typeface="+mn-lt"/>
                <a:ea typeface="+mn-ea"/>
                <a:cs typeface="+mn-cs"/>
              </a:defRPr>
            </a:lvl2pPr>
            <a:lvl3pPr indent="-154227" algn="l" defTabSz="779252" rtl="0" eaLnBrk="1" latinLnBrk="0" hangingPunct="1">
              <a:spcBef>
                <a:spcPts val="256"/>
              </a:spcBef>
              <a:buFont typeface="Wingdings" pitchFamily="2" charset="2"/>
              <a:defRPr lang="zh-CN" altLang="en-US" sz="1000" kern="1200" dirty="0" smtClean="0">
                <a:solidFill>
                  <a:srgbClr val="000000"/>
                </a:solidFill>
                <a:latin typeface="+mn-lt"/>
                <a:ea typeface="+mn-ea"/>
                <a:cs typeface="+mn-cs"/>
              </a:defRPr>
            </a:lvl3pPr>
            <a:lvl4pPr indent="-154227" algn="l" defTabSz="779252" rtl="0" eaLnBrk="1" latinLnBrk="0" hangingPunct="1">
              <a:spcBef>
                <a:spcPts val="256"/>
              </a:spcBef>
              <a:buFont typeface="Wingdings" pitchFamily="2" charset="2"/>
              <a:defRPr lang="zh-CN" altLang="en-US" sz="1000" kern="1200" dirty="0" smtClean="0">
                <a:solidFill>
                  <a:srgbClr val="000000"/>
                </a:solidFill>
                <a:latin typeface="+mn-lt"/>
                <a:ea typeface="+mn-ea"/>
                <a:cs typeface="+mn-cs"/>
              </a:defRPr>
            </a:lvl4pPr>
            <a:lvl5pPr indent="-154227" algn="l" defTabSz="779252" rtl="0" eaLnBrk="1" latinLnBrk="0" hangingPunct="1">
              <a:spcBef>
                <a:spcPts val="256"/>
              </a:spcBef>
              <a:buFont typeface="Wingdings" pitchFamily="2" charset="2"/>
              <a:defRPr lang="zh-CN" altLang="en-US" sz="1000" kern="1200" dirty="0" smtClean="0">
                <a:solidFill>
                  <a:srgbClr val="000000"/>
                </a:solidFill>
                <a:latin typeface="+mn-lt"/>
                <a:ea typeface="+mn-ea"/>
                <a:cs typeface="+mn-cs"/>
              </a:defRPr>
            </a:lvl5pPr>
          </a:lstStyle>
          <a:p>
            <a:pPr marL="154227" marR="0" lvl="0" indent="-154227" algn="l" defTabSz="779252" rtl="0" eaLnBrk="1" fontAlgn="auto" latinLnBrk="0" hangingPunct="1">
              <a:lnSpc>
                <a:spcPct val="100000"/>
              </a:lnSpc>
              <a:spcBef>
                <a:spcPct val="20000"/>
              </a:spcBef>
              <a:spcAft>
                <a:spcPts val="0"/>
              </a:spcAft>
              <a:buClrTx/>
              <a:buSzPct val="80000"/>
              <a:buFont typeface="Wingdings" pitchFamily="2" charset="2"/>
              <a:buNone/>
              <a:tabLst/>
              <a:defRPr/>
            </a:pPr>
            <a:r>
              <a:rPr lang="zh-CN" altLang="en-US" dirty="0"/>
              <a:t>单位：</a:t>
            </a:r>
          </a:p>
        </p:txBody>
      </p:sp>
      <p:sp>
        <p:nvSpPr>
          <p:cNvPr id="9" name="文本占位符 11">
            <a:extLst>
              <a:ext uri="{FF2B5EF4-FFF2-40B4-BE49-F238E27FC236}">
                <a16:creationId xmlns:a16="http://schemas.microsoft.com/office/drawing/2014/main" id="{69F89E54-E64F-856E-4B12-2FAC81F42426}"/>
              </a:ext>
            </a:extLst>
          </p:cNvPr>
          <p:cNvSpPr>
            <a:spLocks noGrp="1"/>
          </p:cNvSpPr>
          <p:nvPr>
            <p:ph type="body" sz="quarter" idx="38" hasCustomPrompt="1"/>
          </p:nvPr>
        </p:nvSpPr>
        <p:spPr>
          <a:xfrm>
            <a:off x="125050" y="627576"/>
            <a:ext cx="2874950" cy="238290"/>
          </a:xfrm>
          <a:prstGeom prst="rect">
            <a:avLst/>
          </a:prstGeom>
          <a:solidFill>
            <a:schemeClr val="bg1"/>
          </a:solidFill>
          <a:ln>
            <a:solidFill>
              <a:schemeClr val="tx1"/>
            </a:solidFill>
            <a:prstDash val="sysDot"/>
          </a:ln>
          <a:effectLst>
            <a:innerShdw dist="12700" dir="5400000">
              <a:srgbClr val="C20000"/>
            </a:innerShdw>
          </a:effectLst>
        </p:spPr>
        <p:txBody>
          <a:bodyPr vert="horz" wrap="square" lIns="77925" tIns="38963" rIns="77925" bIns="38963" rtlCol="0" anchor="ctr" anchorCtr="1">
            <a:noAutofit/>
          </a:bodyPr>
          <a:lstStyle>
            <a:lvl1pPr>
              <a:buFontTx/>
              <a:buNone/>
              <a:defRPr lang="zh-CN" altLang="en-US" sz="1200" b="1" dirty="0" smtClean="0">
                <a:solidFill>
                  <a:schemeClr val="tx1"/>
                </a:solidFill>
                <a:latin typeface="+mj-ea"/>
                <a:ea typeface="+mj-ea"/>
              </a:defRPr>
            </a:lvl1pPr>
          </a:lstStyle>
          <a:p>
            <a:pPr marL="0" lvl="0" indent="0">
              <a:buFontTx/>
              <a:buNone/>
            </a:pPr>
            <a:r>
              <a:rPr lang="zh-CN" altLang="en-US" dirty="0"/>
              <a:t>标题</a:t>
            </a:r>
          </a:p>
        </p:txBody>
      </p:sp>
      <p:sp>
        <p:nvSpPr>
          <p:cNvPr id="14" name="文本占位符 2">
            <a:extLst>
              <a:ext uri="{FF2B5EF4-FFF2-40B4-BE49-F238E27FC236}">
                <a16:creationId xmlns:a16="http://schemas.microsoft.com/office/drawing/2014/main" id="{DF642D74-35BA-F086-4340-38940D7C8CF6}"/>
              </a:ext>
            </a:extLst>
          </p:cNvPr>
          <p:cNvSpPr>
            <a:spLocks noGrp="1"/>
          </p:cNvSpPr>
          <p:nvPr>
            <p:ph idx="39"/>
            <p:custDataLst>
              <p:tags r:id="rId7"/>
            </p:custDataLst>
          </p:nvPr>
        </p:nvSpPr>
        <p:spPr>
          <a:xfrm>
            <a:off x="3175863" y="1075148"/>
            <a:ext cx="2881639" cy="2373594"/>
          </a:xfrm>
          <a:prstGeom prst="rect">
            <a:avLst/>
          </a:prstGeom>
        </p:spPr>
        <p:txBody>
          <a:bodyPr vert="horz" lIns="90000" tIns="46800" rIns="90000" bIns="4680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15" name="文本占位符 11">
            <a:extLst>
              <a:ext uri="{FF2B5EF4-FFF2-40B4-BE49-F238E27FC236}">
                <a16:creationId xmlns:a16="http://schemas.microsoft.com/office/drawing/2014/main" id="{A307852C-4BA8-40A3-8BC0-F2EC6B3E87CB}"/>
              </a:ext>
            </a:extLst>
          </p:cNvPr>
          <p:cNvSpPr>
            <a:spLocks noGrp="1"/>
          </p:cNvSpPr>
          <p:nvPr>
            <p:ph type="body" sz="quarter" idx="40" hasCustomPrompt="1"/>
          </p:nvPr>
        </p:nvSpPr>
        <p:spPr>
          <a:xfrm>
            <a:off x="3189907" y="904271"/>
            <a:ext cx="963990" cy="132384"/>
          </a:xfrm>
          <a:prstGeom prst="rect">
            <a:avLst/>
          </a:prstGeom>
          <a:noFill/>
        </p:spPr>
        <p:txBody>
          <a:bodyPr vert="horz" wrap="square" lIns="77925" tIns="38963" rIns="77925" bIns="38963" rtlCol="0" anchor="ctr" anchorCtr="0">
            <a:noAutofit/>
          </a:bodyPr>
          <a:lstStyle>
            <a:lvl1pPr marL="154227" indent="-154227" algn="l" defTabSz="779252" rtl="0" eaLnBrk="1" latinLnBrk="0" hangingPunct="1">
              <a:spcBef>
                <a:spcPts val="256"/>
              </a:spcBef>
              <a:buSzPct val="80000"/>
              <a:buFont typeface="Wingdings" pitchFamily="2" charset="2"/>
              <a:buNone/>
              <a:defRPr kumimoji="0" lang="zh-CN" altLang="en-US" sz="700" b="0" i="0" u="none" strike="noStrike" kern="1200" cap="none" spc="0" normalizeH="0" baseline="0" noProof="0" dirty="0" smtClean="0">
                <a:ln>
                  <a:noFill/>
                </a:ln>
                <a:solidFill>
                  <a:srgbClr val="000000"/>
                </a:solidFill>
                <a:effectLst/>
                <a:uLnTx/>
                <a:uFillTx/>
                <a:latin typeface="Arial" pitchFamily="34" charset="0"/>
                <a:ea typeface="楷体_GB2312" pitchFamily="49" charset="-122"/>
                <a:cs typeface="Arial" pitchFamily="34" charset="0"/>
              </a:defRPr>
            </a:lvl1pPr>
            <a:lvl2pPr indent="-154227" algn="l" defTabSz="779252" rtl="0" eaLnBrk="1" latinLnBrk="0" hangingPunct="1">
              <a:spcBef>
                <a:spcPts val="256"/>
              </a:spcBef>
              <a:buFont typeface="Wingdings" pitchFamily="2" charset="2"/>
              <a:defRPr lang="zh-CN" altLang="en-US" sz="1000" kern="1200" dirty="0" smtClean="0">
                <a:solidFill>
                  <a:srgbClr val="000000"/>
                </a:solidFill>
                <a:latin typeface="+mn-lt"/>
                <a:ea typeface="+mn-ea"/>
                <a:cs typeface="+mn-cs"/>
              </a:defRPr>
            </a:lvl2pPr>
            <a:lvl3pPr indent="-154227" algn="l" defTabSz="779252" rtl="0" eaLnBrk="1" latinLnBrk="0" hangingPunct="1">
              <a:spcBef>
                <a:spcPts val="256"/>
              </a:spcBef>
              <a:buFont typeface="Wingdings" pitchFamily="2" charset="2"/>
              <a:defRPr lang="zh-CN" altLang="en-US" sz="1000" kern="1200" dirty="0" smtClean="0">
                <a:solidFill>
                  <a:srgbClr val="000000"/>
                </a:solidFill>
                <a:latin typeface="+mn-lt"/>
                <a:ea typeface="+mn-ea"/>
                <a:cs typeface="+mn-cs"/>
              </a:defRPr>
            </a:lvl3pPr>
            <a:lvl4pPr indent="-154227" algn="l" defTabSz="779252" rtl="0" eaLnBrk="1" latinLnBrk="0" hangingPunct="1">
              <a:spcBef>
                <a:spcPts val="256"/>
              </a:spcBef>
              <a:buFont typeface="Wingdings" pitchFamily="2" charset="2"/>
              <a:defRPr lang="zh-CN" altLang="en-US" sz="1000" kern="1200" dirty="0" smtClean="0">
                <a:solidFill>
                  <a:srgbClr val="000000"/>
                </a:solidFill>
                <a:latin typeface="+mn-lt"/>
                <a:ea typeface="+mn-ea"/>
                <a:cs typeface="+mn-cs"/>
              </a:defRPr>
            </a:lvl4pPr>
            <a:lvl5pPr indent="-154227" algn="l" defTabSz="779252" rtl="0" eaLnBrk="1" latinLnBrk="0" hangingPunct="1">
              <a:spcBef>
                <a:spcPts val="256"/>
              </a:spcBef>
              <a:buFont typeface="Wingdings" pitchFamily="2" charset="2"/>
              <a:defRPr lang="zh-CN" altLang="en-US" sz="1000" kern="1200" dirty="0" smtClean="0">
                <a:solidFill>
                  <a:srgbClr val="000000"/>
                </a:solidFill>
                <a:latin typeface="+mn-lt"/>
                <a:ea typeface="+mn-ea"/>
                <a:cs typeface="+mn-cs"/>
              </a:defRPr>
            </a:lvl5pPr>
          </a:lstStyle>
          <a:p>
            <a:pPr marL="154227" marR="0" lvl="0" indent="-154227" algn="l" defTabSz="779252" rtl="0" eaLnBrk="1" fontAlgn="auto" latinLnBrk="0" hangingPunct="1">
              <a:lnSpc>
                <a:spcPct val="100000"/>
              </a:lnSpc>
              <a:spcBef>
                <a:spcPct val="20000"/>
              </a:spcBef>
              <a:spcAft>
                <a:spcPts val="0"/>
              </a:spcAft>
              <a:buClrTx/>
              <a:buSzPct val="80000"/>
              <a:buFont typeface="Wingdings" pitchFamily="2" charset="2"/>
              <a:buNone/>
              <a:tabLst/>
              <a:defRPr/>
            </a:pPr>
            <a:r>
              <a:rPr lang="zh-CN" altLang="en-US" dirty="0"/>
              <a:t>单位：</a:t>
            </a:r>
          </a:p>
        </p:txBody>
      </p:sp>
      <p:sp>
        <p:nvSpPr>
          <p:cNvPr id="17" name="文本占位符 11">
            <a:extLst>
              <a:ext uri="{FF2B5EF4-FFF2-40B4-BE49-F238E27FC236}">
                <a16:creationId xmlns:a16="http://schemas.microsoft.com/office/drawing/2014/main" id="{3CC7CB1C-0AE0-6D8D-F30A-53D1F141FBCD}"/>
              </a:ext>
            </a:extLst>
          </p:cNvPr>
          <p:cNvSpPr>
            <a:spLocks noGrp="1"/>
          </p:cNvSpPr>
          <p:nvPr>
            <p:ph type="body" sz="quarter" idx="41" hasCustomPrompt="1"/>
          </p:nvPr>
        </p:nvSpPr>
        <p:spPr>
          <a:xfrm>
            <a:off x="3182552" y="627488"/>
            <a:ext cx="2874950" cy="238290"/>
          </a:xfrm>
          <a:prstGeom prst="rect">
            <a:avLst/>
          </a:prstGeom>
          <a:solidFill>
            <a:schemeClr val="bg1"/>
          </a:solidFill>
          <a:ln>
            <a:solidFill>
              <a:schemeClr val="tx1"/>
            </a:solidFill>
            <a:prstDash val="sysDot"/>
          </a:ln>
          <a:effectLst>
            <a:innerShdw dist="12700" dir="5400000">
              <a:srgbClr val="C20000"/>
            </a:innerShdw>
          </a:effectLst>
        </p:spPr>
        <p:txBody>
          <a:bodyPr vert="horz" wrap="square" lIns="77925" tIns="38963" rIns="77925" bIns="38963" rtlCol="0" anchor="ctr" anchorCtr="1">
            <a:noAutofit/>
          </a:bodyPr>
          <a:lstStyle>
            <a:lvl1pPr>
              <a:buFontTx/>
              <a:buNone/>
              <a:defRPr lang="zh-CN" altLang="en-US" sz="1200" b="1" dirty="0" smtClean="0">
                <a:solidFill>
                  <a:schemeClr val="tx1"/>
                </a:solidFill>
                <a:latin typeface="+mj-ea"/>
                <a:ea typeface="+mj-ea"/>
              </a:defRPr>
            </a:lvl1pPr>
          </a:lstStyle>
          <a:p>
            <a:pPr marL="0" lvl="0" indent="0">
              <a:buFontTx/>
              <a:buNone/>
            </a:pPr>
            <a:r>
              <a:rPr lang="zh-CN" altLang="en-US" dirty="0"/>
              <a:t>标题</a:t>
            </a:r>
          </a:p>
        </p:txBody>
      </p:sp>
      <p:sp>
        <p:nvSpPr>
          <p:cNvPr id="18" name="文本占位符 2">
            <a:extLst>
              <a:ext uri="{FF2B5EF4-FFF2-40B4-BE49-F238E27FC236}">
                <a16:creationId xmlns:a16="http://schemas.microsoft.com/office/drawing/2014/main" id="{C1D48BE4-5912-D0A2-8B78-92BBF1E7004E}"/>
              </a:ext>
            </a:extLst>
          </p:cNvPr>
          <p:cNvSpPr>
            <a:spLocks noGrp="1"/>
          </p:cNvSpPr>
          <p:nvPr>
            <p:ph idx="42"/>
            <p:custDataLst>
              <p:tags r:id="rId8"/>
            </p:custDataLst>
          </p:nvPr>
        </p:nvSpPr>
        <p:spPr>
          <a:xfrm>
            <a:off x="6134500" y="1075148"/>
            <a:ext cx="2881639" cy="2373594"/>
          </a:xfrm>
          <a:prstGeom prst="rect">
            <a:avLst/>
          </a:prstGeom>
        </p:spPr>
        <p:txBody>
          <a:bodyPr vert="horz" lIns="90000" tIns="46800" rIns="90000" bIns="4680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21" name="文本占位符 11">
            <a:extLst>
              <a:ext uri="{FF2B5EF4-FFF2-40B4-BE49-F238E27FC236}">
                <a16:creationId xmlns:a16="http://schemas.microsoft.com/office/drawing/2014/main" id="{35734AC3-B3CF-E1DD-1001-1F75416B2BBF}"/>
              </a:ext>
            </a:extLst>
          </p:cNvPr>
          <p:cNvSpPr>
            <a:spLocks noGrp="1"/>
          </p:cNvSpPr>
          <p:nvPr>
            <p:ph type="body" sz="quarter" idx="43" hasCustomPrompt="1"/>
          </p:nvPr>
        </p:nvSpPr>
        <p:spPr>
          <a:xfrm>
            <a:off x="6148544" y="904271"/>
            <a:ext cx="963990" cy="132384"/>
          </a:xfrm>
          <a:prstGeom prst="rect">
            <a:avLst/>
          </a:prstGeom>
          <a:noFill/>
        </p:spPr>
        <p:txBody>
          <a:bodyPr vert="horz" wrap="square" lIns="77925" tIns="38963" rIns="77925" bIns="38963" rtlCol="0" anchor="ctr" anchorCtr="0">
            <a:noAutofit/>
          </a:bodyPr>
          <a:lstStyle>
            <a:lvl1pPr marL="154227" indent="-154227" algn="l" defTabSz="779252" rtl="0" eaLnBrk="1" latinLnBrk="0" hangingPunct="1">
              <a:spcBef>
                <a:spcPts val="256"/>
              </a:spcBef>
              <a:buSzPct val="80000"/>
              <a:buFont typeface="Wingdings" pitchFamily="2" charset="2"/>
              <a:buNone/>
              <a:defRPr kumimoji="0" lang="zh-CN" altLang="en-US" sz="700" b="0" i="0" u="none" strike="noStrike" kern="1200" cap="none" spc="0" normalizeH="0" baseline="0" noProof="0" dirty="0" smtClean="0">
                <a:ln>
                  <a:noFill/>
                </a:ln>
                <a:solidFill>
                  <a:srgbClr val="000000"/>
                </a:solidFill>
                <a:effectLst/>
                <a:uLnTx/>
                <a:uFillTx/>
                <a:latin typeface="Arial" pitchFamily="34" charset="0"/>
                <a:ea typeface="楷体_GB2312" pitchFamily="49" charset="-122"/>
                <a:cs typeface="Arial" pitchFamily="34" charset="0"/>
              </a:defRPr>
            </a:lvl1pPr>
            <a:lvl2pPr indent="-154227" algn="l" defTabSz="779252" rtl="0" eaLnBrk="1" latinLnBrk="0" hangingPunct="1">
              <a:spcBef>
                <a:spcPts val="256"/>
              </a:spcBef>
              <a:buFont typeface="Wingdings" pitchFamily="2" charset="2"/>
              <a:defRPr lang="zh-CN" altLang="en-US" sz="1000" kern="1200" dirty="0" smtClean="0">
                <a:solidFill>
                  <a:srgbClr val="000000"/>
                </a:solidFill>
                <a:latin typeface="+mn-lt"/>
                <a:ea typeface="+mn-ea"/>
                <a:cs typeface="+mn-cs"/>
              </a:defRPr>
            </a:lvl2pPr>
            <a:lvl3pPr indent="-154227" algn="l" defTabSz="779252" rtl="0" eaLnBrk="1" latinLnBrk="0" hangingPunct="1">
              <a:spcBef>
                <a:spcPts val="256"/>
              </a:spcBef>
              <a:buFont typeface="Wingdings" pitchFamily="2" charset="2"/>
              <a:defRPr lang="zh-CN" altLang="en-US" sz="1000" kern="1200" dirty="0" smtClean="0">
                <a:solidFill>
                  <a:srgbClr val="000000"/>
                </a:solidFill>
                <a:latin typeface="+mn-lt"/>
                <a:ea typeface="+mn-ea"/>
                <a:cs typeface="+mn-cs"/>
              </a:defRPr>
            </a:lvl3pPr>
            <a:lvl4pPr indent="-154227" algn="l" defTabSz="779252" rtl="0" eaLnBrk="1" latinLnBrk="0" hangingPunct="1">
              <a:spcBef>
                <a:spcPts val="256"/>
              </a:spcBef>
              <a:buFont typeface="Wingdings" pitchFamily="2" charset="2"/>
              <a:defRPr lang="zh-CN" altLang="en-US" sz="1000" kern="1200" dirty="0" smtClean="0">
                <a:solidFill>
                  <a:srgbClr val="000000"/>
                </a:solidFill>
                <a:latin typeface="+mn-lt"/>
                <a:ea typeface="+mn-ea"/>
                <a:cs typeface="+mn-cs"/>
              </a:defRPr>
            </a:lvl4pPr>
            <a:lvl5pPr indent="-154227" algn="l" defTabSz="779252" rtl="0" eaLnBrk="1" latinLnBrk="0" hangingPunct="1">
              <a:spcBef>
                <a:spcPts val="256"/>
              </a:spcBef>
              <a:buFont typeface="Wingdings" pitchFamily="2" charset="2"/>
              <a:defRPr lang="zh-CN" altLang="en-US" sz="1000" kern="1200" dirty="0" smtClean="0">
                <a:solidFill>
                  <a:srgbClr val="000000"/>
                </a:solidFill>
                <a:latin typeface="+mn-lt"/>
                <a:ea typeface="+mn-ea"/>
                <a:cs typeface="+mn-cs"/>
              </a:defRPr>
            </a:lvl5pPr>
          </a:lstStyle>
          <a:p>
            <a:pPr marL="154227" marR="0" lvl="0" indent="-154227" algn="l" defTabSz="779252" rtl="0" eaLnBrk="1" fontAlgn="auto" latinLnBrk="0" hangingPunct="1">
              <a:lnSpc>
                <a:spcPct val="100000"/>
              </a:lnSpc>
              <a:spcBef>
                <a:spcPct val="20000"/>
              </a:spcBef>
              <a:spcAft>
                <a:spcPts val="0"/>
              </a:spcAft>
              <a:buClrTx/>
              <a:buSzPct val="80000"/>
              <a:buFont typeface="Wingdings" pitchFamily="2" charset="2"/>
              <a:buNone/>
              <a:tabLst/>
              <a:defRPr/>
            </a:pPr>
            <a:r>
              <a:rPr lang="zh-CN" altLang="en-US" dirty="0"/>
              <a:t>单位：</a:t>
            </a:r>
          </a:p>
        </p:txBody>
      </p:sp>
      <p:sp>
        <p:nvSpPr>
          <p:cNvPr id="22" name="文本占位符 11">
            <a:extLst>
              <a:ext uri="{FF2B5EF4-FFF2-40B4-BE49-F238E27FC236}">
                <a16:creationId xmlns:a16="http://schemas.microsoft.com/office/drawing/2014/main" id="{47C81088-1823-AB94-8C90-0A4B0BF5F311}"/>
              </a:ext>
            </a:extLst>
          </p:cNvPr>
          <p:cNvSpPr>
            <a:spLocks noGrp="1"/>
          </p:cNvSpPr>
          <p:nvPr>
            <p:ph type="body" sz="quarter" idx="44" hasCustomPrompt="1"/>
          </p:nvPr>
        </p:nvSpPr>
        <p:spPr>
          <a:xfrm>
            <a:off x="6141189" y="627488"/>
            <a:ext cx="2874950" cy="238290"/>
          </a:xfrm>
          <a:prstGeom prst="rect">
            <a:avLst/>
          </a:prstGeom>
          <a:solidFill>
            <a:schemeClr val="bg1"/>
          </a:solidFill>
          <a:ln>
            <a:solidFill>
              <a:schemeClr val="tx1"/>
            </a:solidFill>
            <a:prstDash val="sysDot"/>
          </a:ln>
          <a:effectLst>
            <a:innerShdw dist="12700" dir="5400000">
              <a:srgbClr val="C20000"/>
            </a:innerShdw>
          </a:effectLst>
        </p:spPr>
        <p:txBody>
          <a:bodyPr vert="horz" wrap="square" lIns="77925" tIns="38963" rIns="77925" bIns="38963" rtlCol="0" anchor="ctr" anchorCtr="1">
            <a:noAutofit/>
          </a:bodyPr>
          <a:lstStyle>
            <a:lvl1pPr>
              <a:buFontTx/>
              <a:buNone/>
              <a:defRPr lang="zh-CN" altLang="en-US" sz="1200" b="1" dirty="0" smtClean="0">
                <a:solidFill>
                  <a:schemeClr val="tx1"/>
                </a:solidFill>
                <a:latin typeface="+mj-ea"/>
                <a:ea typeface="+mj-ea"/>
              </a:defRPr>
            </a:lvl1pPr>
          </a:lstStyle>
          <a:p>
            <a:pPr marL="0" lvl="0" indent="0">
              <a:buFontTx/>
              <a:buNone/>
            </a:pPr>
            <a:r>
              <a:rPr lang="zh-CN" altLang="en-US" dirty="0"/>
              <a:t>标题</a:t>
            </a:r>
          </a:p>
        </p:txBody>
      </p:sp>
      <p:sp>
        <p:nvSpPr>
          <p:cNvPr id="23" name="文本占位符 2">
            <a:extLst>
              <a:ext uri="{FF2B5EF4-FFF2-40B4-BE49-F238E27FC236}">
                <a16:creationId xmlns:a16="http://schemas.microsoft.com/office/drawing/2014/main" id="{A725383E-D347-04BD-1423-4077C215F26D}"/>
              </a:ext>
            </a:extLst>
          </p:cNvPr>
          <p:cNvSpPr>
            <a:spLocks noGrp="1"/>
          </p:cNvSpPr>
          <p:nvPr>
            <p:ph idx="45"/>
            <p:custDataLst>
              <p:tags r:id="rId9"/>
            </p:custDataLst>
          </p:nvPr>
        </p:nvSpPr>
        <p:spPr>
          <a:xfrm>
            <a:off x="9127294" y="1068660"/>
            <a:ext cx="2881639" cy="2373594"/>
          </a:xfrm>
          <a:prstGeom prst="rect">
            <a:avLst/>
          </a:prstGeom>
        </p:spPr>
        <p:txBody>
          <a:bodyPr vert="horz" lIns="90000" tIns="46800" rIns="90000" bIns="4680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24" name="文本占位符 11">
            <a:extLst>
              <a:ext uri="{FF2B5EF4-FFF2-40B4-BE49-F238E27FC236}">
                <a16:creationId xmlns:a16="http://schemas.microsoft.com/office/drawing/2014/main" id="{97923825-1484-8715-D8C8-7E8E0F4FC16A}"/>
              </a:ext>
            </a:extLst>
          </p:cNvPr>
          <p:cNvSpPr>
            <a:spLocks noGrp="1"/>
          </p:cNvSpPr>
          <p:nvPr>
            <p:ph type="body" sz="quarter" idx="46" hasCustomPrompt="1"/>
          </p:nvPr>
        </p:nvSpPr>
        <p:spPr>
          <a:xfrm>
            <a:off x="9141338" y="897783"/>
            <a:ext cx="963990" cy="132384"/>
          </a:xfrm>
          <a:prstGeom prst="rect">
            <a:avLst/>
          </a:prstGeom>
          <a:noFill/>
        </p:spPr>
        <p:txBody>
          <a:bodyPr vert="horz" wrap="square" lIns="77925" tIns="38963" rIns="77925" bIns="38963" rtlCol="0" anchor="ctr" anchorCtr="0">
            <a:noAutofit/>
          </a:bodyPr>
          <a:lstStyle>
            <a:lvl1pPr marL="154227" indent="-154227" algn="l" defTabSz="779252" rtl="0" eaLnBrk="1" latinLnBrk="0" hangingPunct="1">
              <a:spcBef>
                <a:spcPts val="256"/>
              </a:spcBef>
              <a:buSzPct val="80000"/>
              <a:buFont typeface="Wingdings" pitchFamily="2" charset="2"/>
              <a:buNone/>
              <a:defRPr kumimoji="0" lang="zh-CN" altLang="en-US" sz="700" b="0" i="0" u="none" strike="noStrike" kern="1200" cap="none" spc="0" normalizeH="0" baseline="0" noProof="0" dirty="0" smtClean="0">
                <a:ln>
                  <a:noFill/>
                </a:ln>
                <a:solidFill>
                  <a:srgbClr val="000000"/>
                </a:solidFill>
                <a:effectLst/>
                <a:uLnTx/>
                <a:uFillTx/>
                <a:latin typeface="Arial" pitchFamily="34" charset="0"/>
                <a:ea typeface="楷体_GB2312" pitchFamily="49" charset="-122"/>
                <a:cs typeface="Arial" pitchFamily="34" charset="0"/>
              </a:defRPr>
            </a:lvl1pPr>
            <a:lvl2pPr indent="-154227" algn="l" defTabSz="779252" rtl="0" eaLnBrk="1" latinLnBrk="0" hangingPunct="1">
              <a:spcBef>
                <a:spcPts val="256"/>
              </a:spcBef>
              <a:buFont typeface="Wingdings" pitchFamily="2" charset="2"/>
              <a:defRPr lang="zh-CN" altLang="en-US" sz="1000" kern="1200" dirty="0" smtClean="0">
                <a:solidFill>
                  <a:srgbClr val="000000"/>
                </a:solidFill>
                <a:latin typeface="+mn-lt"/>
                <a:ea typeface="+mn-ea"/>
                <a:cs typeface="+mn-cs"/>
              </a:defRPr>
            </a:lvl2pPr>
            <a:lvl3pPr indent="-154227" algn="l" defTabSz="779252" rtl="0" eaLnBrk="1" latinLnBrk="0" hangingPunct="1">
              <a:spcBef>
                <a:spcPts val="256"/>
              </a:spcBef>
              <a:buFont typeface="Wingdings" pitchFamily="2" charset="2"/>
              <a:defRPr lang="zh-CN" altLang="en-US" sz="1000" kern="1200" dirty="0" smtClean="0">
                <a:solidFill>
                  <a:srgbClr val="000000"/>
                </a:solidFill>
                <a:latin typeface="+mn-lt"/>
                <a:ea typeface="+mn-ea"/>
                <a:cs typeface="+mn-cs"/>
              </a:defRPr>
            </a:lvl3pPr>
            <a:lvl4pPr indent="-154227" algn="l" defTabSz="779252" rtl="0" eaLnBrk="1" latinLnBrk="0" hangingPunct="1">
              <a:spcBef>
                <a:spcPts val="256"/>
              </a:spcBef>
              <a:buFont typeface="Wingdings" pitchFamily="2" charset="2"/>
              <a:defRPr lang="zh-CN" altLang="en-US" sz="1000" kern="1200" dirty="0" smtClean="0">
                <a:solidFill>
                  <a:srgbClr val="000000"/>
                </a:solidFill>
                <a:latin typeface="+mn-lt"/>
                <a:ea typeface="+mn-ea"/>
                <a:cs typeface="+mn-cs"/>
              </a:defRPr>
            </a:lvl4pPr>
            <a:lvl5pPr indent="-154227" algn="l" defTabSz="779252" rtl="0" eaLnBrk="1" latinLnBrk="0" hangingPunct="1">
              <a:spcBef>
                <a:spcPts val="256"/>
              </a:spcBef>
              <a:buFont typeface="Wingdings" pitchFamily="2" charset="2"/>
              <a:defRPr lang="zh-CN" altLang="en-US" sz="1000" kern="1200" dirty="0" smtClean="0">
                <a:solidFill>
                  <a:srgbClr val="000000"/>
                </a:solidFill>
                <a:latin typeface="+mn-lt"/>
                <a:ea typeface="+mn-ea"/>
                <a:cs typeface="+mn-cs"/>
              </a:defRPr>
            </a:lvl5pPr>
          </a:lstStyle>
          <a:p>
            <a:pPr marL="154227" marR="0" lvl="0" indent="-154227" algn="l" defTabSz="779252" rtl="0" eaLnBrk="1" fontAlgn="auto" latinLnBrk="0" hangingPunct="1">
              <a:lnSpc>
                <a:spcPct val="100000"/>
              </a:lnSpc>
              <a:spcBef>
                <a:spcPct val="20000"/>
              </a:spcBef>
              <a:spcAft>
                <a:spcPts val="0"/>
              </a:spcAft>
              <a:buClrTx/>
              <a:buSzPct val="80000"/>
              <a:buFont typeface="Wingdings" pitchFamily="2" charset="2"/>
              <a:buNone/>
              <a:tabLst/>
              <a:defRPr/>
            </a:pPr>
            <a:r>
              <a:rPr lang="zh-CN" altLang="en-US" dirty="0"/>
              <a:t>单位：</a:t>
            </a:r>
          </a:p>
        </p:txBody>
      </p:sp>
      <p:sp>
        <p:nvSpPr>
          <p:cNvPr id="25" name="文本占位符 11">
            <a:extLst>
              <a:ext uri="{FF2B5EF4-FFF2-40B4-BE49-F238E27FC236}">
                <a16:creationId xmlns:a16="http://schemas.microsoft.com/office/drawing/2014/main" id="{BA7C6B07-BE59-E861-5C18-D5D13F4FFDD6}"/>
              </a:ext>
            </a:extLst>
          </p:cNvPr>
          <p:cNvSpPr>
            <a:spLocks noGrp="1"/>
          </p:cNvSpPr>
          <p:nvPr>
            <p:ph type="body" sz="quarter" idx="47" hasCustomPrompt="1"/>
          </p:nvPr>
        </p:nvSpPr>
        <p:spPr>
          <a:xfrm>
            <a:off x="9133983" y="621000"/>
            <a:ext cx="2874950" cy="238290"/>
          </a:xfrm>
          <a:prstGeom prst="rect">
            <a:avLst/>
          </a:prstGeom>
          <a:solidFill>
            <a:schemeClr val="bg1"/>
          </a:solidFill>
          <a:ln>
            <a:solidFill>
              <a:schemeClr val="tx1"/>
            </a:solidFill>
            <a:prstDash val="sysDot"/>
          </a:ln>
          <a:effectLst>
            <a:innerShdw dist="12700" dir="5400000">
              <a:srgbClr val="C20000"/>
            </a:innerShdw>
          </a:effectLst>
        </p:spPr>
        <p:txBody>
          <a:bodyPr vert="horz" wrap="square" lIns="77925" tIns="38963" rIns="77925" bIns="38963" rtlCol="0" anchor="ctr" anchorCtr="1">
            <a:noAutofit/>
          </a:bodyPr>
          <a:lstStyle>
            <a:lvl1pPr>
              <a:buFontTx/>
              <a:buNone/>
              <a:defRPr lang="zh-CN" altLang="en-US" sz="1200" b="1" dirty="0" smtClean="0">
                <a:solidFill>
                  <a:schemeClr val="tx1"/>
                </a:solidFill>
                <a:latin typeface="+mj-ea"/>
                <a:ea typeface="+mj-ea"/>
              </a:defRPr>
            </a:lvl1pPr>
          </a:lstStyle>
          <a:p>
            <a:pPr marL="0" lvl="0" indent="0">
              <a:buFontTx/>
              <a:buNone/>
            </a:pPr>
            <a:r>
              <a:rPr lang="zh-CN" altLang="en-US" dirty="0"/>
              <a:t>标题</a:t>
            </a:r>
          </a:p>
        </p:txBody>
      </p:sp>
      <p:sp>
        <p:nvSpPr>
          <p:cNvPr id="26" name="文本占位符 11">
            <a:extLst>
              <a:ext uri="{FF2B5EF4-FFF2-40B4-BE49-F238E27FC236}">
                <a16:creationId xmlns:a16="http://schemas.microsoft.com/office/drawing/2014/main" id="{FE0A320A-F0C0-2FD6-7AF2-5FF3A91D5F83}"/>
              </a:ext>
            </a:extLst>
          </p:cNvPr>
          <p:cNvSpPr>
            <a:spLocks noGrp="1"/>
          </p:cNvSpPr>
          <p:nvPr>
            <p:ph type="body" sz="quarter" idx="48" hasCustomPrompt="1"/>
          </p:nvPr>
        </p:nvSpPr>
        <p:spPr>
          <a:xfrm>
            <a:off x="121655" y="3814931"/>
            <a:ext cx="963990" cy="132384"/>
          </a:xfrm>
          <a:prstGeom prst="rect">
            <a:avLst/>
          </a:prstGeom>
          <a:noFill/>
        </p:spPr>
        <p:txBody>
          <a:bodyPr vert="horz" wrap="square" lIns="77925" tIns="38963" rIns="77925" bIns="38963" rtlCol="0" anchor="ctr" anchorCtr="0">
            <a:noAutofit/>
          </a:bodyPr>
          <a:lstStyle>
            <a:lvl1pPr marL="154227" indent="-154227" algn="l" defTabSz="779252" rtl="0" eaLnBrk="1" latinLnBrk="0" hangingPunct="1">
              <a:spcBef>
                <a:spcPts val="256"/>
              </a:spcBef>
              <a:buSzPct val="80000"/>
              <a:buFont typeface="Wingdings" pitchFamily="2" charset="2"/>
              <a:buNone/>
              <a:defRPr kumimoji="0" lang="zh-CN" altLang="en-US" sz="700" b="0" i="0" u="none" strike="noStrike" kern="1200" cap="none" spc="0" normalizeH="0" baseline="0" noProof="0" dirty="0" smtClean="0">
                <a:ln>
                  <a:noFill/>
                </a:ln>
                <a:solidFill>
                  <a:srgbClr val="000000"/>
                </a:solidFill>
                <a:effectLst/>
                <a:uLnTx/>
                <a:uFillTx/>
                <a:latin typeface="Arial" pitchFamily="34" charset="0"/>
                <a:ea typeface="楷体_GB2312" pitchFamily="49" charset="-122"/>
                <a:cs typeface="Arial" pitchFamily="34" charset="0"/>
              </a:defRPr>
            </a:lvl1pPr>
            <a:lvl2pPr indent="-154227" algn="l" defTabSz="779252" rtl="0" eaLnBrk="1" latinLnBrk="0" hangingPunct="1">
              <a:spcBef>
                <a:spcPts val="256"/>
              </a:spcBef>
              <a:buFont typeface="Wingdings" pitchFamily="2" charset="2"/>
              <a:defRPr lang="zh-CN" altLang="en-US" sz="1000" kern="1200" dirty="0" smtClean="0">
                <a:solidFill>
                  <a:srgbClr val="000000"/>
                </a:solidFill>
                <a:latin typeface="+mn-lt"/>
                <a:ea typeface="+mn-ea"/>
                <a:cs typeface="+mn-cs"/>
              </a:defRPr>
            </a:lvl2pPr>
            <a:lvl3pPr indent="-154227" algn="l" defTabSz="779252" rtl="0" eaLnBrk="1" latinLnBrk="0" hangingPunct="1">
              <a:spcBef>
                <a:spcPts val="256"/>
              </a:spcBef>
              <a:buFont typeface="Wingdings" pitchFamily="2" charset="2"/>
              <a:defRPr lang="zh-CN" altLang="en-US" sz="1000" kern="1200" dirty="0" smtClean="0">
                <a:solidFill>
                  <a:srgbClr val="000000"/>
                </a:solidFill>
                <a:latin typeface="+mn-lt"/>
                <a:ea typeface="+mn-ea"/>
                <a:cs typeface="+mn-cs"/>
              </a:defRPr>
            </a:lvl3pPr>
            <a:lvl4pPr indent="-154227" algn="l" defTabSz="779252" rtl="0" eaLnBrk="1" latinLnBrk="0" hangingPunct="1">
              <a:spcBef>
                <a:spcPts val="256"/>
              </a:spcBef>
              <a:buFont typeface="Wingdings" pitchFamily="2" charset="2"/>
              <a:defRPr lang="zh-CN" altLang="en-US" sz="1000" kern="1200" dirty="0" smtClean="0">
                <a:solidFill>
                  <a:srgbClr val="000000"/>
                </a:solidFill>
                <a:latin typeface="+mn-lt"/>
                <a:ea typeface="+mn-ea"/>
                <a:cs typeface="+mn-cs"/>
              </a:defRPr>
            </a:lvl4pPr>
            <a:lvl5pPr indent="-154227" algn="l" defTabSz="779252" rtl="0" eaLnBrk="1" latinLnBrk="0" hangingPunct="1">
              <a:spcBef>
                <a:spcPts val="256"/>
              </a:spcBef>
              <a:buFont typeface="Wingdings" pitchFamily="2" charset="2"/>
              <a:defRPr lang="zh-CN" altLang="en-US" sz="1000" kern="1200" dirty="0" smtClean="0">
                <a:solidFill>
                  <a:srgbClr val="000000"/>
                </a:solidFill>
                <a:latin typeface="+mn-lt"/>
                <a:ea typeface="+mn-ea"/>
                <a:cs typeface="+mn-cs"/>
              </a:defRPr>
            </a:lvl5pPr>
          </a:lstStyle>
          <a:p>
            <a:pPr marL="154227" marR="0" lvl="0" indent="-154227" algn="l" defTabSz="779252" rtl="0" eaLnBrk="1" fontAlgn="auto" latinLnBrk="0" hangingPunct="1">
              <a:lnSpc>
                <a:spcPct val="100000"/>
              </a:lnSpc>
              <a:spcBef>
                <a:spcPct val="20000"/>
              </a:spcBef>
              <a:spcAft>
                <a:spcPts val="0"/>
              </a:spcAft>
              <a:buClrTx/>
              <a:buSzPct val="80000"/>
              <a:buFont typeface="Wingdings" pitchFamily="2" charset="2"/>
              <a:buNone/>
              <a:tabLst/>
              <a:defRPr/>
            </a:pPr>
            <a:r>
              <a:rPr lang="zh-CN" altLang="en-US" dirty="0"/>
              <a:t>单位：</a:t>
            </a:r>
          </a:p>
        </p:txBody>
      </p:sp>
      <p:sp>
        <p:nvSpPr>
          <p:cNvPr id="27" name="文本占位符 11">
            <a:extLst>
              <a:ext uri="{FF2B5EF4-FFF2-40B4-BE49-F238E27FC236}">
                <a16:creationId xmlns:a16="http://schemas.microsoft.com/office/drawing/2014/main" id="{4C9056ED-E6F2-DD52-418B-CD3EBBED992B}"/>
              </a:ext>
            </a:extLst>
          </p:cNvPr>
          <p:cNvSpPr>
            <a:spLocks noGrp="1"/>
          </p:cNvSpPr>
          <p:nvPr>
            <p:ph type="body" sz="quarter" idx="49" hasCustomPrompt="1"/>
          </p:nvPr>
        </p:nvSpPr>
        <p:spPr>
          <a:xfrm>
            <a:off x="114300" y="3538148"/>
            <a:ext cx="3783368" cy="238290"/>
          </a:xfrm>
          <a:prstGeom prst="rect">
            <a:avLst/>
          </a:prstGeom>
          <a:solidFill>
            <a:schemeClr val="bg1"/>
          </a:solidFill>
          <a:ln>
            <a:solidFill>
              <a:schemeClr val="tx1"/>
            </a:solidFill>
            <a:prstDash val="sysDot"/>
          </a:ln>
          <a:effectLst>
            <a:innerShdw dist="12700" dir="5400000">
              <a:srgbClr val="C20000"/>
            </a:innerShdw>
          </a:effectLst>
        </p:spPr>
        <p:txBody>
          <a:bodyPr vert="horz" wrap="square" lIns="77925" tIns="38963" rIns="77925" bIns="38963" rtlCol="0" anchor="ctr" anchorCtr="1">
            <a:noAutofit/>
          </a:bodyPr>
          <a:lstStyle>
            <a:lvl1pPr>
              <a:buFontTx/>
              <a:buNone/>
              <a:defRPr lang="zh-CN" altLang="en-US" sz="1200" b="1" dirty="0" smtClean="0">
                <a:solidFill>
                  <a:schemeClr val="tx1"/>
                </a:solidFill>
                <a:latin typeface="+mj-ea"/>
                <a:ea typeface="+mj-ea"/>
              </a:defRPr>
            </a:lvl1pPr>
          </a:lstStyle>
          <a:p>
            <a:pPr marL="0" lvl="0" indent="0">
              <a:buFontTx/>
              <a:buNone/>
            </a:pPr>
            <a:r>
              <a:rPr lang="zh-CN" altLang="en-US" dirty="0"/>
              <a:t>标题</a:t>
            </a:r>
          </a:p>
        </p:txBody>
      </p:sp>
      <p:sp>
        <p:nvSpPr>
          <p:cNvPr id="28" name="文本占位符 11">
            <a:extLst>
              <a:ext uri="{FF2B5EF4-FFF2-40B4-BE49-F238E27FC236}">
                <a16:creationId xmlns:a16="http://schemas.microsoft.com/office/drawing/2014/main" id="{865BA896-A270-2A16-1821-AB79F70C171E}"/>
              </a:ext>
            </a:extLst>
          </p:cNvPr>
          <p:cNvSpPr>
            <a:spLocks noGrp="1"/>
          </p:cNvSpPr>
          <p:nvPr>
            <p:ph type="body" sz="quarter" idx="50" hasCustomPrompt="1"/>
          </p:nvPr>
        </p:nvSpPr>
        <p:spPr>
          <a:xfrm>
            <a:off x="4204316" y="3811760"/>
            <a:ext cx="963990" cy="132384"/>
          </a:xfrm>
          <a:prstGeom prst="rect">
            <a:avLst/>
          </a:prstGeom>
          <a:noFill/>
        </p:spPr>
        <p:txBody>
          <a:bodyPr vert="horz" wrap="square" lIns="77925" tIns="38963" rIns="77925" bIns="38963" rtlCol="0" anchor="ctr" anchorCtr="0">
            <a:noAutofit/>
          </a:bodyPr>
          <a:lstStyle>
            <a:lvl1pPr marL="154227" indent="-154227" algn="l" defTabSz="779252" rtl="0" eaLnBrk="1" latinLnBrk="0" hangingPunct="1">
              <a:spcBef>
                <a:spcPts val="256"/>
              </a:spcBef>
              <a:buSzPct val="80000"/>
              <a:buFont typeface="Wingdings" pitchFamily="2" charset="2"/>
              <a:buNone/>
              <a:defRPr kumimoji="0" lang="zh-CN" altLang="en-US" sz="700" b="0" i="0" u="none" strike="noStrike" kern="1200" cap="none" spc="0" normalizeH="0" baseline="0" noProof="0" dirty="0" smtClean="0">
                <a:ln>
                  <a:noFill/>
                </a:ln>
                <a:solidFill>
                  <a:srgbClr val="000000"/>
                </a:solidFill>
                <a:effectLst/>
                <a:uLnTx/>
                <a:uFillTx/>
                <a:latin typeface="Arial" pitchFamily="34" charset="0"/>
                <a:ea typeface="楷体_GB2312" pitchFamily="49" charset="-122"/>
                <a:cs typeface="Arial" pitchFamily="34" charset="0"/>
              </a:defRPr>
            </a:lvl1pPr>
            <a:lvl2pPr indent="-154227" algn="l" defTabSz="779252" rtl="0" eaLnBrk="1" latinLnBrk="0" hangingPunct="1">
              <a:spcBef>
                <a:spcPts val="256"/>
              </a:spcBef>
              <a:buFont typeface="Wingdings" pitchFamily="2" charset="2"/>
              <a:defRPr lang="zh-CN" altLang="en-US" sz="1000" kern="1200" dirty="0" smtClean="0">
                <a:solidFill>
                  <a:srgbClr val="000000"/>
                </a:solidFill>
                <a:latin typeface="+mn-lt"/>
                <a:ea typeface="+mn-ea"/>
                <a:cs typeface="+mn-cs"/>
              </a:defRPr>
            </a:lvl2pPr>
            <a:lvl3pPr indent="-154227" algn="l" defTabSz="779252" rtl="0" eaLnBrk="1" latinLnBrk="0" hangingPunct="1">
              <a:spcBef>
                <a:spcPts val="256"/>
              </a:spcBef>
              <a:buFont typeface="Wingdings" pitchFamily="2" charset="2"/>
              <a:defRPr lang="zh-CN" altLang="en-US" sz="1000" kern="1200" dirty="0" smtClean="0">
                <a:solidFill>
                  <a:srgbClr val="000000"/>
                </a:solidFill>
                <a:latin typeface="+mn-lt"/>
                <a:ea typeface="+mn-ea"/>
                <a:cs typeface="+mn-cs"/>
              </a:defRPr>
            </a:lvl3pPr>
            <a:lvl4pPr indent="-154227" algn="l" defTabSz="779252" rtl="0" eaLnBrk="1" latinLnBrk="0" hangingPunct="1">
              <a:spcBef>
                <a:spcPts val="256"/>
              </a:spcBef>
              <a:buFont typeface="Wingdings" pitchFamily="2" charset="2"/>
              <a:defRPr lang="zh-CN" altLang="en-US" sz="1000" kern="1200" dirty="0" smtClean="0">
                <a:solidFill>
                  <a:srgbClr val="000000"/>
                </a:solidFill>
                <a:latin typeface="+mn-lt"/>
                <a:ea typeface="+mn-ea"/>
                <a:cs typeface="+mn-cs"/>
              </a:defRPr>
            </a:lvl4pPr>
            <a:lvl5pPr indent="-154227" algn="l" defTabSz="779252" rtl="0" eaLnBrk="1" latinLnBrk="0" hangingPunct="1">
              <a:spcBef>
                <a:spcPts val="256"/>
              </a:spcBef>
              <a:buFont typeface="Wingdings" pitchFamily="2" charset="2"/>
              <a:defRPr lang="zh-CN" altLang="en-US" sz="1000" kern="1200" dirty="0" smtClean="0">
                <a:solidFill>
                  <a:srgbClr val="000000"/>
                </a:solidFill>
                <a:latin typeface="+mn-lt"/>
                <a:ea typeface="+mn-ea"/>
                <a:cs typeface="+mn-cs"/>
              </a:defRPr>
            </a:lvl5pPr>
          </a:lstStyle>
          <a:p>
            <a:pPr marL="154227" marR="0" lvl="0" indent="-154227" algn="l" defTabSz="779252" rtl="0" eaLnBrk="1" fontAlgn="auto" latinLnBrk="0" hangingPunct="1">
              <a:lnSpc>
                <a:spcPct val="100000"/>
              </a:lnSpc>
              <a:spcBef>
                <a:spcPct val="20000"/>
              </a:spcBef>
              <a:spcAft>
                <a:spcPts val="0"/>
              </a:spcAft>
              <a:buClrTx/>
              <a:buSzPct val="80000"/>
              <a:buFont typeface="Wingdings" pitchFamily="2" charset="2"/>
              <a:buNone/>
              <a:tabLst/>
              <a:defRPr/>
            </a:pPr>
            <a:r>
              <a:rPr lang="zh-CN" altLang="en-US" dirty="0"/>
              <a:t>单位：</a:t>
            </a:r>
          </a:p>
        </p:txBody>
      </p:sp>
      <p:sp>
        <p:nvSpPr>
          <p:cNvPr id="29" name="文本占位符 11">
            <a:extLst>
              <a:ext uri="{FF2B5EF4-FFF2-40B4-BE49-F238E27FC236}">
                <a16:creationId xmlns:a16="http://schemas.microsoft.com/office/drawing/2014/main" id="{51F45FA4-6D3C-EB65-13E4-9D75955AF97A}"/>
              </a:ext>
            </a:extLst>
          </p:cNvPr>
          <p:cNvSpPr>
            <a:spLocks noGrp="1"/>
          </p:cNvSpPr>
          <p:nvPr>
            <p:ph type="body" sz="quarter" idx="51" hasCustomPrompt="1"/>
          </p:nvPr>
        </p:nvSpPr>
        <p:spPr>
          <a:xfrm>
            <a:off x="4196961" y="3534977"/>
            <a:ext cx="3783368" cy="238290"/>
          </a:xfrm>
          <a:prstGeom prst="rect">
            <a:avLst/>
          </a:prstGeom>
          <a:solidFill>
            <a:schemeClr val="bg1"/>
          </a:solidFill>
          <a:ln>
            <a:solidFill>
              <a:schemeClr val="tx1"/>
            </a:solidFill>
            <a:prstDash val="sysDot"/>
          </a:ln>
          <a:effectLst>
            <a:innerShdw dist="12700" dir="5400000">
              <a:srgbClr val="C20000"/>
            </a:innerShdw>
          </a:effectLst>
        </p:spPr>
        <p:txBody>
          <a:bodyPr vert="horz" wrap="square" lIns="77925" tIns="38963" rIns="77925" bIns="38963" rtlCol="0" anchor="ctr" anchorCtr="1">
            <a:noAutofit/>
          </a:bodyPr>
          <a:lstStyle>
            <a:lvl1pPr>
              <a:buFontTx/>
              <a:buNone/>
              <a:defRPr lang="zh-CN" altLang="en-US" sz="1200" b="1" dirty="0" smtClean="0">
                <a:solidFill>
                  <a:schemeClr val="tx1"/>
                </a:solidFill>
                <a:latin typeface="+mj-ea"/>
                <a:ea typeface="+mj-ea"/>
              </a:defRPr>
            </a:lvl1pPr>
          </a:lstStyle>
          <a:p>
            <a:pPr marL="0" lvl="0" indent="0">
              <a:buFontTx/>
              <a:buNone/>
            </a:pPr>
            <a:r>
              <a:rPr lang="zh-CN" altLang="en-US" dirty="0"/>
              <a:t>标题</a:t>
            </a:r>
          </a:p>
        </p:txBody>
      </p:sp>
      <p:sp>
        <p:nvSpPr>
          <p:cNvPr id="30" name="文本占位符 11">
            <a:extLst>
              <a:ext uri="{FF2B5EF4-FFF2-40B4-BE49-F238E27FC236}">
                <a16:creationId xmlns:a16="http://schemas.microsoft.com/office/drawing/2014/main" id="{D72475C9-D905-F9E0-EED2-40DECBF9DDBB}"/>
              </a:ext>
            </a:extLst>
          </p:cNvPr>
          <p:cNvSpPr>
            <a:spLocks noGrp="1"/>
          </p:cNvSpPr>
          <p:nvPr>
            <p:ph type="body" sz="quarter" idx="52" hasCustomPrompt="1"/>
          </p:nvPr>
        </p:nvSpPr>
        <p:spPr>
          <a:xfrm>
            <a:off x="8255901" y="3811760"/>
            <a:ext cx="963990" cy="132384"/>
          </a:xfrm>
          <a:prstGeom prst="rect">
            <a:avLst/>
          </a:prstGeom>
          <a:noFill/>
        </p:spPr>
        <p:txBody>
          <a:bodyPr vert="horz" wrap="square" lIns="77925" tIns="38963" rIns="77925" bIns="38963" rtlCol="0" anchor="ctr" anchorCtr="0">
            <a:noAutofit/>
          </a:bodyPr>
          <a:lstStyle>
            <a:lvl1pPr marL="154227" indent="-154227" algn="l" defTabSz="779252" rtl="0" eaLnBrk="1" latinLnBrk="0" hangingPunct="1">
              <a:spcBef>
                <a:spcPts val="256"/>
              </a:spcBef>
              <a:buSzPct val="80000"/>
              <a:buFont typeface="Wingdings" pitchFamily="2" charset="2"/>
              <a:buNone/>
              <a:defRPr kumimoji="0" lang="zh-CN" altLang="en-US" sz="700" b="0" i="0" u="none" strike="noStrike" kern="1200" cap="none" spc="0" normalizeH="0" baseline="0" noProof="0" dirty="0" smtClean="0">
                <a:ln>
                  <a:noFill/>
                </a:ln>
                <a:solidFill>
                  <a:srgbClr val="000000"/>
                </a:solidFill>
                <a:effectLst/>
                <a:uLnTx/>
                <a:uFillTx/>
                <a:latin typeface="Arial" pitchFamily="34" charset="0"/>
                <a:ea typeface="楷体_GB2312" pitchFamily="49" charset="-122"/>
                <a:cs typeface="Arial" pitchFamily="34" charset="0"/>
              </a:defRPr>
            </a:lvl1pPr>
            <a:lvl2pPr indent="-154227" algn="l" defTabSz="779252" rtl="0" eaLnBrk="1" latinLnBrk="0" hangingPunct="1">
              <a:spcBef>
                <a:spcPts val="256"/>
              </a:spcBef>
              <a:buFont typeface="Wingdings" pitchFamily="2" charset="2"/>
              <a:defRPr lang="zh-CN" altLang="en-US" sz="1000" kern="1200" dirty="0" smtClean="0">
                <a:solidFill>
                  <a:srgbClr val="000000"/>
                </a:solidFill>
                <a:latin typeface="+mn-lt"/>
                <a:ea typeface="+mn-ea"/>
                <a:cs typeface="+mn-cs"/>
              </a:defRPr>
            </a:lvl2pPr>
            <a:lvl3pPr indent="-154227" algn="l" defTabSz="779252" rtl="0" eaLnBrk="1" latinLnBrk="0" hangingPunct="1">
              <a:spcBef>
                <a:spcPts val="256"/>
              </a:spcBef>
              <a:buFont typeface="Wingdings" pitchFamily="2" charset="2"/>
              <a:defRPr lang="zh-CN" altLang="en-US" sz="1000" kern="1200" dirty="0" smtClean="0">
                <a:solidFill>
                  <a:srgbClr val="000000"/>
                </a:solidFill>
                <a:latin typeface="+mn-lt"/>
                <a:ea typeface="+mn-ea"/>
                <a:cs typeface="+mn-cs"/>
              </a:defRPr>
            </a:lvl3pPr>
            <a:lvl4pPr indent="-154227" algn="l" defTabSz="779252" rtl="0" eaLnBrk="1" latinLnBrk="0" hangingPunct="1">
              <a:spcBef>
                <a:spcPts val="256"/>
              </a:spcBef>
              <a:buFont typeface="Wingdings" pitchFamily="2" charset="2"/>
              <a:defRPr lang="zh-CN" altLang="en-US" sz="1000" kern="1200" dirty="0" smtClean="0">
                <a:solidFill>
                  <a:srgbClr val="000000"/>
                </a:solidFill>
                <a:latin typeface="+mn-lt"/>
                <a:ea typeface="+mn-ea"/>
                <a:cs typeface="+mn-cs"/>
              </a:defRPr>
            </a:lvl4pPr>
            <a:lvl5pPr indent="-154227" algn="l" defTabSz="779252" rtl="0" eaLnBrk="1" latinLnBrk="0" hangingPunct="1">
              <a:spcBef>
                <a:spcPts val="256"/>
              </a:spcBef>
              <a:buFont typeface="Wingdings" pitchFamily="2" charset="2"/>
              <a:defRPr lang="zh-CN" altLang="en-US" sz="1000" kern="1200" dirty="0" smtClean="0">
                <a:solidFill>
                  <a:srgbClr val="000000"/>
                </a:solidFill>
                <a:latin typeface="+mn-lt"/>
                <a:ea typeface="+mn-ea"/>
                <a:cs typeface="+mn-cs"/>
              </a:defRPr>
            </a:lvl5pPr>
          </a:lstStyle>
          <a:p>
            <a:pPr marL="154227" marR="0" lvl="0" indent="-154227" algn="l" defTabSz="779252" rtl="0" eaLnBrk="1" fontAlgn="auto" latinLnBrk="0" hangingPunct="1">
              <a:lnSpc>
                <a:spcPct val="100000"/>
              </a:lnSpc>
              <a:spcBef>
                <a:spcPct val="20000"/>
              </a:spcBef>
              <a:spcAft>
                <a:spcPts val="0"/>
              </a:spcAft>
              <a:buClrTx/>
              <a:buSzPct val="80000"/>
              <a:buFont typeface="Wingdings" pitchFamily="2" charset="2"/>
              <a:buNone/>
              <a:tabLst/>
              <a:defRPr/>
            </a:pPr>
            <a:r>
              <a:rPr lang="zh-CN" altLang="en-US" dirty="0"/>
              <a:t>单位：</a:t>
            </a:r>
          </a:p>
        </p:txBody>
      </p:sp>
      <p:sp>
        <p:nvSpPr>
          <p:cNvPr id="31" name="文本占位符 11">
            <a:extLst>
              <a:ext uri="{FF2B5EF4-FFF2-40B4-BE49-F238E27FC236}">
                <a16:creationId xmlns:a16="http://schemas.microsoft.com/office/drawing/2014/main" id="{462D5144-D93E-AB5A-98CD-BEE4D5C06247}"/>
              </a:ext>
            </a:extLst>
          </p:cNvPr>
          <p:cNvSpPr>
            <a:spLocks noGrp="1"/>
          </p:cNvSpPr>
          <p:nvPr>
            <p:ph type="body" sz="quarter" idx="53" hasCustomPrompt="1"/>
          </p:nvPr>
        </p:nvSpPr>
        <p:spPr>
          <a:xfrm>
            <a:off x="8248546" y="3534977"/>
            <a:ext cx="3783368" cy="238290"/>
          </a:xfrm>
          <a:prstGeom prst="rect">
            <a:avLst/>
          </a:prstGeom>
          <a:solidFill>
            <a:schemeClr val="bg1"/>
          </a:solidFill>
          <a:ln>
            <a:solidFill>
              <a:schemeClr val="tx1"/>
            </a:solidFill>
            <a:prstDash val="sysDot"/>
          </a:ln>
          <a:effectLst>
            <a:innerShdw dist="12700" dir="5400000">
              <a:srgbClr val="C20000"/>
            </a:innerShdw>
          </a:effectLst>
        </p:spPr>
        <p:txBody>
          <a:bodyPr vert="horz" wrap="square" lIns="77925" tIns="38963" rIns="77925" bIns="38963" rtlCol="0" anchor="ctr" anchorCtr="1">
            <a:noAutofit/>
          </a:bodyPr>
          <a:lstStyle>
            <a:lvl1pPr>
              <a:buFontTx/>
              <a:buNone/>
              <a:defRPr lang="zh-CN" altLang="en-US" sz="1200" b="1" dirty="0" smtClean="0">
                <a:solidFill>
                  <a:schemeClr val="tx1"/>
                </a:solidFill>
                <a:latin typeface="+mj-ea"/>
                <a:ea typeface="+mj-ea"/>
              </a:defRPr>
            </a:lvl1pPr>
          </a:lstStyle>
          <a:p>
            <a:pPr marL="0" lvl="0" indent="0">
              <a:buFontTx/>
              <a:buNone/>
            </a:pPr>
            <a:r>
              <a:rPr lang="zh-CN" altLang="en-US" dirty="0"/>
              <a:t>标题</a:t>
            </a:r>
          </a:p>
        </p:txBody>
      </p:sp>
      <p:pic>
        <p:nvPicPr>
          <p:cNvPr id="12" name="图片 11">
            <a:extLst>
              <a:ext uri="{FF2B5EF4-FFF2-40B4-BE49-F238E27FC236}">
                <a16:creationId xmlns:a16="http://schemas.microsoft.com/office/drawing/2014/main" id="{ED727F3B-F5FC-9DF1-E00B-44D65ACC6AB2}"/>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0741484" y="5018"/>
            <a:ext cx="1311900" cy="517488"/>
          </a:xfrm>
          <a:prstGeom prst="rect">
            <a:avLst/>
          </a:prstGeom>
        </p:spPr>
      </p:pic>
    </p:spTree>
    <p:extLst>
      <p:ext uri="{BB962C8B-B14F-4D97-AF65-F5344CB8AC3E}">
        <p14:creationId xmlns:p14="http://schemas.microsoft.com/office/powerpoint/2010/main" val="727579800"/>
      </p:ext>
    </p:extLst>
  </p:cSld>
  <p:clrMapOvr>
    <a:masterClrMapping/>
  </p:clrMapOvr>
  <p:extLst>
    <p:ext uri="{DCECCB84-F9BA-43D5-87BE-67443E8EF086}">
      <p15:sldGuideLst xmlns:p15="http://schemas.microsoft.com/office/powerpoint/2012/main">
        <p15:guide id="1" pos="257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5_普通常用板式">
    <p:spTree>
      <p:nvGrpSpPr>
        <p:cNvPr id="1" name=""/>
        <p:cNvGrpSpPr/>
        <p:nvPr/>
      </p:nvGrpSpPr>
      <p:grpSpPr>
        <a:xfrm>
          <a:off x="0" y="0"/>
          <a:ext cx="0" cy="0"/>
          <a:chOff x="0" y="0"/>
          <a:chExt cx="0" cy="0"/>
        </a:xfrm>
      </p:grpSpPr>
      <p:sp>
        <p:nvSpPr>
          <p:cNvPr id="7" name="矩形 6"/>
          <p:cNvSpPr/>
          <p:nvPr userDrawn="1"/>
        </p:nvSpPr>
        <p:spPr>
          <a:xfrm>
            <a:off x="3192145" y="6675120"/>
            <a:ext cx="9000000" cy="180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6495415"/>
            <a:ext cx="9000000" cy="1797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3"/>
          <p:cNvSpPr>
            <a:spLocks noGrp="1"/>
          </p:cNvSpPr>
          <p:nvPr>
            <p:ph type="title" hasCustomPrompt="1"/>
            <p:custDataLst>
              <p:tags r:id="rId1"/>
            </p:custDataLst>
          </p:nvPr>
        </p:nvSpPr>
        <p:spPr>
          <a:xfrm>
            <a:off x="635" y="0"/>
            <a:ext cx="10464800" cy="532130"/>
          </a:xfrm>
        </p:spPr>
        <p:txBody>
          <a:bodyPr vert="horz" lIns="90000" tIns="46800" rIns="90000" bIns="46800" rtlCol="0" anchor="ctr" anchorCtr="0">
            <a:noAutofit/>
          </a:bodyPr>
          <a:lstStyle>
            <a:lvl1pPr>
              <a:defRPr sz="3600">
                <a:latin typeface="+mj-ea"/>
                <a:ea typeface="+mj-ea"/>
              </a:defRPr>
            </a:lvl1pPr>
          </a:lstStyle>
          <a:p>
            <a:pPr lvl="0"/>
            <a:r>
              <a:rPr lang="zh-CN" altLang="en-US" dirty="0">
                <a:sym typeface="+mn-ea"/>
              </a:rPr>
              <a:t>单击此处编辑标题</a:t>
            </a:r>
            <a:endParaRPr lang="zh-CN" altLang="en-US" dirty="0"/>
          </a:p>
        </p:txBody>
      </p:sp>
      <p:sp>
        <p:nvSpPr>
          <p:cNvPr id="10" name="文本占位符 9"/>
          <p:cNvSpPr>
            <a:spLocks noGrp="1"/>
          </p:cNvSpPr>
          <p:nvPr>
            <p:ph type="body" idx="13" hasCustomPrompt="1"/>
            <p:custDataLst>
              <p:tags r:id="rId2"/>
            </p:custDataLst>
          </p:nvPr>
        </p:nvSpPr>
        <p:spPr>
          <a:xfrm>
            <a:off x="614400" y="6655058"/>
            <a:ext cx="2171998" cy="260635"/>
          </a:xfrm>
        </p:spPr>
        <p:txBody>
          <a:bodyPr lIns="101600" tIns="38100" rIns="76200" bIns="38100" anchor="t" anchorCtr="0">
            <a:noAutofit/>
          </a:bodyPr>
          <a:lstStyle>
            <a:lvl1pPr marL="0" indent="0" algn="l">
              <a:lnSpc>
                <a:spcPct val="100000"/>
              </a:lnSpc>
              <a:buNone/>
              <a:defRPr sz="1000" b="1" spc="200">
                <a:solidFill>
                  <a:schemeClr val="tx1">
                    <a:lumMod val="75000"/>
                    <a:lumOff val="25000"/>
                  </a:schemeClr>
                </a:solidFill>
                <a:latin typeface="+mj-ea"/>
                <a:ea typeface="+mj-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单击此处编辑数据来源</a:t>
            </a:r>
          </a:p>
        </p:txBody>
      </p:sp>
      <p:sp>
        <p:nvSpPr>
          <p:cNvPr id="3" name="文本占位符 2">
            <a:extLst>
              <a:ext uri="{FF2B5EF4-FFF2-40B4-BE49-F238E27FC236}">
                <a16:creationId xmlns:a16="http://schemas.microsoft.com/office/drawing/2014/main" id="{DE256F3E-8826-EAFB-5572-A9DF4CAC254E}"/>
              </a:ext>
            </a:extLst>
          </p:cNvPr>
          <p:cNvSpPr>
            <a:spLocks noGrp="1"/>
          </p:cNvSpPr>
          <p:nvPr>
            <p:ph idx="1"/>
            <p:custDataLst>
              <p:tags r:id="rId3"/>
            </p:custDataLst>
          </p:nvPr>
        </p:nvSpPr>
        <p:spPr>
          <a:xfrm>
            <a:off x="118361" y="1064084"/>
            <a:ext cx="2881639" cy="2294135"/>
          </a:xfrm>
          <a:prstGeom prst="rect">
            <a:avLst/>
          </a:prstGeom>
        </p:spPr>
        <p:txBody>
          <a:bodyPr vert="horz" lIns="90000" tIns="46800" rIns="90000" bIns="4680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6" name="文本框 5">
            <a:extLst>
              <a:ext uri="{FF2B5EF4-FFF2-40B4-BE49-F238E27FC236}">
                <a16:creationId xmlns:a16="http://schemas.microsoft.com/office/drawing/2014/main" id="{BB628D62-4925-FD8E-F239-638872AC5299}"/>
              </a:ext>
            </a:extLst>
          </p:cNvPr>
          <p:cNvSpPr txBox="1"/>
          <p:nvPr userDrawn="1"/>
        </p:nvSpPr>
        <p:spPr>
          <a:xfrm>
            <a:off x="-14276" y="6644221"/>
            <a:ext cx="723403" cy="246221"/>
          </a:xfrm>
          <a:prstGeom prst="rect">
            <a:avLst/>
          </a:prstGeom>
          <a:noFill/>
        </p:spPr>
        <p:txBody>
          <a:bodyPr wrap="square" rtlCol="0">
            <a:spAutoFit/>
          </a:bodyPr>
          <a:lstStyle/>
          <a:p>
            <a:r>
              <a:rPr lang="zh-CN" altLang="en-US" sz="1000" b="1" dirty="0">
                <a:latin typeface="+mj-ea"/>
                <a:ea typeface="+mj-ea"/>
              </a:rPr>
              <a:t>资料来源：</a:t>
            </a:r>
          </a:p>
        </p:txBody>
      </p:sp>
      <p:sp>
        <p:nvSpPr>
          <p:cNvPr id="12" name="文本占位符 2">
            <a:extLst>
              <a:ext uri="{FF2B5EF4-FFF2-40B4-BE49-F238E27FC236}">
                <a16:creationId xmlns:a16="http://schemas.microsoft.com/office/drawing/2014/main" id="{8EEDBE6C-BB30-8800-4F09-579F88C467A2}"/>
              </a:ext>
            </a:extLst>
          </p:cNvPr>
          <p:cNvSpPr>
            <a:spLocks noGrp="1"/>
          </p:cNvSpPr>
          <p:nvPr>
            <p:ph idx="20"/>
            <p:custDataLst>
              <p:tags r:id="rId4"/>
            </p:custDataLst>
          </p:nvPr>
        </p:nvSpPr>
        <p:spPr>
          <a:xfrm>
            <a:off x="3142361" y="1064084"/>
            <a:ext cx="2881639" cy="2294135"/>
          </a:xfrm>
          <a:prstGeom prst="rect">
            <a:avLst/>
          </a:prstGeom>
        </p:spPr>
        <p:txBody>
          <a:bodyPr vert="horz" lIns="90000" tIns="46800" rIns="90000" bIns="4680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19" name="文本占位符 2">
            <a:extLst>
              <a:ext uri="{FF2B5EF4-FFF2-40B4-BE49-F238E27FC236}">
                <a16:creationId xmlns:a16="http://schemas.microsoft.com/office/drawing/2014/main" id="{075AFF7A-2DDA-25F5-03C5-80B2E1194FC1}"/>
              </a:ext>
            </a:extLst>
          </p:cNvPr>
          <p:cNvSpPr>
            <a:spLocks noGrp="1"/>
          </p:cNvSpPr>
          <p:nvPr>
            <p:ph idx="21"/>
            <p:custDataLst>
              <p:tags r:id="rId5"/>
            </p:custDataLst>
          </p:nvPr>
        </p:nvSpPr>
        <p:spPr>
          <a:xfrm>
            <a:off x="6150014" y="1064084"/>
            <a:ext cx="2881639" cy="2294135"/>
          </a:xfrm>
          <a:prstGeom prst="rect">
            <a:avLst/>
          </a:prstGeom>
        </p:spPr>
        <p:txBody>
          <a:bodyPr vert="horz" lIns="90000" tIns="46800" rIns="90000" bIns="4680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20" name="文本占位符 2">
            <a:extLst>
              <a:ext uri="{FF2B5EF4-FFF2-40B4-BE49-F238E27FC236}">
                <a16:creationId xmlns:a16="http://schemas.microsoft.com/office/drawing/2014/main" id="{BBF7F145-06D7-9341-ADDD-B8FF3B6E2C4B}"/>
              </a:ext>
            </a:extLst>
          </p:cNvPr>
          <p:cNvSpPr>
            <a:spLocks noGrp="1"/>
          </p:cNvSpPr>
          <p:nvPr>
            <p:ph idx="22"/>
            <p:custDataLst>
              <p:tags r:id="rId6"/>
            </p:custDataLst>
          </p:nvPr>
        </p:nvSpPr>
        <p:spPr>
          <a:xfrm>
            <a:off x="9174014" y="1076119"/>
            <a:ext cx="2881639" cy="2294135"/>
          </a:xfrm>
          <a:prstGeom prst="rect">
            <a:avLst/>
          </a:prstGeom>
        </p:spPr>
        <p:txBody>
          <a:bodyPr vert="horz" lIns="90000" tIns="46800" rIns="90000" bIns="4680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11" name="文本占位符 11">
            <a:extLst>
              <a:ext uri="{FF2B5EF4-FFF2-40B4-BE49-F238E27FC236}">
                <a16:creationId xmlns:a16="http://schemas.microsoft.com/office/drawing/2014/main" id="{606F18CE-7D90-B9F9-D316-2D6CFCAAFE5E}"/>
              </a:ext>
            </a:extLst>
          </p:cNvPr>
          <p:cNvSpPr>
            <a:spLocks noGrp="1"/>
          </p:cNvSpPr>
          <p:nvPr>
            <p:ph type="body" sz="quarter" idx="37" hasCustomPrompt="1"/>
          </p:nvPr>
        </p:nvSpPr>
        <p:spPr>
          <a:xfrm>
            <a:off x="6081289" y="905242"/>
            <a:ext cx="963990" cy="132384"/>
          </a:xfrm>
          <a:prstGeom prst="rect">
            <a:avLst/>
          </a:prstGeom>
          <a:noFill/>
        </p:spPr>
        <p:txBody>
          <a:bodyPr vert="horz" wrap="square" lIns="77925" tIns="38963" rIns="77925" bIns="38963" rtlCol="0" anchor="ctr" anchorCtr="0">
            <a:noAutofit/>
          </a:bodyPr>
          <a:lstStyle>
            <a:lvl1pPr marL="154227" indent="-154227" algn="l" defTabSz="779252" rtl="0" eaLnBrk="1" latinLnBrk="0" hangingPunct="1">
              <a:spcBef>
                <a:spcPts val="256"/>
              </a:spcBef>
              <a:buSzPct val="80000"/>
              <a:buFont typeface="Wingdings" pitchFamily="2" charset="2"/>
              <a:buNone/>
              <a:defRPr kumimoji="0" lang="zh-CN" altLang="en-US" sz="700" b="0" i="0" u="none" strike="noStrike" kern="1200" cap="none" spc="0" normalizeH="0" baseline="0" noProof="0" dirty="0" smtClean="0">
                <a:ln>
                  <a:noFill/>
                </a:ln>
                <a:solidFill>
                  <a:srgbClr val="000000"/>
                </a:solidFill>
                <a:effectLst/>
                <a:uLnTx/>
                <a:uFillTx/>
                <a:latin typeface="Arial" pitchFamily="34" charset="0"/>
                <a:ea typeface="楷体_GB2312" pitchFamily="49" charset="-122"/>
                <a:cs typeface="Arial" pitchFamily="34" charset="0"/>
              </a:defRPr>
            </a:lvl1pPr>
            <a:lvl2pPr indent="-154227" algn="l" defTabSz="779252" rtl="0" eaLnBrk="1" latinLnBrk="0" hangingPunct="1">
              <a:spcBef>
                <a:spcPts val="256"/>
              </a:spcBef>
              <a:buFont typeface="Wingdings" pitchFamily="2" charset="2"/>
              <a:defRPr lang="zh-CN" altLang="en-US" sz="1000" kern="1200" dirty="0" smtClean="0">
                <a:solidFill>
                  <a:srgbClr val="000000"/>
                </a:solidFill>
                <a:latin typeface="+mn-lt"/>
                <a:ea typeface="+mn-ea"/>
                <a:cs typeface="+mn-cs"/>
              </a:defRPr>
            </a:lvl2pPr>
            <a:lvl3pPr indent="-154227" algn="l" defTabSz="779252" rtl="0" eaLnBrk="1" latinLnBrk="0" hangingPunct="1">
              <a:spcBef>
                <a:spcPts val="256"/>
              </a:spcBef>
              <a:buFont typeface="Wingdings" pitchFamily="2" charset="2"/>
              <a:defRPr lang="zh-CN" altLang="en-US" sz="1000" kern="1200" dirty="0" smtClean="0">
                <a:solidFill>
                  <a:srgbClr val="000000"/>
                </a:solidFill>
                <a:latin typeface="+mn-lt"/>
                <a:ea typeface="+mn-ea"/>
                <a:cs typeface="+mn-cs"/>
              </a:defRPr>
            </a:lvl3pPr>
            <a:lvl4pPr indent="-154227" algn="l" defTabSz="779252" rtl="0" eaLnBrk="1" latinLnBrk="0" hangingPunct="1">
              <a:spcBef>
                <a:spcPts val="256"/>
              </a:spcBef>
              <a:buFont typeface="Wingdings" pitchFamily="2" charset="2"/>
              <a:defRPr lang="zh-CN" altLang="en-US" sz="1000" kern="1200" dirty="0" smtClean="0">
                <a:solidFill>
                  <a:srgbClr val="000000"/>
                </a:solidFill>
                <a:latin typeface="+mn-lt"/>
                <a:ea typeface="+mn-ea"/>
                <a:cs typeface="+mn-cs"/>
              </a:defRPr>
            </a:lvl4pPr>
            <a:lvl5pPr indent="-154227" algn="l" defTabSz="779252" rtl="0" eaLnBrk="1" latinLnBrk="0" hangingPunct="1">
              <a:spcBef>
                <a:spcPts val="256"/>
              </a:spcBef>
              <a:buFont typeface="Wingdings" pitchFamily="2" charset="2"/>
              <a:defRPr lang="zh-CN" altLang="en-US" sz="1000" kern="1200" dirty="0" smtClean="0">
                <a:solidFill>
                  <a:srgbClr val="000000"/>
                </a:solidFill>
                <a:latin typeface="+mn-lt"/>
                <a:ea typeface="+mn-ea"/>
                <a:cs typeface="+mn-cs"/>
              </a:defRPr>
            </a:lvl5pPr>
          </a:lstStyle>
          <a:p>
            <a:pPr marL="154227" marR="0" lvl="0" indent="-154227" algn="l" defTabSz="779252" rtl="0" eaLnBrk="1" fontAlgn="auto" latinLnBrk="0" hangingPunct="1">
              <a:lnSpc>
                <a:spcPct val="100000"/>
              </a:lnSpc>
              <a:spcBef>
                <a:spcPct val="20000"/>
              </a:spcBef>
              <a:spcAft>
                <a:spcPts val="0"/>
              </a:spcAft>
              <a:buClrTx/>
              <a:buSzPct val="80000"/>
              <a:buFont typeface="Wingdings" pitchFamily="2" charset="2"/>
              <a:buNone/>
              <a:tabLst/>
              <a:defRPr/>
            </a:pPr>
            <a:r>
              <a:rPr lang="zh-CN" altLang="en-US" dirty="0"/>
              <a:t>单位：</a:t>
            </a:r>
          </a:p>
        </p:txBody>
      </p:sp>
      <p:sp>
        <p:nvSpPr>
          <p:cNvPr id="13" name="文本占位符 11">
            <a:extLst>
              <a:ext uri="{FF2B5EF4-FFF2-40B4-BE49-F238E27FC236}">
                <a16:creationId xmlns:a16="http://schemas.microsoft.com/office/drawing/2014/main" id="{A7167180-6FE2-07CA-5A8E-FD92A39A73BB}"/>
              </a:ext>
            </a:extLst>
          </p:cNvPr>
          <p:cNvSpPr>
            <a:spLocks noGrp="1"/>
          </p:cNvSpPr>
          <p:nvPr>
            <p:ph type="body" sz="quarter" idx="38" hasCustomPrompt="1"/>
          </p:nvPr>
        </p:nvSpPr>
        <p:spPr>
          <a:xfrm>
            <a:off x="6073934" y="628459"/>
            <a:ext cx="2957719" cy="238290"/>
          </a:xfrm>
          <a:prstGeom prst="rect">
            <a:avLst/>
          </a:prstGeom>
          <a:solidFill>
            <a:schemeClr val="bg1"/>
          </a:solidFill>
          <a:ln>
            <a:solidFill>
              <a:schemeClr val="tx1"/>
            </a:solidFill>
            <a:prstDash val="sysDot"/>
          </a:ln>
          <a:effectLst>
            <a:innerShdw dist="12700" dir="5400000">
              <a:srgbClr val="C20000"/>
            </a:innerShdw>
          </a:effectLst>
        </p:spPr>
        <p:txBody>
          <a:bodyPr vert="horz" wrap="square" lIns="77925" tIns="38963" rIns="77925" bIns="38963" rtlCol="0" anchor="ctr" anchorCtr="1">
            <a:noAutofit/>
          </a:bodyPr>
          <a:lstStyle>
            <a:lvl1pPr>
              <a:buFontTx/>
              <a:buNone/>
              <a:defRPr lang="zh-CN" altLang="en-US" sz="1200" b="1" dirty="0" smtClean="0">
                <a:solidFill>
                  <a:schemeClr val="tx1"/>
                </a:solidFill>
                <a:latin typeface="+mj-ea"/>
                <a:ea typeface="+mj-ea"/>
              </a:defRPr>
            </a:lvl1pPr>
          </a:lstStyle>
          <a:p>
            <a:pPr marL="0" lvl="0" indent="0">
              <a:buFontTx/>
              <a:buNone/>
            </a:pPr>
            <a:r>
              <a:rPr lang="zh-CN" altLang="en-US" dirty="0"/>
              <a:t>标题</a:t>
            </a:r>
          </a:p>
        </p:txBody>
      </p:sp>
      <p:sp>
        <p:nvSpPr>
          <p:cNvPr id="16" name="文本占位符 11">
            <a:extLst>
              <a:ext uri="{FF2B5EF4-FFF2-40B4-BE49-F238E27FC236}">
                <a16:creationId xmlns:a16="http://schemas.microsoft.com/office/drawing/2014/main" id="{A890B4A6-650E-E3EA-A1E5-2373EF0BC2F6}"/>
              </a:ext>
            </a:extLst>
          </p:cNvPr>
          <p:cNvSpPr>
            <a:spLocks noGrp="1"/>
          </p:cNvSpPr>
          <p:nvPr>
            <p:ph type="body" sz="quarter" idx="39" hasCustomPrompt="1"/>
          </p:nvPr>
        </p:nvSpPr>
        <p:spPr>
          <a:xfrm>
            <a:off x="9156306" y="905242"/>
            <a:ext cx="963990" cy="132384"/>
          </a:xfrm>
          <a:prstGeom prst="rect">
            <a:avLst/>
          </a:prstGeom>
          <a:noFill/>
        </p:spPr>
        <p:txBody>
          <a:bodyPr vert="horz" wrap="square" lIns="77925" tIns="38963" rIns="77925" bIns="38963" rtlCol="0" anchor="ctr" anchorCtr="0">
            <a:noAutofit/>
          </a:bodyPr>
          <a:lstStyle>
            <a:lvl1pPr marL="154227" indent="-154227" algn="l" defTabSz="779252" rtl="0" eaLnBrk="1" latinLnBrk="0" hangingPunct="1">
              <a:spcBef>
                <a:spcPts val="256"/>
              </a:spcBef>
              <a:buSzPct val="80000"/>
              <a:buFont typeface="Wingdings" pitchFamily="2" charset="2"/>
              <a:buNone/>
              <a:defRPr kumimoji="0" lang="zh-CN" altLang="en-US" sz="700" b="0" i="0" u="none" strike="noStrike" kern="1200" cap="none" spc="0" normalizeH="0" baseline="0" noProof="0" dirty="0" smtClean="0">
                <a:ln>
                  <a:noFill/>
                </a:ln>
                <a:solidFill>
                  <a:srgbClr val="000000"/>
                </a:solidFill>
                <a:effectLst/>
                <a:uLnTx/>
                <a:uFillTx/>
                <a:latin typeface="Arial" pitchFamily="34" charset="0"/>
                <a:ea typeface="楷体_GB2312" pitchFamily="49" charset="-122"/>
                <a:cs typeface="Arial" pitchFamily="34" charset="0"/>
              </a:defRPr>
            </a:lvl1pPr>
            <a:lvl2pPr indent="-154227" algn="l" defTabSz="779252" rtl="0" eaLnBrk="1" latinLnBrk="0" hangingPunct="1">
              <a:spcBef>
                <a:spcPts val="256"/>
              </a:spcBef>
              <a:buFont typeface="Wingdings" pitchFamily="2" charset="2"/>
              <a:defRPr lang="zh-CN" altLang="en-US" sz="1000" kern="1200" dirty="0" smtClean="0">
                <a:solidFill>
                  <a:srgbClr val="000000"/>
                </a:solidFill>
                <a:latin typeface="+mn-lt"/>
                <a:ea typeface="+mn-ea"/>
                <a:cs typeface="+mn-cs"/>
              </a:defRPr>
            </a:lvl2pPr>
            <a:lvl3pPr indent="-154227" algn="l" defTabSz="779252" rtl="0" eaLnBrk="1" latinLnBrk="0" hangingPunct="1">
              <a:spcBef>
                <a:spcPts val="256"/>
              </a:spcBef>
              <a:buFont typeface="Wingdings" pitchFamily="2" charset="2"/>
              <a:defRPr lang="zh-CN" altLang="en-US" sz="1000" kern="1200" dirty="0" smtClean="0">
                <a:solidFill>
                  <a:srgbClr val="000000"/>
                </a:solidFill>
                <a:latin typeface="+mn-lt"/>
                <a:ea typeface="+mn-ea"/>
                <a:cs typeface="+mn-cs"/>
              </a:defRPr>
            </a:lvl3pPr>
            <a:lvl4pPr indent="-154227" algn="l" defTabSz="779252" rtl="0" eaLnBrk="1" latinLnBrk="0" hangingPunct="1">
              <a:spcBef>
                <a:spcPts val="256"/>
              </a:spcBef>
              <a:buFont typeface="Wingdings" pitchFamily="2" charset="2"/>
              <a:defRPr lang="zh-CN" altLang="en-US" sz="1000" kern="1200" dirty="0" smtClean="0">
                <a:solidFill>
                  <a:srgbClr val="000000"/>
                </a:solidFill>
                <a:latin typeface="+mn-lt"/>
                <a:ea typeface="+mn-ea"/>
                <a:cs typeface="+mn-cs"/>
              </a:defRPr>
            </a:lvl4pPr>
            <a:lvl5pPr indent="-154227" algn="l" defTabSz="779252" rtl="0" eaLnBrk="1" latinLnBrk="0" hangingPunct="1">
              <a:spcBef>
                <a:spcPts val="256"/>
              </a:spcBef>
              <a:buFont typeface="Wingdings" pitchFamily="2" charset="2"/>
              <a:defRPr lang="zh-CN" altLang="en-US" sz="1000" kern="1200" dirty="0" smtClean="0">
                <a:solidFill>
                  <a:srgbClr val="000000"/>
                </a:solidFill>
                <a:latin typeface="+mn-lt"/>
                <a:ea typeface="+mn-ea"/>
                <a:cs typeface="+mn-cs"/>
              </a:defRPr>
            </a:lvl5pPr>
          </a:lstStyle>
          <a:p>
            <a:pPr marL="154227" marR="0" lvl="0" indent="-154227" algn="l" defTabSz="779252" rtl="0" eaLnBrk="1" fontAlgn="auto" latinLnBrk="0" hangingPunct="1">
              <a:lnSpc>
                <a:spcPct val="100000"/>
              </a:lnSpc>
              <a:spcBef>
                <a:spcPct val="20000"/>
              </a:spcBef>
              <a:spcAft>
                <a:spcPts val="0"/>
              </a:spcAft>
              <a:buClrTx/>
              <a:buSzPct val="80000"/>
              <a:buFont typeface="Wingdings" pitchFamily="2" charset="2"/>
              <a:buNone/>
              <a:tabLst/>
              <a:defRPr/>
            </a:pPr>
            <a:r>
              <a:rPr lang="zh-CN" altLang="en-US" dirty="0"/>
              <a:t>单位：</a:t>
            </a:r>
          </a:p>
        </p:txBody>
      </p:sp>
      <p:sp>
        <p:nvSpPr>
          <p:cNvPr id="17" name="文本占位符 11">
            <a:extLst>
              <a:ext uri="{FF2B5EF4-FFF2-40B4-BE49-F238E27FC236}">
                <a16:creationId xmlns:a16="http://schemas.microsoft.com/office/drawing/2014/main" id="{D932B01D-EC30-51EC-C72D-3BD7747E44EA}"/>
              </a:ext>
            </a:extLst>
          </p:cNvPr>
          <p:cNvSpPr>
            <a:spLocks noGrp="1"/>
          </p:cNvSpPr>
          <p:nvPr>
            <p:ph type="body" sz="quarter" idx="40" hasCustomPrompt="1"/>
          </p:nvPr>
        </p:nvSpPr>
        <p:spPr>
          <a:xfrm>
            <a:off x="9148951" y="628459"/>
            <a:ext cx="2957719" cy="238290"/>
          </a:xfrm>
          <a:prstGeom prst="rect">
            <a:avLst/>
          </a:prstGeom>
          <a:solidFill>
            <a:schemeClr val="bg1"/>
          </a:solidFill>
          <a:ln>
            <a:solidFill>
              <a:schemeClr val="tx1"/>
            </a:solidFill>
            <a:prstDash val="sysDot"/>
          </a:ln>
          <a:effectLst>
            <a:innerShdw dist="12700" dir="5400000">
              <a:srgbClr val="C20000"/>
            </a:innerShdw>
          </a:effectLst>
        </p:spPr>
        <p:txBody>
          <a:bodyPr vert="horz" wrap="square" lIns="77925" tIns="38963" rIns="77925" bIns="38963" rtlCol="0" anchor="ctr" anchorCtr="1">
            <a:noAutofit/>
          </a:bodyPr>
          <a:lstStyle>
            <a:lvl1pPr>
              <a:buFontTx/>
              <a:buNone/>
              <a:defRPr lang="zh-CN" altLang="en-US" sz="1200" b="1" dirty="0" smtClean="0">
                <a:solidFill>
                  <a:schemeClr val="tx1"/>
                </a:solidFill>
                <a:latin typeface="+mj-ea"/>
                <a:ea typeface="+mj-ea"/>
              </a:defRPr>
            </a:lvl1pPr>
          </a:lstStyle>
          <a:p>
            <a:pPr marL="0" lvl="0" indent="0">
              <a:buFontTx/>
              <a:buNone/>
            </a:pPr>
            <a:r>
              <a:rPr lang="zh-CN" altLang="en-US" dirty="0"/>
              <a:t>标题</a:t>
            </a:r>
          </a:p>
        </p:txBody>
      </p:sp>
      <p:sp>
        <p:nvSpPr>
          <p:cNvPr id="18" name="文本占位符 11">
            <a:extLst>
              <a:ext uri="{FF2B5EF4-FFF2-40B4-BE49-F238E27FC236}">
                <a16:creationId xmlns:a16="http://schemas.microsoft.com/office/drawing/2014/main" id="{70E887E9-370E-EFB7-5EE0-724D3F144118}"/>
              </a:ext>
            </a:extLst>
          </p:cNvPr>
          <p:cNvSpPr>
            <a:spLocks noGrp="1"/>
          </p:cNvSpPr>
          <p:nvPr>
            <p:ph type="body" sz="quarter" idx="41" hasCustomPrompt="1"/>
          </p:nvPr>
        </p:nvSpPr>
        <p:spPr>
          <a:xfrm>
            <a:off x="126282" y="922346"/>
            <a:ext cx="963990" cy="132384"/>
          </a:xfrm>
          <a:prstGeom prst="rect">
            <a:avLst/>
          </a:prstGeom>
          <a:noFill/>
        </p:spPr>
        <p:txBody>
          <a:bodyPr vert="horz" wrap="square" lIns="77925" tIns="38963" rIns="77925" bIns="38963" rtlCol="0" anchor="ctr" anchorCtr="0">
            <a:noAutofit/>
          </a:bodyPr>
          <a:lstStyle>
            <a:lvl1pPr marL="154227" indent="-154227" algn="l" defTabSz="779252" rtl="0" eaLnBrk="1" latinLnBrk="0" hangingPunct="1">
              <a:spcBef>
                <a:spcPts val="256"/>
              </a:spcBef>
              <a:buSzPct val="80000"/>
              <a:buFont typeface="Wingdings" pitchFamily="2" charset="2"/>
              <a:buNone/>
              <a:defRPr kumimoji="0" lang="zh-CN" altLang="en-US" sz="700" b="0" i="0" u="none" strike="noStrike" kern="1200" cap="none" spc="0" normalizeH="0" baseline="0" noProof="0" dirty="0" smtClean="0">
                <a:ln>
                  <a:noFill/>
                </a:ln>
                <a:solidFill>
                  <a:srgbClr val="000000"/>
                </a:solidFill>
                <a:effectLst/>
                <a:uLnTx/>
                <a:uFillTx/>
                <a:latin typeface="Arial" pitchFamily="34" charset="0"/>
                <a:ea typeface="楷体_GB2312" pitchFamily="49" charset="-122"/>
                <a:cs typeface="Arial" pitchFamily="34" charset="0"/>
              </a:defRPr>
            </a:lvl1pPr>
            <a:lvl2pPr indent="-154227" algn="l" defTabSz="779252" rtl="0" eaLnBrk="1" latinLnBrk="0" hangingPunct="1">
              <a:spcBef>
                <a:spcPts val="256"/>
              </a:spcBef>
              <a:buFont typeface="Wingdings" pitchFamily="2" charset="2"/>
              <a:defRPr lang="zh-CN" altLang="en-US" sz="1000" kern="1200" dirty="0" smtClean="0">
                <a:solidFill>
                  <a:srgbClr val="000000"/>
                </a:solidFill>
                <a:latin typeface="+mn-lt"/>
                <a:ea typeface="+mn-ea"/>
                <a:cs typeface="+mn-cs"/>
              </a:defRPr>
            </a:lvl2pPr>
            <a:lvl3pPr indent="-154227" algn="l" defTabSz="779252" rtl="0" eaLnBrk="1" latinLnBrk="0" hangingPunct="1">
              <a:spcBef>
                <a:spcPts val="256"/>
              </a:spcBef>
              <a:buFont typeface="Wingdings" pitchFamily="2" charset="2"/>
              <a:defRPr lang="zh-CN" altLang="en-US" sz="1000" kern="1200" dirty="0" smtClean="0">
                <a:solidFill>
                  <a:srgbClr val="000000"/>
                </a:solidFill>
                <a:latin typeface="+mn-lt"/>
                <a:ea typeface="+mn-ea"/>
                <a:cs typeface="+mn-cs"/>
              </a:defRPr>
            </a:lvl3pPr>
            <a:lvl4pPr indent="-154227" algn="l" defTabSz="779252" rtl="0" eaLnBrk="1" latinLnBrk="0" hangingPunct="1">
              <a:spcBef>
                <a:spcPts val="256"/>
              </a:spcBef>
              <a:buFont typeface="Wingdings" pitchFamily="2" charset="2"/>
              <a:defRPr lang="zh-CN" altLang="en-US" sz="1000" kern="1200" dirty="0" smtClean="0">
                <a:solidFill>
                  <a:srgbClr val="000000"/>
                </a:solidFill>
                <a:latin typeface="+mn-lt"/>
                <a:ea typeface="+mn-ea"/>
                <a:cs typeface="+mn-cs"/>
              </a:defRPr>
            </a:lvl4pPr>
            <a:lvl5pPr indent="-154227" algn="l" defTabSz="779252" rtl="0" eaLnBrk="1" latinLnBrk="0" hangingPunct="1">
              <a:spcBef>
                <a:spcPts val="256"/>
              </a:spcBef>
              <a:buFont typeface="Wingdings" pitchFamily="2" charset="2"/>
              <a:defRPr lang="zh-CN" altLang="en-US" sz="1000" kern="1200" dirty="0" smtClean="0">
                <a:solidFill>
                  <a:srgbClr val="000000"/>
                </a:solidFill>
                <a:latin typeface="+mn-lt"/>
                <a:ea typeface="+mn-ea"/>
                <a:cs typeface="+mn-cs"/>
              </a:defRPr>
            </a:lvl5pPr>
          </a:lstStyle>
          <a:p>
            <a:pPr marL="154227" marR="0" lvl="0" indent="-154227" algn="l" defTabSz="779252" rtl="0" eaLnBrk="1" fontAlgn="auto" latinLnBrk="0" hangingPunct="1">
              <a:lnSpc>
                <a:spcPct val="100000"/>
              </a:lnSpc>
              <a:spcBef>
                <a:spcPct val="20000"/>
              </a:spcBef>
              <a:spcAft>
                <a:spcPts val="0"/>
              </a:spcAft>
              <a:buClrTx/>
              <a:buSzPct val="80000"/>
              <a:buFont typeface="Wingdings" pitchFamily="2" charset="2"/>
              <a:buNone/>
              <a:tabLst/>
              <a:defRPr/>
            </a:pPr>
            <a:r>
              <a:rPr lang="zh-CN" altLang="en-US" dirty="0"/>
              <a:t>单位：</a:t>
            </a:r>
          </a:p>
        </p:txBody>
      </p:sp>
      <p:sp>
        <p:nvSpPr>
          <p:cNvPr id="21" name="文本占位符 11">
            <a:extLst>
              <a:ext uri="{FF2B5EF4-FFF2-40B4-BE49-F238E27FC236}">
                <a16:creationId xmlns:a16="http://schemas.microsoft.com/office/drawing/2014/main" id="{44C02C4E-8E7A-B8AD-F2B4-CB8EB3045407}"/>
              </a:ext>
            </a:extLst>
          </p:cNvPr>
          <p:cNvSpPr>
            <a:spLocks noGrp="1"/>
          </p:cNvSpPr>
          <p:nvPr>
            <p:ph type="body" sz="quarter" idx="42" hasCustomPrompt="1"/>
          </p:nvPr>
        </p:nvSpPr>
        <p:spPr>
          <a:xfrm>
            <a:off x="118927" y="645563"/>
            <a:ext cx="2897837" cy="238290"/>
          </a:xfrm>
          <a:prstGeom prst="rect">
            <a:avLst/>
          </a:prstGeom>
          <a:solidFill>
            <a:schemeClr val="bg1"/>
          </a:solidFill>
          <a:ln>
            <a:solidFill>
              <a:schemeClr val="tx1"/>
            </a:solidFill>
            <a:prstDash val="sysDot"/>
          </a:ln>
          <a:effectLst>
            <a:innerShdw dist="12700" dir="5400000">
              <a:srgbClr val="C20000"/>
            </a:innerShdw>
          </a:effectLst>
        </p:spPr>
        <p:txBody>
          <a:bodyPr vert="horz" wrap="square" lIns="77925" tIns="38963" rIns="77925" bIns="38963" rtlCol="0" anchor="ctr" anchorCtr="1">
            <a:noAutofit/>
          </a:bodyPr>
          <a:lstStyle>
            <a:lvl1pPr>
              <a:buFontTx/>
              <a:buNone/>
              <a:defRPr lang="zh-CN" altLang="en-US" sz="1200" b="1" dirty="0" smtClean="0">
                <a:solidFill>
                  <a:schemeClr val="tx1"/>
                </a:solidFill>
                <a:latin typeface="+mj-ea"/>
                <a:ea typeface="+mj-ea"/>
              </a:defRPr>
            </a:lvl1pPr>
          </a:lstStyle>
          <a:p>
            <a:pPr marL="0" lvl="0" indent="0">
              <a:buFontTx/>
              <a:buNone/>
            </a:pPr>
            <a:r>
              <a:rPr lang="zh-CN" altLang="en-US" dirty="0"/>
              <a:t>标题</a:t>
            </a:r>
          </a:p>
        </p:txBody>
      </p:sp>
      <p:sp>
        <p:nvSpPr>
          <p:cNvPr id="22" name="文本占位符 11">
            <a:extLst>
              <a:ext uri="{FF2B5EF4-FFF2-40B4-BE49-F238E27FC236}">
                <a16:creationId xmlns:a16="http://schemas.microsoft.com/office/drawing/2014/main" id="{A943EF22-15A4-6E7E-350D-48F5E0E1BD8E}"/>
              </a:ext>
            </a:extLst>
          </p:cNvPr>
          <p:cNvSpPr>
            <a:spLocks noGrp="1"/>
          </p:cNvSpPr>
          <p:nvPr>
            <p:ph type="body" sz="quarter" idx="43" hasCustomPrompt="1"/>
          </p:nvPr>
        </p:nvSpPr>
        <p:spPr>
          <a:xfrm>
            <a:off x="3133519" y="928921"/>
            <a:ext cx="963990" cy="132384"/>
          </a:xfrm>
          <a:prstGeom prst="rect">
            <a:avLst/>
          </a:prstGeom>
          <a:noFill/>
        </p:spPr>
        <p:txBody>
          <a:bodyPr vert="horz" wrap="square" lIns="77925" tIns="38963" rIns="77925" bIns="38963" rtlCol="0" anchor="ctr" anchorCtr="0">
            <a:noAutofit/>
          </a:bodyPr>
          <a:lstStyle>
            <a:lvl1pPr marL="154227" indent="-154227" algn="l" defTabSz="779252" rtl="0" eaLnBrk="1" latinLnBrk="0" hangingPunct="1">
              <a:spcBef>
                <a:spcPts val="256"/>
              </a:spcBef>
              <a:buSzPct val="80000"/>
              <a:buFont typeface="Wingdings" pitchFamily="2" charset="2"/>
              <a:buNone/>
              <a:defRPr kumimoji="0" lang="zh-CN" altLang="en-US" sz="700" b="0" i="0" u="none" strike="noStrike" kern="1200" cap="none" spc="0" normalizeH="0" baseline="0" noProof="0" dirty="0" smtClean="0">
                <a:ln>
                  <a:noFill/>
                </a:ln>
                <a:solidFill>
                  <a:srgbClr val="000000"/>
                </a:solidFill>
                <a:effectLst/>
                <a:uLnTx/>
                <a:uFillTx/>
                <a:latin typeface="Arial" pitchFamily="34" charset="0"/>
                <a:ea typeface="楷体_GB2312" pitchFamily="49" charset="-122"/>
                <a:cs typeface="Arial" pitchFamily="34" charset="0"/>
              </a:defRPr>
            </a:lvl1pPr>
            <a:lvl2pPr indent="-154227" algn="l" defTabSz="779252" rtl="0" eaLnBrk="1" latinLnBrk="0" hangingPunct="1">
              <a:spcBef>
                <a:spcPts val="256"/>
              </a:spcBef>
              <a:buFont typeface="Wingdings" pitchFamily="2" charset="2"/>
              <a:defRPr lang="zh-CN" altLang="en-US" sz="1000" kern="1200" dirty="0" smtClean="0">
                <a:solidFill>
                  <a:srgbClr val="000000"/>
                </a:solidFill>
                <a:latin typeface="+mn-lt"/>
                <a:ea typeface="+mn-ea"/>
                <a:cs typeface="+mn-cs"/>
              </a:defRPr>
            </a:lvl2pPr>
            <a:lvl3pPr indent="-154227" algn="l" defTabSz="779252" rtl="0" eaLnBrk="1" latinLnBrk="0" hangingPunct="1">
              <a:spcBef>
                <a:spcPts val="256"/>
              </a:spcBef>
              <a:buFont typeface="Wingdings" pitchFamily="2" charset="2"/>
              <a:defRPr lang="zh-CN" altLang="en-US" sz="1000" kern="1200" dirty="0" smtClean="0">
                <a:solidFill>
                  <a:srgbClr val="000000"/>
                </a:solidFill>
                <a:latin typeface="+mn-lt"/>
                <a:ea typeface="+mn-ea"/>
                <a:cs typeface="+mn-cs"/>
              </a:defRPr>
            </a:lvl3pPr>
            <a:lvl4pPr indent="-154227" algn="l" defTabSz="779252" rtl="0" eaLnBrk="1" latinLnBrk="0" hangingPunct="1">
              <a:spcBef>
                <a:spcPts val="256"/>
              </a:spcBef>
              <a:buFont typeface="Wingdings" pitchFamily="2" charset="2"/>
              <a:defRPr lang="zh-CN" altLang="en-US" sz="1000" kern="1200" dirty="0" smtClean="0">
                <a:solidFill>
                  <a:srgbClr val="000000"/>
                </a:solidFill>
                <a:latin typeface="+mn-lt"/>
                <a:ea typeface="+mn-ea"/>
                <a:cs typeface="+mn-cs"/>
              </a:defRPr>
            </a:lvl4pPr>
            <a:lvl5pPr indent="-154227" algn="l" defTabSz="779252" rtl="0" eaLnBrk="1" latinLnBrk="0" hangingPunct="1">
              <a:spcBef>
                <a:spcPts val="256"/>
              </a:spcBef>
              <a:buFont typeface="Wingdings" pitchFamily="2" charset="2"/>
              <a:defRPr lang="zh-CN" altLang="en-US" sz="1000" kern="1200" dirty="0" smtClean="0">
                <a:solidFill>
                  <a:srgbClr val="000000"/>
                </a:solidFill>
                <a:latin typeface="+mn-lt"/>
                <a:ea typeface="+mn-ea"/>
                <a:cs typeface="+mn-cs"/>
              </a:defRPr>
            </a:lvl5pPr>
          </a:lstStyle>
          <a:p>
            <a:pPr marL="154227" marR="0" lvl="0" indent="-154227" algn="l" defTabSz="779252" rtl="0" eaLnBrk="1" fontAlgn="auto" latinLnBrk="0" hangingPunct="1">
              <a:lnSpc>
                <a:spcPct val="100000"/>
              </a:lnSpc>
              <a:spcBef>
                <a:spcPct val="20000"/>
              </a:spcBef>
              <a:spcAft>
                <a:spcPts val="0"/>
              </a:spcAft>
              <a:buClrTx/>
              <a:buSzPct val="80000"/>
              <a:buFont typeface="Wingdings" pitchFamily="2" charset="2"/>
              <a:buNone/>
              <a:tabLst/>
              <a:defRPr/>
            </a:pPr>
            <a:r>
              <a:rPr lang="zh-CN" altLang="en-US" dirty="0"/>
              <a:t>单位：</a:t>
            </a:r>
          </a:p>
        </p:txBody>
      </p:sp>
      <p:sp>
        <p:nvSpPr>
          <p:cNvPr id="23" name="文本占位符 11">
            <a:extLst>
              <a:ext uri="{FF2B5EF4-FFF2-40B4-BE49-F238E27FC236}">
                <a16:creationId xmlns:a16="http://schemas.microsoft.com/office/drawing/2014/main" id="{4D1DAEEB-E320-093A-338C-4B348E51DC08}"/>
              </a:ext>
            </a:extLst>
          </p:cNvPr>
          <p:cNvSpPr>
            <a:spLocks noGrp="1"/>
          </p:cNvSpPr>
          <p:nvPr>
            <p:ph type="body" sz="quarter" idx="44" hasCustomPrompt="1"/>
          </p:nvPr>
        </p:nvSpPr>
        <p:spPr>
          <a:xfrm>
            <a:off x="3126165" y="652138"/>
            <a:ext cx="2897836" cy="238290"/>
          </a:xfrm>
          <a:prstGeom prst="rect">
            <a:avLst/>
          </a:prstGeom>
          <a:solidFill>
            <a:schemeClr val="bg1"/>
          </a:solidFill>
          <a:ln>
            <a:solidFill>
              <a:schemeClr val="tx1"/>
            </a:solidFill>
            <a:prstDash val="sysDot"/>
          </a:ln>
          <a:effectLst>
            <a:innerShdw dist="12700" dir="5400000">
              <a:srgbClr val="C20000"/>
            </a:innerShdw>
          </a:effectLst>
        </p:spPr>
        <p:txBody>
          <a:bodyPr vert="horz" wrap="square" lIns="77925" tIns="38963" rIns="77925" bIns="38963" rtlCol="0" anchor="ctr" anchorCtr="1">
            <a:noAutofit/>
          </a:bodyPr>
          <a:lstStyle>
            <a:lvl1pPr>
              <a:buFontTx/>
              <a:buNone/>
              <a:defRPr lang="zh-CN" altLang="en-US" sz="1200" b="1" dirty="0" smtClean="0">
                <a:solidFill>
                  <a:schemeClr val="tx1"/>
                </a:solidFill>
                <a:latin typeface="+mj-ea"/>
                <a:ea typeface="+mj-ea"/>
              </a:defRPr>
            </a:lvl1pPr>
          </a:lstStyle>
          <a:p>
            <a:pPr marL="0" lvl="0" indent="0">
              <a:buFontTx/>
              <a:buNone/>
            </a:pPr>
            <a:r>
              <a:rPr lang="zh-CN" altLang="en-US" dirty="0"/>
              <a:t>标题</a:t>
            </a:r>
          </a:p>
        </p:txBody>
      </p:sp>
      <p:sp>
        <p:nvSpPr>
          <p:cNvPr id="24" name="文本占位符 2">
            <a:extLst>
              <a:ext uri="{FF2B5EF4-FFF2-40B4-BE49-F238E27FC236}">
                <a16:creationId xmlns:a16="http://schemas.microsoft.com/office/drawing/2014/main" id="{1C357EE9-E1DC-69F7-EF0C-1EF617393A9D}"/>
              </a:ext>
            </a:extLst>
          </p:cNvPr>
          <p:cNvSpPr>
            <a:spLocks noGrp="1"/>
          </p:cNvSpPr>
          <p:nvPr>
            <p:ph idx="45"/>
            <p:custDataLst>
              <p:tags r:id="rId7"/>
            </p:custDataLst>
          </p:nvPr>
        </p:nvSpPr>
        <p:spPr>
          <a:xfrm>
            <a:off x="110885" y="4108802"/>
            <a:ext cx="2881639" cy="2294135"/>
          </a:xfrm>
          <a:prstGeom prst="rect">
            <a:avLst/>
          </a:prstGeom>
        </p:spPr>
        <p:txBody>
          <a:bodyPr vert="horz" lIns="90000" tIns="46800" rIns="90000" bIns="4680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25" name="文本占位符 2">
            <a:extLst>
              <a:ext uri="{FF2B5EF4-FFF2-40B4-BE49-F238E27FC236}">
                <a16:creationId xmlns:a16="http://schemas.microsoft.com/office/drawing/2014/main" id="{E8B222CF-D2E2-2E0E-BE0C-861104E4E065}"/>
              </a:ext>
            </a:extLst>
          </p:cNvPr>
          <p:cNvSpPr>
            <a:spLocks noGrp="1"/>
          </p:cNvSpPr>
          <p:nvPr>
            <p:ph idx="46"/>
            <p:custDataLst>
              <p:tags r:id="rId8"/>
            </p:custDataLst>
          </p:nvPr>
        </p:nvSpPr>
        <p:spPr>
          <a:xfrm>
            <a:off x="3134885" y="4108802"/>
            <a:ext cx="2881639" cy="2294135"/>
          </a:xfrm>
          <a:prstGeom prst="rect">
            <a:avLst/>
          </a:prstGeom>
        </p:spPr>
        <p:txBody>
          <a:bodyPr vert="horz" lIns="90000" tIns="46800" rIns="90000" bIns="4680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26" name="文本占位符 2">
            <a:extLst>
              <a:ext uri="{FF2B5EF4-FFF2-40B4-BE49-F238E27FC236}">
                <a16:creationId xmlns:a16="http://schemas.microsoft.com/office/drawing/2014/main" id="{5F8C0220-19EE-3A67-0F68-D65C000AC160}"/>
              </a:ext>
            </a:extLst>
          </p:cNvPr>
          <p:cNvSpPr>
            <a:spLocks noGrp="1"/>
          </p:cNvSpPr>
          <p:nvPr>
            <p:ph idx="47"/>
            <p:custDataLst>
              <p:tags r:id="rId9"/>
            </p:custDataLst>
          </p:nvPr>
        </p:nvSpPr>
        <p:spPr>
          <a:xfrm>
            <a:off x="6142538" y="4108802"/>
            <a:ext cx="2881639" cy="2294135"/>
          </a:xfrm>
          <a:prstGeom prst="rect">
            <a:avLst/>
          </a:prstGeom>
        </p:spPr>
        <p:txBody>
          <a:bodyPr vert="horz" lIns="90000" tIns="46800" rIns="90000" bIns="4680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27" name="文本占位符 2">
            <a:extLst>
              <a:ext uri="{FF2B5EF4-FFF2-40B4-BE49-F238E27FC236}">
                <a16:creationId xmlns:a16="http://schemas.microsoft.com/office/drawing/2014/main" id="{C90170D3-D425-5FB5-D6D5-A18B4A0E48B9}"/>
              </a:ext>
            </a:extLst>
          </p:cNvPr>
          <p:cNvSpPr>
            <a:spLocks noGrp="1"/>
          </p:cNvSpPr>
          <p:nvPr>
            <p:ph idx="48"/>
            <p:custDataLst>
              <p:tags r:id="rId10"/>
            </p:custDataLst>
          </p:nvPr>
        </p:nvSpPr>
        <p:spPr>
          <a:xfrm>
            <a:off x="9166538" y="4120837"/>
            <a:ext cx="2881639" cy="2294135"/>
          </a:xfrm>
          <a:prstGeom prst="rect">
            <a:avLst/>
          </a:prstGeom>
        </p:spPr>
        <p:txBody>
          <a:bodyPr vert="horz" lIns="90000" tIns="46800" rIns="90000" bIns="4680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28" name="文本占位符 11">
            <a:extLst>
              <a:ext uri="{FF2B5EF4-FFF2-40B4-BE49-F238E27FC236}">
                <a16:creationId xmlns:a16="http://schemas.microsoft.com/office/drawing/2014/main" id="{E1CA8269-AB13-CBCE-A2B2-FD66AD7EDD9D}"/>
              </a:ext>
            </a:extLst>
          </p:cNvPr>
          <p:cNvSpPr>
            <a:spLocks noGrp="1"/>
          </p:cNvSpPr>
          <p:nvPr>
            <p:ph type="body" sz="quarter" idx="49" hasCustomPrompt="1"/>
          </p:nvPr>
        </p:nvSpPr>
        <p:spPr>
          <a:xfrm>
            <a:off x="6073813" y="3949960"/>
            <a:ext cx="963990" cy="132384"/>
          </a:xfrm>
          <a:prstGeom prst="rect">
            <a:avLst/>
          </a:prstGeom>
          <a:noFill/>
        </p:spPr>
        <p:txBody>
          <a:bodyPr vert="horz" wrap="square" lIns="77925" tIns="38963" rIns="77925" bIns="38963" rtlCol="0" anchor="ctr" anchorCtr="0">
            <a:noAutofit/>
          </a:bodyPr>
          <a:lstStyle>
            <a:lvl1pPr marL="154227" indent="-154227" algn="l" defTabSz="779252" rtl="0" eaLnBrk="1" latinLnBrk="0" hangingPunct="1">
              <a:spcBef>
                <a:spcPts val="256"/>
              </a:spcBef>
              <a:buSzPct val="80000"/>
              <a:buFont typeface="Wingdings" pitchFamily="2" charset="2"/>
              <a:buNone/>
              <a:defRPr kumimoji="0" lang="zh-CN" altLang="en-US" sz="700" b="0" i="0" u="none" strike="noStrike" kern="1200" cap="none" spc="0" normalizeH="0" baseline="0" noProof="0" dirty="0" smtClean="0">
                <a:ln>
                  <a:noFill/>
                </a:ln>
                <a:solidFill>
                  <a:srgbClr val="000000"/>
                </a:solidFill>
                <a:effectLst/>
                <a:uLnTx/>
                <a:uFillTx/>
                <a:latin typeface="Arial" pitchFamily="34" charset="0"/>
                <a:ea typeface="楷体_GB2312" pitchFamily="49" charset="-122"/>
                <a:cs typeface="Arial" pitchFamily="34" charset="0"/>
              </a:defRPr>
            </a:lvl1pPr>
            <a:lvl2pPr indent="-154227" algn="l" defTabSz="779252" rtl="0" eaLnBrk="1" latinLnBrk="0" hangingPunct="1">
              <a:spcBef>
                <a:spcPts val="256"/>
              </a:spcBef>
              <a:buFont typeface="Wingdings" pitchFamily="2" charset="2"/>
              <a:defRPr lang="zh-CN" altLang="en-US" sz="1000" kern="1200" dirty="0" smtClean="0">
                <a:solidFill>
                  <a:srgbClr val="000000"/>
                </a:solidFill>
                <a:latin typeface="+mn-lt"/>
                <a:ea typeface="+mn-ea"/>
                <a:cs typeface="+mn-cs"/>
              </a:defRPr>
            </a:lvl2pPr>
            <a:lvl3pPr indent="-154227" algn="l" defTabSz="779252" rtl="0" eaLnBrk="1" latinLnBrk="0" hangingPunct="1">
              <a:spcBef>
                <a:spcPts val="256"/>
              </a:spcBef>
              <a:buFont typeface="Wingdings" pitchFamily="2" charset="2"/>
              <a:defRPr lang="zh-CN" altLang="en-US" sz="1000" kern="1200" dirty="0" smtClean="0">
                <a:solidFill>
                  <a:srgbClr val="000000"/>
                </a:solidFill>
                <a:latin typeface="+mn-lt"/>
                <a:ea typeface="+mn-ea"/>
                <a:cs typeface="+mn-cs"/>
              </a:defRPr>
            </a:lvl3pPr>
            <a:lvl4pPr indent="-154227" algn="l" defTabSz="779252" rtl="0" eaLnBrk="1" latinLnBrk="0" hangingPunct="1">
              <a:spcBef>
                <a:spcPts val="256"/>
              </a:spcBef>
              <a:buFont typeface="Wingdings" pitchFamily="2" charset="2"/>
              <a:defRPr lang="zh-CN" altLang="en-US" sz="1000" kern="1200" dirty="0" smtClean="0">
                <a:solidFill>
                  <a:srgbClr val="000000"/>
                </a:solidFill>
                <a:latin typeface="+mn-lt"/>
                <a:ea typeface="+mn-ea"/>
                <a:cs typeface="+mn-cs"/>
              </a:defRPr>
            </a:lvl4pPr>
            <a:lvl5pPr indent="-154227" algn="l" defTabSz="779252" rtl="0" eaLnBrk="1" latinLnBrk="0" hangingPunct="1">
              <a:spcBef>
                <a:spcPts val="256"/>
              </a:spcBef>
              <a:buFont typeface="Wingdings" pitchFamily="2" charset="2"/>
              <a:defRPr lang="zh-CN" altLang="en-US" sz="1000" kern="1200" dirty="0" smtClean="0">
                <a:solidFill>
                  <a:srgbClr val="000000"/>
                </a:solidFill>
                <a:latin typeface="+mn-lt"/>
                <a:ea typeface="+mn-ea"/>
                <a:cs typeface="+mn-cs"/>
              </a:defRPr>
            </a:lvl5pPr>
          </a:lstStyle>
          <a:p>
            <a:pPr marL="154227" marR="0" lvl="0" indent="-154227" algn="l" defTabSz="779252" rtl="0" eaLnBrk="1" fontAlgn="auto" latinLnBrk="0" hangingPunct="1">
              <a:lnSpc>
                <a:spcPct val="100000"/>
              </a:lnSpc>
              <a:spcBef>
                <a:spcPct val="20000"/>
              </a:spcBef>
              <a:spcAft>
                <a:spcPts val="0"/>
              </a:spcAft>
              <a:buClrTx/>
              <a:buSzPct val="80000"/>
              <a:buFont typeface="Wingdings" pitchFamily="2" charset="2"/>
              <a:buNone/>
              <a:tabLst/>
              <a:defRPr/>
            </a:pPr>
            <a:r>
              <a:rPr lang="zh-CN" altLang="en-US" dirty="0"/>
              <a:t>单位：</a:t>
            </a:r>
          </a:p>
        </p:txBody>
      </p:sp>
      <p:sp>
        <p:nvSpPr>
          <p:cNvPr id="29" name="文本占位符 11">
            <a:extLst>
              <a:ext uri="{FF2B5EF4-FFF2-40B4-BE49-F238E27FC236}">
                <a16:creationId xmlns:a16="http://schemas.microsoft.com/office/drawing/2014/main" id="{B0D9E930-D88C-B3EF-17A6-700E3CC71C0A}"/>
              </a:ext>
            </a:extLst>
          </p:cNvPr>
          <p:cNvSpPr>
            <a:spLocks noGrp="1"/>
          </p:cNvSpPr>
          <p:nvPr>
            <p:ph type="body" sz="quarter" idx="50" hasCustomPrompt="1"/>
          </p:nvPr>
        </p:nvSpPr>
        <p:spPr>
          <a:xfrm>
            <a:off x="6066458" y="3673177"/>
            <a:ext cx="2957719" cy="238290"/>
          </a:xfrm>
          <a:prstGeom prst="rect">
            <a:avLst/>
          </a:prstGeom>
          <a:solidFill>
            <a:schemeClr val="bg1"/>
          </a:solidFill>
          <a:ln>
            <a:solidFill>
              <a:schemeClr val="tx1"/>
            </a:solidFill>
            <a:prstDash val="sysDot"/>
          </a:ln>
          <a:effectLst>
            <a:innerShdw dist="12700" dir="5400000">
              <a:srgbClr val="C20000"/>
            </a:innerShdw>
          </a:effectLst>
        </p:spPr>
        <p:txBody>
          <a:bodyPr vert="horz" wrap="square" lIns="77925" tIns="38963" rIns="77925" bIns="38963" rtlCol="0" anchor="ctr" anchorCtr="1">
            <a:noAutofit/>
          </a:bodyPr>
          <a:lstStyle>
            <a:lvl1pPr>
              <a:buFontTx/>
              <a:buNone/>
              <a:defRPr lang="zh-CN" altLang="en-US" sz="1200" b="1" dirty="0" smtClean="0">
                <a:solidFill>
                  <a:schemeClr val="tx1"/>
                </a:solidFill>
                <a:latin typeface="+mj-ea"/>
                <a:ea typeface="+mj-ea"/>
              </a:defRPr>
            </a:lvl1pPr>
          </a:lstStyle>
          <a:p>
            <a:pPr marL="0" lvl="0" indent="0">
              <a:buFontTx/>
              <a:buNone/>
            </a:pPr>
            <a:r>
              <a:rPr lang="zh-CN" altLang="en-US" dirty="0"/>
              <a:t>标题</a:t>
            </a:r>
          </a:p>
        </p:txBody>
      </p:sp>
      <p:sp>
        <p:nvSpPr>
          <p:cNvPr id="30" name="文本占位符 11">
            <a:extLst>
              <a:ext uri="{FF2B5EF4-FFF2-40B4-BE49-F238E27FC236}">
                <a16:creationId xmlns:a16="http://schemas.microsoft.com/office/drawing/2014/main" id="{5FE77D38-0356-FA39-D716-6A4148CA7E45}"/>
              </a:ext>
            </a:extLst>
          </p:cNvPr>
          <p:cNvSpPr>
            <a:spLocks noGrp="1"/>
          </p:cNvSpPr>
          <p:nvPr>
            <p:ph type="body" sz="quarter" idx="51" hasCustomPrompt="1"/>
          </p:nvPr>
        </p:nvSpPr>
        <p:spPr>
          <a:xfrm>
            <a:off x="9148830" y="3949960"/>
            <a:ext cx="963990" cy="132384"/>
          </a:xfrm>
          <a:prstGeom prst="rect">
            <a:avLst/>
          </a:prstGeom>
          <a:noFill/>
        </p:spPr>
        <p:txBody>
          <a:bodyPr vert="horz" wrap="square" lIns="77925" tIns="38963" rIns="77925" bIns="38963" rtlCol="0" anchor="ctr" anchorCtr="0">
            <a:noAutofit/>
          </a:bodyPr>
          <a:lstStyle>
            <a:lvl1pPr marL="154227" indent="-154227" algn="l" defTabSz="779252" rtl="0" eaLnBrk="1" latinLnBrk="0" hangingPunct="1">
              <a:spcBef>
                <a:spcPts val="256"/>
              </a:spcBef>
              <a:buSzPct val="80000"/>
              <a:buFont typeface="Wingdings" pitchFamily="2" charset="2"/>
              <a:buNone/>
              <a:defRPr kumimoji="0" lang="zh-CN" altLang="en-US" sz="700" b="0" i="0" u="none" strike="noStrike" kern="1200" cap="none" spc="0" normalizeH="0" baseline="0" noProof="0" dirty="0" smtClean="0">
                <a:ln>
                  <a:noFill/>
                </a:ln>
                <a:solidFill>
                  <a:srgbClr val="000000"/>
                </a:solidFill>
                <a:effectLst/>
                <a:uLnTx/>
                <a:uFillTx/>
                <a:latin typeface="Arial" pitchFamily="34" charset="0"/>
                <a:ea typeface="楷体_GB2312" pitchFamily="49" charset="-122"/>
                <a:cs typeface="Arial" pitchFamily="34" charset="0"/>
              </a:defRPr>
            </a:lvl1pPr>
            <a:lvl2pPr indent="-154227" algn="l" defTabSz="779252" rtl="0" eaLnBrk="1" latinLnBrk="0" hangingPunct="1">
              <a:spcBef>
                <a:spcPts val="256"/>
              </a:spcBef>
              <a:buFont typeface="Wingdings" pitchFamily="2" charset="2"/>
              <a:defRPr lang="zh-CN" altLang="en-US" sz="1000" kern="1200" dirty="0" smtClean="0">
                <a:solidFill>
                  <a:srgbClr val="000000"/>
                </a:solidFill>
                <a:latin typeface="+mn-lt"/>
                <a:ea typeface="+mn-ea"/>
                <a:cs typeface="+mn-cs"/>
              </a:defRPr>
            </a:lvl2pPr>
            <a:lvl3pPr indent="-154227" algn="l" defTabSz="779252" rtl="0" eaLnBrk="1" latinLnBrk="0" hangingPunct="1">
              <a:spcBef>
                <a:spcPts val="256"/>
              </a:spcBef>
              <a:buFont typeface="Wingdings" pitchFamily="2" charset="2"/>
              <a:defRPr lang="zh-CN" altLang="en-US" sz="1000" kern="1200" dirty="0" smtClean="0">
                <a:solidFill>
                  <a:srgbClr val="000000"/>
                </a:solidFill>
                <a:latin typeface="+mn-lt"/>
                <a:ea typeface="+mn-ea"/>
                <a:cs typeface="+mn-cs"/>
              </a:defRPr>
            </a:lvl3pPr>
            <a:lvl4pPr indent="-154227" algn="l" defTabSz="779252" rtl="0" eaLnBrk="1" latinLnBrk="0" hangingPunct="1">
              <a:spcBef>
                <a:spcPts val="256"/>
              </a:spcBef>
              <a:buFont typeface="Wingdings" pitchFamily="2" charset="2"/>
              <a:defRPr lang="zh-CN" altLang="en-US" sz="1000" kern="1200" dirty="0" smtClean="0">
                <a:solidFill>
                  <a:srgbClr val="000000"/>
                </a:solidFill>
                <a:latin typeface="+mn-lt"/>
                <a:ea typeface="+mn-ea"/>
                <a:cs typeface="+mn-cs"/>
              </a:defRPr>
            </a:lvl4pPr>
            <a:lvl5pPr indent="-154227" algn="l" defTabSz="779252" rtl="0" eaLnBrk="1" latinLnBrk="0" hangingPunct="1">
              <a:spcBef>
                <a:spcPts val="256"/>
              </a:spcBef>
              <a:buFont typeface="Wingdings" pitchFamily="2" charset="2"/>
              <a:defRPr lang="zh-CN" altLang="en-US" sz="1000" kern="1200" dirty="0" smtClean="0">
                <a:solidFill>
                  <a:srgbClr val="000000"/>
                </a:solidFill>
                <a:latin typeface="+mn-lt"/>
                <a:ea typeface="+mn-ea"/>
                <a:cs typeface="+mn-cs"/>
              </a:defRPr>
            </a:lvl5pPr>
          </a:lstStyle>
          <a:p>
            <a:pPr marL="154227" marR="0" lvl="0" indent="-154227" algn="l" defTabSz="779252" rtl="0" eaLnBrk="1" fontAlgn="auto" latinLnBrk="0" hangingPunct="1">
              <a:lnSpc>
                <a:spcPct val="100000"/>
              </a:lnSpc>
              <a:spcBef>
                <a:spcPct val="20000"/>
              </a:spcBef>
              <a:spcAft>
                <a:spcPts val="0"/>
              </a:spcAft>
              <a:buClrTx/>
              <a:buSzPct val="80000"/>
              <a:buFont typeface="Wingdings" pitchFamily="2" charset="2"/>
              <a:buNone/>
              <a:tabLst/>
              <a:defRPr/>
            </a:pPr>
            <a:r>
              <a:rPr lang="zh-CN" altLang="en-US" dirty="0"/>
              <a:t>单位：</a:t>
            </a:r>
          </a:p>
        </p:txBody>
      </p:sp>
      <p:sp>
        <p:nvSpPr>
          <p:cNvPr id="31" name="文本占位符 11">
            <a:extLst>
              <a:ext uri="{FF2B5EF4-FFF2-40B4-BE49-F238E27FC236}">
                <a16:creationId xmlns:a16="http://schemas.microsoft.com/office/drawing/2014/main" id="{BEF426C6-E8CD-9A17-F2BA-DE87FF8D11D5}"/>
              </a:ext>
            </a:extLst>
          </p:cNvPr>
          <p:cNvSpPr>
            <a:spLocks noGrp="1"/>
          </p:cNvSpPr>
          <p:nvPr>
            <p:ph type="body" sz="quarter" idx="52" hasCustomPrompt="1"/>
          </p:nvPr>
        </p:nvSpPr>
        <p:spPr>
          <a:xfrm>
            <a:off x="9141475" y="3673177"/>
            <a:ext cx="2957719" cy="238290"/>
          </a:xfrm>
          <a:prstGeom prst="rect">
            <a:avLst/>
          </a:prstGeom>
          <a:solidFill>
            <a:schemeClr val="bg1"/>
          </a:solidFill>
          <a:ln>
            <a:solidFill>
              <a:schemeClr val="tx1"/>
            </a:solidFill>
            <a:prstDash val="sysDot"/>
          </a:ln>
          <a:effectLst>
            <a:innerShdw dist="12700" dir="5400000">
              <a:srgbClr val="C20000"/>
            </a:innerShdw>
          </a:effectLst>
        </p:spPr>
        <p:txBody>
          <a:bodyPr vert="horz" wrap="square" lIns="77925" tIns="38963" rIns="77925" bIns="38963" rtlCol="0" anchor="ctr" anchorCtr="1">
            <a:noAutofit/>
          </a:bodyPr>
          <a:lstStyle>
            <a:lvl1pPr>
              <a:buFontTx/>
              <a:buNone/>
              <a:defRPr lang="zh-CN" altLang="en-US" sz="1200" b="1" dirty="0" smtClean="0">
                <a:solidFill>
                  <a:schemeClr val="tx1"/>
                </a:solidFill>
                <a:latin typeface="+mj-ea"/>
                <a:ea typeface="+mj-ea"/>
              </a:defRPr>
            </a:lvl1pPr>
          </a:lstStyle>
          <a:p>
            <a:pPr marL="0" lvl="0" indent="0">
              <a:buFontTx/>
              <a:buNone/>
            </a:pPr>
            <a:r>
              <a:rPr lang="zh-CN" altLang="en-US" dirty="0"/>
              <a:t>标题</a:t>
            </a:r>
          </a:p>
        </p:txBody>
      </p:sp>
      <p:sp>
        <p:nvSpPr>
          <p:cNvPr id="32" name="文本占位符 11">
            <a:extLst>
              <a:ext uri="{FF2B5EF4-FFF2-40B4-BE49-F238E27FC236}">
                <a16:creationId xmlns:a16="http://schemas.microsoft.com/office/drawing/2014/main" id="{A93D1FF9-38BB-D333-9D67-79EEA18F1CF0}"/>
              </a:ext>
            </a:extLst>
          </p:cNvPr>
          <p:cNvSpPr>
            <a:spLocks noGrp="1"/>
          </p:cNvSpPr>
          <p:nvPr>
            <p:ph type="body" sz="quarter" idx="53" hasCustomPrompt="1"/>
          </p:nvPr>
        </p:nvSpPr>
        <p:spPr>
          <a:xfrm>
            <a:off x="118806" y="3967064"/>
            <a:ext cx="963990" cy="132384"/>
          </a:xfrm>
          <a:prstGeom prst="rect">
            <a:avLst/>
          </a:prstGeom>
          <a:noFill/>
        </p:spPr>
        <p:txBody>
          <a:bodyPr vert="horz" wrap="square" lIns="77925" tIns="38963" rIns="77925" bIns="38963" rtlCol="0" anchor="ctr" anchorCtr="0">
            <a:noAutofit/>
          </a:bodyPr>
          <a:lstStyle>
            <a:lvl1pPr marL="154227" indent="-154227" algn="l" defTabSz="779252" rtl="0" eaLnBrk="1" latinLnBrk="0" hangingPunct="1">
              <a:spcBef>
                <a:spcPts val="256"/>
              </a:spcBef>
              <a:buSzPct val="80000"/>
              <a:buFont typeface="Wingdings" pitchFamily="2" charset="2"/>
              <a:buNone/>
              <a:defRPr kumimoji="0" lang="zh-CN" altLang="en-US" sz="700" b="0" i="0" u="none" strike="noStrike" kern="1200" cap="none" spc="0" normalizeH="0" baseline="0" noProof="0" dirty="0" smtClean="0">
                <a:ln>
                  <a:noFill/>
                </a:ln>
                <a:solidFill>
                  <a:srgbClr val="000000"/>
                </a:solidFill>
                <a:effectLst/>
                <a:uLnTx/>
                <a:uFillTx/>
                <a:latin typeface="Arial" pitchFamily="34" charset="0"/>
                <a:ea typeface="楷体_GB2312" pitchFamily="49" charset="-122"/>
                <a:cs typeface="Arial" pitchFamily="34" charset="0"/>
              </a:defRPr>
            </a:lvl1pPr>
            <a:lvl2pPr indent="-154227" algn="l" defTabSz="779252" rtl="0" eaLnBrk="1" latinLnBrk="0" hangingPunct="1">
              <a:spcBef>
                <a:spcPts val="256"/>
              </a:spcBef>
              <a:buFont typeface="Wingdings" pitchFamily="2" charset="2"/>
              <a:defRPr lang="zh-CN" altLang="en-US" sz="1000" kern="1200" dirty="0" smtClean="0">
                <a:solidFill>
                  <a:srgbClr val="000000"/>
                </a:solidFill>
                <a:latin typeface="+mn-lt"/>
                <a:ea typeface="+mn-ea"/>
                <a:cs typeface="+mn-cs"/>
              </a:defRPr>
            </a:lvl2pPr>
            <a:lvl3pPr indent="-154227" algn="l" defTabSz="779252" rtl="0" eaLnBrk="1" latinLnBrk="0" hangingPunct="1">
              <a:spcBef>
                <a:spcPts val="256"/>
              </a:spcBef>
              <a:buFont typeface="Wingdings" pitchFamily="2" charset="2"/>
              <a:defRPr lang="zh-CN" altLang="en-US" sz="1000" kern="1200" dirty="0" smtClean="0">
                <a:solidFill>
                  <a:srgbClr val="000000"/>
                </a:solidFill>
                <a:latin typeface="+mn-lt"/>
                <a:ea typeface="+mn-ea"/>
                <a:cs typeface="+mn-cs"/>
              </a:defRPr>
            </a:lvl3pPr>
            <a:lvl4pPr indent="-154227" algn="l" defTabSz="779252" rtl="0" eaLnBrk="1" latinLnBrk="0" hangingPunct="1">
              <a:spcBef>
                <a:spcPts val="256"/>
              </a:spcBef>
              <a:buFont typeface="Wingdings" pitchFamily="2" charset="2"/>
              <a:defRPr lang="zh-CN" altLang="en-US" sz="1000" kern="1200" dirty="0" smtClean="0">
                <a:solidFill>
                  <a:srgbClr val="000000"/>
                </a:solidFill>
                <a:latin typeface="+mn-lt"/>
                <a:ea typeface="+mn-ea"/>
                <a:cs typeface="+mn-cs"/>
              </a:defRPr>
            </a:lvl4pPr>
            <a:lvl5pPr indent="-154227" algn="l" defTabSz="779252" rtl="0" eaLnBrk="1" latinLnBrk="0" hangingPunct="1">
              <a:spcBef>
                <a:spcPts val="256"/>
              </a:spcBef>
              <a:buFont typeface="Wingdings" pitchFamily="2" charset="2"/>
              <a:defRPr lang="zh-CN" altLang="en-US" sz="1000" kern="1200" dirty="0" smtClean="0">
                <a:solidFill>
                  <a:srgbClr val="000000"/>
                </a:solidFill>
                <a:latin typeface="+mn-lt"/>
                <a:ea typeface="+mn-ea"/>
                <a:cs typeface="+mn-cs"/>
              </a:defRPr>
            </a:lvl5pPr>
          </a:lstStyle>
          <a:p>
            <a:pPr marL="154227" marR="0" lvl="0" indent="-154227" algn="l" defTabSz="779252" rtl="0" eaLnBrk="1" fontAlgn="auto" latinLnBrk="0" hangingPunct="1">
              <a:lnSpc>
                <a:spcPct val="100000"/>
              </a:lnSpc>
              <a:spcBef>
                <a:spcPct val="20000"/>
              </a:spcBef>
              <a:spcAft>
                <a:spcPts val="0"/>
              </a:spcAft>
              <a:buClrTx/>
              <a:buSzPct val="80000"/>
              <a:buFont typeface="Wingdings" pitchFamily="2" charset="2"/>
              <a:buNone/>
              <a:tabLst/>
              <a:defRPr/>
            </a:pPr>
            <a:r>
              <a:rPr lang="zh-CN" altLang="en-US" dirty="0"/>
              <a:t>单位：</a:t>
            </a:r>
          </a:p>
        </p:txBody>
      </p:sp>
      <p:sp>
        <p:nvSpPr>
          <p:cNvPr id="33" name="文本占位符 11">
            <a:extLst>
              <a:ext uri="{FF2B5EF4-FFF2-40B4-BE49-F238E27FC236}">
                <a16:creationId xmlns:a16="http://schemas.microsoft.com/office/drawing/2014/main" id="{1183C9CD-E6C3-9DBE-FFC6-681495828CB1}"/>
              </a:ext>
            </a:extLst>
          </p:cNvPr>
          <p:cNvSpPr>
            <a:spLocks noGrp="1"/>
          </p:cNvSpPr>
          <p:nvPr>
            <p:ph type="body" sz="quarter" idx="54" hasCustomPrompt="1"/>
          </p:nvPr>
        </p:nvSpPr>
        <p:spPr>
          <a:xfrm>
            <a:off x="111451" y="3690281"/>
            <a:ext cx="2897837" cy="238290"/>
          </a:xfrm>
          <a:prstGeom prst="rect">
            <a:avLst/>
          </a:prstGeom>
          <a:solidFill>
            <a:schemeClr val="bg1"/>
          </a:solidFill>
          <a:ln>
            <a:solidFill>
              <a:schemeClr val="tx1"/>
            </a:solidFill>
            <a:prstDash val="sysDot"/>
          </a:ln>
          <a:effectLst>
            <a:innerShdw dist="12700" dir="5400000">
              <a:srgbClr val="C20000"/>
            </a:innerShdw>
          </a:effectLst>
        </p:spPr>
        <p:txBody>
          <a:bodyPr vert="horz" wrap="square" lIns="77925" tIns="38963" rIns="77925" bIns="38963" rtlCol="0" anchor="ctr" anchorCtr="1">
            <a:noAutofit/>
          </a:bodyPr>
          <a:lstStyle>
            <a:lvl1pPr>
              <a:buFontTx/>
              <a:buNone/>
              <a:defRPr lang="zh-CN" altLang="en-US" sz="1200" b="1" dirty="0" smtClean="0">
                <a:solidFill>
                  <a:schemeClr val="tx1"/>
                </a:solidFill>
                <a:latin typeface="+mj-ea"/>
                <a:ea typeface="+mj-ea"/>
              </a:defRPr>
            </a:lvl1pPr>
          </a:lstStyle>
          <a:p>
            <a:pPr marL="0" lvl="0" indent="0">
              <a:buFontTx/>
              <a:buNone/>
            </a:pPr>
            <a:r>
              <a:rPr lang="zh-CN" altLang="en-US" dirty="0"/>
              <a:t>标题</a:t>
            </a:r>
          </a:p>
        </p:txBody>
      </p:sp>
      <p:sp>
        <p:nvSpPr>
          <p:cNvPr id="34" name="文本占位符 11">
            <a:extLst>
              <a:ext uri="{FF2B5EF4-FFF2-40B4-BE49-F238E27FC236}">
                <a16:creationId xmlns:a16="http://schemas.microsoft.com/office/drawing/2014/main" id="{8F62A9D8-B15E-38B6-82B7-B96A6C141AB7}"/>
              </a:ext>
            </a:extLst>
          </p:cNvPr>
          <p:cNvSpPr>
            <a:spLocks noGrp="1"/>
          </p:cNvSpPr>
          <p:nvPr>
            <p:ph type="body" sz="quarter" idx="55" hasCustomPrompt="1"/>
          </p:nvPr>
        </p:nvSpPr>
        <p:spPr>
          <a:xfrm>
            <a:off x="3126043" y="3973639"/>
            <a:ext cx="963990" cy="132384"/>
          </a:xfrm>
          <a:prstGeom prst="rect">
            <a:avLst/>
          </a:prstGeom>
          <a:noFill/>
        </p:spPr>
        <p:txBody>
          <a:bodyPr vert="horz" wrap="square" lIns="77925" tIns="38963" rIns="77925" bIns="38963" rtlCol="0" anchor="ctr" anchorCtr="0">
            <a:noAutofit/>
          </a:bodyPr>
          <a:lstStyle>
            <a:lvl1pPr marL="154227" indent="-154227" algn="l" defTabSz="779252" rtl="0" eaLnBrk="1" latinLnBrk="0" hangingPunct="1">
              <a:spcBef>
                <a:spcPts val="256"/>
              </a:spcBef>
              <a:buSzPct val="80000"/>
              <a:buFont typeface="Wingdings" pitchFamily="2" charset="2"/>
              <a:buNone/>
              <a:defRPr kumimoji="0" lang="zh-CN" altLang="en-US" sz="700" b="0" i="0" u="none" strike="noStrike" kern="1200" cap="none" spc="0" normalizeH="0" baseline="0" noProof="0" dirty="0" smtClean="0">
                <a:ln>
                  <a:noFill/>
                </a:ln>
                <a:solidFill>
                  <a:srgbClr val="000000"/>
                </a:solidFill>
                <a:effectLst/>
                <a:uLnTx/>
                <a:uFillTx/>
                <a:latin typeface="Arial" pitchFamily="34" charset="0"/>
                <a:ea typeface="楷体_GB2312" pitchFamily="49" charset="-122"/>
                <a:cs typeface="Arial" pitchFamily="34" charset="0"/>
              </a:defRPr>
            </a:lvl1pPr>
            <a:lvl2pPr indent="-154227" algn="l" defTabSz="779252" rtl="0" eaLnBrk="1" latinLnBrk="0" hangingPunct="1">
              <a:spcBef>
                <a:spcPts val="256"/>
              </a:spcBef>
              <a:buFont typeface="Wingdings" pitchFamily="2" charset="2"/>
              <a:defRPr lang="zh-CN" altLang="en-US" sz="1000" kern="1200" dirty="0" smtClean="0">
                <a:solidFill>
                  <a:srgbClr val="000000"/>
                </a:solidFill>
                <a:latin typeface="+mn-lt"/>
                <a:ea typeface="+mn-ea"/>
                <a:cs typeface="+mn-cs"/>
              </a:defRPr>
            </a:lvl2pPr>
            <a:lvl3pPr indent="-154227" algn="l" defTabSz="779252" rtl="0" eaLnBrk="1" latinLnBrk="0" hangingPunct="1">
              <a:spcBef>
                <a:spcPts val="256"/>
              </a:spcBef>
              <a:buFont typeface="Wingdings" pitchFamily="2" charset="2"/>
              <a:defRPr lang="zh-CN" altLang="en-US" sz="1000" kern="1200" dirty="0" smtClean="0">
                <a:solidFill>
                  <a:srgbClr val="000000"/>
                </a:solidFill>
                <a:latin typeface="+mn-lt"/>
                <a:ea typeface="+mn-ea"/>
                <a:cs typeface="+mn-cs"/>
              </a:defRPr>
            </a:lvl3pPr>
            <a:lvl4pPr indent="-154227" algn="l" defTabSz="779252" rtl="0" eaLnBrk="1" latinLnBrk="0" hangingPunct="1">
              <a:spcBef>
                <a:spcPts val="256"/>
              </a:spcBef>
              <a:buFont typeface="Wingdings" pitchFamily="2" charset="2"/>
              <a:defRPr lang="zh-CN" altLang="en-US" sz="1000" kern="1200" dirty="0" smtClean="0">
                <a:solidFill>
                  <a:srgbClr val="000000"/>
                </a:solidFill>
                <a:latin typeface="+mn-lt"/>
                <a:ea typeface="+mn-ea"/>
                <a:cs typeface="+mn-cs"/>
              </a:defRPr>
            </a:lvl4pPr>
            <a:lvl5pPr indent="-154227" algn="l" defTabSz="779252" rtl="0" eaLnBrk="1" latinLnBrk="0" hangingPunct="1">
              <a:spcBef>
                <a:spcPts val="256"/>
              </a:spcBef>
              <a:buFont typeface="Wingdings" pitchFamily="2" charset="2"/>
              <a:defRPr lang="zh-CN" altLang="en-US" sz="1000" kern="1200" dirty="0" smtClean="0">
                <a:solidFill>
                  <a:srgbClr val="000000"/>
                </a:solidFill>
                <a:latin typeface="+mn-lt"/>
                <a:ea typeface="+mn-ea"/>
                <a:cs typeface="+mn-cs"/>
              </a:defRPr>
            </a:lvl5pPr>
          </a:lstStyle>
          <a:p>
            <a:pPr marL="154227" marR="0" lvl="0" indent="-154227" algn="l" defTabSz="779252" rtl="0" eaLnBrk="1" fontAlgn="auto" latinLnBrk="0" hangingPunct="1">
              <a:lnSpc>
                <a:spcPct val="100000"/>
              </a:lnSpc>
              <a:spcBef>
                <a:spcPct val="20000"/>
              </a:spcBef>
              <a:spcAft>
                <a:spcPts val="0"/>
              </a:spcAft>
              <a:buClrTx/>
              <a:buSzPct val="80000"/>
              <a:buFont typeface="Wingdings" pitchFamily="2" charset="2"/>
              <a:buNone/>
              <a:tabLst/>
              <a:defRPr/>
            </a:pPr>
            <a:r>
              <a:rPr lang="zh-CN" altLang="en-US" dirty="0"/>
              <a:t>单位：</a:t>
            </a:r>
          </a:p>
        </p:txBody>
      </p:sp>
      <p:sp>
        <p:nvSpPr>
          <p:cNvPr id="35" name="文本占位符 11">
            <a:extLst>
              <a:ext uri="{FF2B5EF4-FFF2-40B4-BE49-F238E27FC236}">
                <a16:creationId xmlns:a16="http://schemas.microsoft.com/office/drawing/2014/main" id="{7090354E-6BEA-91D6-64A5-25B3A9E0954F}"/>
              </a:ext>
            </a:extLst>
          </p:cNvPr>
          <p:cNvSpPr>
            <a:spLocks noGrp="1"/>
          </p:cNvSpPr>
          <p:nvPr>
            <p:ph type="body" sz="quarter" idx="56" hasCustomPrompt="1"/>
          </p:nvPr>
        </p:nvSpPr>
        <p:spPr>
          <a:xfrm>
            <a:off x="3118689" y="3696856"/>
            <a:ext cx="2897836" cy="238290"/>
          </a:xfrm>
          <a:prstGeom prst="rect">
            <a:avLst/>
          </a:prstGeom>
          <a:solidFill>
            <a:schemeClr val="bg1"/>
          </a:solidFill>
          <a:ln>
            <a:solidFill>
              <a:schemeClr val="tx1"/>
            </a:solidFill>
            <a:prstDash val="sysDot"/>
          </a:ln>
          <a:effectLst>
            <a:innerShdw dist="12700" dir="5400000">
              <a:srgbClr val="C20000"/>
            </a:innerShdw>
          </a:effectLst>
        </p:spPr>
        <p:txBody>
          <a:bodyPr vert="horz" wrap="square" lIns="77925" tIns="38963" rIns="77925" bIns="38963" rtlCol="0" anchor="ctr" anchorCtr="1">
            <a:noAutofit/>
          </a:bodyPr>
          <a:lstStyle>
            <a:lvl1pPr>
              <a:buFontTx/>
              <a:buNone/>
              <a:defRPr lang="zh-CN" altLang="en-US" sz="1200" b="1" dirty="0" smtClean="0">
                <a:solidFill>
                  <a:schemeClr val="tx1"/>
                </a:solidFill>
                <a:latin typeface="+mj-ea"/>
                <a:ea typeface="+mj-ea"/>
              </a:defRPr>
            </a:lvl1pPr>
          </a:lstStyle>
          <a:p>
            <a:pPr marL="0" lvl="0" indent="0">
              <a:buFontTx/>
              <a:buNone/>
            </a:pPr>
            <a:r>
              <a:rPr lang="zh-CN" altLang="en-US" dirty="0"/>
              <a:t>标题</a:t>
            </a:r>
          </a:p>
        </p:txBody>
      </p:sp>
      <p:pic>
        <p:nvPicPr>
          <p:cNvPr id="5" name="图片 4">
            <a:extLst>
              <a:ext uri="{FF2B5EF4-FFF2-40B4-BE49-F238E27FC236}">
                <a16:creationId xmlns:a16="http://schemas.microsoft.com/office/drawing/2014/main" id="{B018D3E8-026E-29B8-796E-75D8C93839BB}"/>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10741484" y="5018"/>
            <a:ext cx="1311900" cy="517488"/>
          </a:xfrm>
          <a:prstGeom prst="rect">
            <a:avLst/>
          </a:prstGeom>
        </p:spPr>
      </p:pic>
    </p:spTree>
    <p:extLst>
      <p:ext uri="{BB962C8B-B14F-4D97-AF65-F5344CB8AC3E}">
        <p14:creationId xmlns:p14="http://schemas.microsoft.com/office/powerpoint/2010/main" val="1403734615"/>
      </p:ext>
    </p:extLst>
  </p:cSld>
  <p:clrMapOvr>
    <a:masterClrMapping/>
  </p:clrMapOvr>
  <p:extLst>
    <p:ext uri="{DCECCB84-F9BA-43D5-87BE-67443E8EF086}">
      <p15:sldGuideLst xmlns:p15="http://schemas.microsoft.com/office/powerpoint/2012/main">
        <p15:guide id="1" pos="257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普通常用板式">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1"/>
            </p:custDataLst>
          </p:nvPr>
        </p:nvSpPr>
        <p:spPr>
          <a:xfrm>
            <a:off x="612000" y="6444528"/>
            <a:ext cx="2700000" cy="316800"/>
          </a:xfrm>
          <a:prstGeom prst="rect">
            <a:avLst/>
          </a:prstGeom>
        </p:spPr>
        <p:txBody>
          <a:bodyPr/>
          <a:lstStyle/>
          <a:p>
            <a:fld id="{760FBDFE-C587-4B4C-A407-44438C67B59E}" type="datetimeFigureOut">
              <a:rPr lang="zh-CN" altLang="en-US" smtClean="0"/>
              <a:t>2025/2/11</a:t>
            </a:fld>
            <a:endParaRPr lang="zh-CN" altLang="en-US"/>
          </a:p>
        </p:txBody>
      </p:sp>
      <p:sp>
        <p:nvSpPr>
          <p:cNvPr id="17" name="页脚占位符 16"/>
          <p:cNvSpPr>
            <a:spLocks noGrp="1"/>
          </p:cNvSpPr>
          <p:nvPr>
            <p:ph type="ftr" sz="quarter" idx="11"/>
            <p:custDataLst>
              <p:tags r:id="rId2"/>
            </p:custDataLst>
          </p:nvPr>
        </p:nvSpPr>
        <p:spPr>
          <a:xfrm>
            <a:off x="4116000" y="6444528"/>
            <a:ext cx="3960000" cy="316800"/>
          </a:xfrm>
          <a:prstGeom prst="rect">
            <a:avLst/>
          </a:prstGeom>
        </p:spPr>
        <p:txBody>
          <a:bodyPr/>
          <a:lstStyle/>
          <a:p>
            <a:endParaRPr lang="zh-CN" altLang="en-US" dirty="0"/>
          </a:p>
        </p:txBody>
      </p:sp>
      <p:sp>
        <p:nvSpPr>
          <p:cNvPr id="18" name="灯片编号占位符 17"/>
          <p:cNvSpPr>
            <a:spLocks noGrp="1"/>
          </p:cNvSpPr>
          <p:nvPr>
            <p:ph type="sldNum" sz="quarter" idx="12"/>
            <p:custDataLst>
              <p:tags r:id="rId3"/>
            </p:custDataLst>
          </p:nvPr>
        </p:nvSpPr>
        <p:spPr>
          <a:xfrm>
            <a:off x="8877600" y="6444528"/>
            <a:ext cx="2700000" cy="316800"/>
          </a:xfrm>
          <a:prstGeom prst="rect">
            <a:avLst/>
          </a:prstGeom>
        </p:spPr>
        <p:txBody>
          <a:bodyPr/>
          <a:lstStyle/>
          <a:p>
            <a:fld id="{49AE70B2-8BF9-45C0-BB95-33D1B9D3A854}" type="slidenum">
              <a:rPr lang="zh-CN" altLang="en-US" smtClean="0"/>
              <a:t>‹#›</a:t>
            </a:fld>
            <a:endParaRPr lang="zh-CN" altLang="en-US" dirty="0"/>
          </a:p>
        </p:txBody>
      </p:sp>
      <p:sp>
        <p:nvSpPr>
          <p:cNvPr id="7" name="矩形 6"/>
          <p:cNvSpPr/>
          <p:nvPr userDrawn="1"/>
        </p:nvSpPr>
        <p:spPr>
          <a:xfrm>
            <a:off x="3192145" y="6675120"/>
            <a:ext cx="9000000" cy="180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6495415"/>
            <a:ext cx="9000000" cy="1797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635" y="532130"/>
            <a:ext cx="12191365" cy="72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3"/>
          <p:cNvSpPr>
            <a:spLocks noGrp="1"/>
          </p:cNvSpPr>
          <p:nvPr>
            <p:ph type="title" hasCustomPrompt="1"/>
            <p:custDataLst>
              <p:tags r:id="rId4"/>
            </p:custDataLst>
          </p:nvPr>
        </p:nvSpPr>
        <p:spPr>
          <a:xfrm>
            <a:off x="635" y="0"/>
            <a:ext cx="10464800" cy="532130"/>
          </a:xfrm>
        </p:spPr>
        <p:txBody>
          <a:bodyPr vert="horz" lIns="90000" tIns="46800" rIns="90000" bIns="46800" rtlCol="0" anchor="ctr" anchorCtr="0">
            <a:noAutofit/>
          </a:bodyPr>
          <a:lstStyle>
            <a:lvl1pPr>
              <a:defRPr sz="3600">
                <a:latin typeface="汉仪颜楷简" panose="00020600040101010101" charset="-122"/>
                <a:ea typeface="汉仪颜楷简" panose="00020600040101010101" charset="-122"/>
              </a:defRPr>
            </a:lvl1pPr>
          </a:lstStyle>
          <a:p>
            <a:pPr lvl="0"/>
            <a:r>
              <a:rPr lang="zh-CN" altLang="en-US" dirty="0">
                <a:sym typeface="+mn-ea"/>
              </a:rPr>
              <a:t>单击此处编辑标题</a:t>
            </a:r>
            <a:endParaRPr lang="zh-CN" altLang="en-US" dirty="0"/>
          </a:p>
        </p:txBody>
      </p:sp>
      <p:sp>
        <p:nvSpPr>
          <p:cNvPr id="10" name="文本占位符 9"/>
          <p:cNvSpPr>
            <a:spLocks noGrp="1"/>
          </p:cNvSpPr>
          <p:nvPr>
            <p:ph type="body" idx="13" hasCustomPrompt="1"/>
            <p:custDataLst>
              <p:tags r:id="rId5"/>
            </p:custDataLst>
          </p:nvPr>
        </p:nvSpPr>
        <p:spPr>
          <a:xfrm>
            <a:off x="635" y="6674485"/>
            <a:ext cx="3191510" cy="180340"/>
          </a:xfrm>
        </p:spPr>
        <p:txBody>
          <a:bodyPr lIns="101600" tIns="38100" rIns="76200" bIns="38100" anchor="t" anchorCtr="0">
            <a:noAutofit/>
          </a:bodyPr>
          <a:lstStyle>
            <a:lvl1pPr marL="0" indent="0" algn="l">
              <a:lnSpc>
                <a:spcPct val="100000"/>
              </a:lnSpc>
              <a:buNone/>
              <a:defRPr sz="1000" b="1" spc="200">
                <a:solidFill>
                  <a:schemeClr val="tx1">
                    <a:lumMod val="75000"/>
                    <a:lumOff val="25000"/>
                  </a:schemeClr>
                </a:solidFill>
                <a:latin typeface="方正公文黑体" panose="02000500000000000000" charset="-122"/>
                <a:ea typeface="方正公文黑体" panose="02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单击此处编辑数据来源</a:t>
            </a:r>
          </a:p>
        </p:txBody>
      </p:sp>
      <p:sp>
        <p:nvSpPr>
          <p:cNvPr id="3" name="文本占位符 2">
            <a:extLst>
              <a:ext uri="{FF2B5EF4-FFF2-40B4-BE49-F238E27FC236}">
                <a16:creationId xmlns:a16="http://schemas.microsoft.com/office/drawing/2014/main" id="{DE256F3E-8826-EAFB-5572-A9DF4CAC254E}"/>
              </a:ext>
            </a:extLst>
          </p:cNvPr>
          <p:cNvSpPr>
            <a:spLocks noGrp="1"/>
          </p:cNvSpPr>
          <p:nvPr>
            <p:ph idx="1"/>
            <p:custDataLst>
              <p:tags r:id="rId6"/>
            </p:custDataLst>
          </p:nvPr>
        </p:nvSpPr>
        <p:spPr>
          <a:xfrm>
            <a:off x="138616" y="710223"/>
            <a:ext cx="5915439" cy="5605191"/>
          </a:xfrm>
          <a:prstGeom prst="rect">
            <a:avLst/>
          </a:prstGeom>
        </p:spPr>
        <p:txBody>
          <a:bodyPr vert="horz" lIns="90000" tIns="46800" rIns="90000" bIns="4680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5" name="文本占位符 2">
            <a:extLst>
              <a:ext uri="{FF2B5EF4-FFF2-40B4-BE49-F238E27FC236}">
                <a16:creationId xmlns:a16="http://schemas.microsoft.com/office/drawing/2014/main" id="{4B916309-ED03-5505-AB48-8B41132FF5F5}"/>
              </a:ext>
            </a:extLst>
          </p:cNvPr>
          <p:cNvSpPr>
            <a:spLocks noGrp="1"/>
          </p:cNvSpPr>
          <p:nvPr>
            <p:ph idx="14"/>
            <p:custDataLst>
              <p:tags r:id="rId7"/>
            </p:custDataLst>
          </p:nvPr>
        </p:nvSpPr>
        <p:spPr>
          <a:xfrm>
            <a:off x="6137945" y="710223"/>
            <a:ext cx="5915439" cy="5605191"/>
          </a:xfrm>
          <a:prstGeom prst="rect">
            <a:avLst/>
          </a:prstGeom>
        </p:spPr>
        <p:txBody>
          <a:bodyPr vert="horz" lIns="90000" tIns="46800" rIns="90000" bIns="4680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pic>
        <p:nvPicPr>
          <p:cNvPr id="6" name="图片 5">
            <a:extLst>
              <a:ext uri="{FF2B5EF4-FFF2-40B4-BE49-F238E27FC236}">
                <a16:creationId xmlns:a16="http://schemas.microsoft.com/office/drawing/2014/main" id="{03E3E3A3-6D8A-9B59-49B1-E94532325EE9}"/>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10741484" y="5018"/>
            <a:ext cx="1311900" cy="517488"/>
          </a:xfrm>
          <a:prstGeom prst="rect">
            <a:avLst/>
          </a:prstGeom>
        </p:spPr>
      </p:pic>
    </p:spTree>
    <p:extLst>
      <p:ext uri="{BB962C8B-B14F-4D97-AF65-F5344CB8AC3E}">
        <p14:creationId xmlns:p14="http://schemas.microsoft.com/office/powerpoint/2010/main" val="141793672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带注释版式">
    <p:spTree>
      <p:nvGrpSpPr>
        <p:cNvPr id="1" name=""/>
        <p:cNvGrpSpPr/>
        <p:nvPr/>
      </p:nvGrpSpPr>
      <p:grpSpPr>
        <a:xfrm>
          <a:off x="0" y="0"/>
          <a:ext cx="0" cy="0"/>
          <a:chOff x="0" y="0"/>
          <a:chExt cx="0" cy="0"/>
        </a:xfrm>
      </p:grpSpPr>
      <p:sp>
        <p:nvSpPr>
          <p:cNvPr id="7" name="文本占位符 5"/>
          <p:cNvSpPr>
            <a:spLocks noGrp="1"/>
          </p:cNvSpPr>
          <p:nvPr>
            <p:ph type="body" sz="quarter" idx="11"/>
          </p:nvPr>
        </p:nvSpPr>
        <p:spPr>
          <a:xfrm>
            <a:off x="114300" y="909000"/>
            <a:ext cx="3245396" cy="5733100"/>
          </a:xfrm>
          <a:noFill/>
        </p:spPr>
        <p:txBody>
          <a:bodyPr vert="horz" wrap="square" lIns="46019" tIns="61358" rIns="46019" bIns="38963" rtlCol="0">
            <a:noAutofit/>
          </a:bodyPr>
          <a:lstStyle>
            <a:lvl1pPr>
              <a:lnSpc>
                <a:spcPct val="120000"/>
              </a:lnSpc>
              <a:spcAft>
                <a:spcPts val="341"/>
              </a:spcAft>
              <a:defRPr lang="zh-CN" altLang="en-US" smtClean="0"/>
            </a:lvl1pPr>
            <a:lvl2pPr>
              <a:lnSpc>
                <a:spcPct val="120000"/>
              </a:lnSpc>
              <a:spcAft>
                <a:spcPts val="341"/>
              </a:spcAft>
              <a:defRPr lang="zh-CN" altLang="en-US" smtClean="0"/>
            </a:lvl2pPr>
            <a:lvl3pPr>
              <a:lnSpc>
                <a:spcPct val="120000"/>
              </a:lnSpc>
              <a:spcAft>
                <a:spcPts val="341"/>
              </a:spcAft>
              <a:defRPr lang="zh-CN" altLang="en-US" smtClean="0"/>
            </a:lvl3pPr>
            <a:lvl4pPr>
              <a:lnSpc>
                <a:spcPct val="120000"/>
              </a:lnSpc>
              <a:spcAft>
                <a:spcPts val="341"/>
              </a:spcAft>
              <a:defRPr lang="zh-CN" altLang="en-US" smtClean="0">
                <a:latin typeface="Arial" pitchFamily="34" charset="0"/>
                <a:ea typeface="楷体_GB2312" pitchFamily="49" charset="-122"/>
                <a:cs typeface="Arial" pitchFamily="34" charset="0"/>
              </a:defRPr>
            </a:lvl4pPr>
            <a:lvl5pPr>
              <a:lnSpc>
                <a:spcPct val="120000"/>
              </a:lnSpc>
              <a:spcAft>
                <a:spcPts val="341"/>
              </a:spcAft>
              <a:defRPr lang="zh-CN" altLang="en-US" dirty="0">
                <a:latin typeface="Arial" pitchFamily="34" charset="0"/>
                <a:ea typeface="楷体_GB2312" pitchFamily="49" charset="-122"/>
                <a:cs typeface="Arial" pitchFamily="34" charset="0"/>
              </a:defRPr>
            </a:lvl5pPr>
          </a:lstStyle>
          <a:p>
            <a:pPr lvl="0">
              <a:buClr>
                <a:srgbClr val="C20000"/>
              </a:buClr>
            </a:pPr>
            <a:r>
              <a:rPr lang="zh-CN" altLang="en-US" dirty="0"/>
              <a:t>单击此处编辑母版文本样式</a:t>
            </a:r>
          </a:p>
          <a:p>
            <a:pPr lvl="1">
              <a:buClr>
                <a:srgbClr val="C20000"/>
              </a:buClr>
            </a:pPr>
            <a:r>
              <a:rPr lang="zh-CN" altLang="en-US" dirty="0"/>
              <a:t>二级</a:t>
            </a:r>
          </a:p>
          <a:p>
            <a:pPr lvl="2">
              <a:buClr>
                <a:srgbClr val="C20000"/>
              </a:buClr>
            </a:pPr>
            <a:r>
              <a:rPr lang="zh-CN" altLang="en-US" dirty="0"/>
              <a:t>三级</a:t>
            </a:r>
          </a:p>
          <a:p>
            <a:pPr lvl="3">
              <a:buClr>
                <a:srgbClr val="C20000"/>
              </a:buClr>
            </a:pPr>
            <a:r>
              <a:rPr lang="zh-CN" altLang="en-US" dirty="0"/>
              <a:t>四级</a:t>
            </a:r>
          </a:p>
          <a:p>
            <a:pPr lvl="4">
              <a:buClr>
                <a:srgbClr val="C20000"/>
              </a:buClr>
            </a:pPr>
            <a:r>
              <a:rPr lang="zh-CN" altLang="en-US" dirty="0"/>
              <a:t>五级</a:t>
            </a:r>
          </a:p>
        </p:txBody>
      </p:sp>
      <p:sp>
        <p:nvSpPr>
          <p:cNvPr id="26" name="标题 25"/>
          <p:cNvSpPr>
            <a:spLocks noGrp="1"/>
          </p:cNvSpPr>
          <p:nvPr>
            <p:ph type="title"/>
          </p:nvPr>
        </p:nvSpPr>
        <p:spPr/>
        <p:txBody>
          <a:bodyPr/>
          <a:lstStyle>
            <a:lvl1pPr>
              <a:defRPr>
                <a:latin typeface="Arial" pitchFamily="34" charset="0"/>
                <a:cs typeface="Arial" pitchFamily="34" charset="0"/>
              </a:defRPr>
            </a:lvl1pPr>
          </a:lstStyle>
          <a:p>
            <a:r>
              <a:rPr lang="zh-CN" altLang="en-US"/>
              <a:t>单击此处编辑母版标题样式</a:t>
            </a:r>
            <a:endParaRPr lang="zh-CN" altLang="en-US" dirty="0"/>
          </a:p>
        </p:txBody>
      </p:sp>
      <p:sp>
        <p:nvSpPr>
          <p:cNvPr id="35" name="文本占位符 11"/>
          <p:cNvSpPr>
            <a:spLocks noGrp="1"/>
          </p:cNvSpPr>
          <p:nvPr>
            <p:ph type="body" sz="quarter" idx="35" hasCustomPrompt="1"/>
          </p:nvPr>
        </p:nvSpPr>
        <p:spPr>
          <a:xfrm>
            <a:off x="3477308" y="1196752"/>
            <a:ext cx="2215384" cy="180000"/>
          </a:xfrm>
          <a:prstGeom prst="rect">
            <a:avLst/>
          </a:prstGeom>
          <a:noFill/>
        </p:spPr>
        <p:txBody>
          <a:bodyPr vert="horz" wrap="square" lIns="77925" tIns="38963" rIns="77925" bIns="38963" rtlCol="0" anchor="ctr" anchorCtr="0">
            <a:noAutofit/>
          </a:bodyPr>
          <a:lstStyle>
            <a:lvl1pPr marL="205631" indent="-205631" algn="l" defTabSz="1038977" rtl="0" eaLnBrk="1" latinLnBrk="0" hangingPunct="1">
              <a:spcBef>
                <a:spcPts val="341"/>
              </a:spcBef>
              <a:buSzPct val="80000"/>
              <a:buFont typeface="Wingdings" pitchFamily="2" charset="2"/>
              <a:buNone/>
              <a:defRPr kumimoji="0" lang="zh-CN" altLang="en-US" sz="933" b="0" i="0" u="none" strike="noStrike" kern="1200" cap="none" spc="0" normalizeH="0" baseline="0" noProof="0" dirty="0" smtClean="0">
                <a:ln>
                  <a:noFill/>
                </a:ln>
                <a:solidFill>
                  <a:srgbClr val="000000"/>
                </a:solidFill>
                <a:effectLst/>
                <a:uLnTx/>
                <a:uFillTx/>
                <a:latin typeface="Arial" pitchFamily="34" charset="0"/>
                <a:ea typeface="楷体_GB2312" pitchFamily="49" charset="-122"/>
                <a:cs typeface="Arial" pitchFamily="34" charset="0"/>
              </a:defRPr>
            </a:lvl1pPr>
            <a:lvl2pPr indent="-205631" algn="l" defTabSz="1038977" rtl="0" eaLnBrk="1" latinLnBrk="0" hangingPunct="1">
              <a:spcBef>
                <a:spcPts val="341"/>
              </a:spcBef>
              <a:buFont typeface="Wingdings" pitchFamily="2" charset="2"/>
              <a:defRPr lang="zh-CN" altLang="en-US" sz="1333" kern="1200" dirty="0" smtClean="0">
                <a:solidFill>
                  <a:srgbClr val="000000"/>
                </a:solidFill>
                <a:latin typeface="+mn-lt"/>
                <a:ea typeface="+mn-ea"/>
                <a:cs typeface="+mn-cs"/>
              </a:defRPr>
            </a:lvl2pPr>
            <a:lvl3pPr indent="-205631" algn="l" defTabSz="1038977" rtl="0" eaLnBrk="1" latinLnBrk="0" hangingPunct="1">
              <a:spcBef>
                <a:spcPts val="341"/>
              </a:spcBef>
              <a:buFont typeface="Wingdings" pitchFamily="2" charset="2"/>
              <a:defRPr lang="zh-CN" altLang="en-US" sz="1333" kern="1200" dirty="0" smtClean="0">
                <a:solidFill>
                  <a:srgbClr val="000000"/>
                </a:solidFill>
                <a:latin typeface="+mn-lt"/>
                <a:ea typeface="+mn-ea"/>
                <a:cs typeface="+mn-cs"/>
              </a:defRPr>
            </a:lvl3pPr>
            <a:lvl4pPr indent="-205631" algn="l" defTabSz="1038977" rtl="0" eaLnBrk="1" latinLnBrk="0" hangingPunct="1">
              <a:spcBef>
                <a:spcPts val="341"/>
              </a:spcBef>
              <a:buFont typeface="Wingdings" pitchFamily="2" charset="2"/>
              <a:defRPr lang="zh-CN" altLang="en-US" sz="1333" kern="1200" dirty="0" smtClean="0">
                <a:solidFill>
                  <a:srgbClr val="000000"/>
                </a:solidFill>
                <a:latin typeface="+mn-lt"/>
                <a:ea typeface="+mn-ea"/>
                <a:cs typeface="+mn-cs"/>
              </a:defRPr>
            </a:lvl4pPr>
            <a:lvl5pPr indent="-205631" algn="l" defTabSz="1038977" rtl="0" eaLnBrk="1" latinLnBrk="0" hangingPunct="1">
              <a:spcBef>
                <a:spcPts val="341"/>
              </a:spcBef>
              <a:buFont typeface="Wingdings" pitchFamily="2" charset="2"/>
              <a:defRPr lang="zh-CN" altLang="en-US" sz="1333" kern="1200" dirty="0" smtClean="0">
                <a:solidFill>
                  <a:srgbClr val="000000"/>
                </a:solidFill>
                <a:latin typeface="+mn-lt"/>
                <a:ea typeface="+mn-ea"/>
                <a:cs typeface="+mn-cs"/>
              </a:defRPr>
            </a:lvl5pPr>
          </a:lstStyle>
          <a:p>
            <a:pPr marL="205631" marR="0" lvl="0" indent="-205631" algn="l" defTabSz="1038977" rtl="0" eaLnBrk="1" fontAlgn="auto" latinLnBrk="0" hangingPunct="1">
              <a:lnSpc>
                <a:spcPct val="100000"/>
              </a:lnSpc>
              <a:spcBef>
                <a:spcPct val="20000"/>
              </a:spcBef>
              <a:spcAft>
                <a:spcPts val="0"/>
              </a:spcAft>
              <a:buClrTx/>
              <a:buSzPct val="80000"/>
              <a:buFont typeface="Wingdings" pitchFamily="2" charset="2"/>
              <a:buNone/>
              <a:tabLst/>
              <a:defRPr/>
            </a:pPr>
            <a:r>
              <a:rPr lang="zh-CN" altLang="en-US" dirty="0"/>
              <a:t>单位：</a:t>
            </a:r>
          </a:p>
        </p:txBody>
      </p:sp>
      <p:sp>
        <p:nvSpPr>
          <p:cNvPr id="47" name="内容占位符 3"/>
          <p:cNvSpPr>
            <a:spLocks noGrp="1"/>
          </p:cNvSpPr>
          <p:nvPr>
            <p:ph sz="quarter" idx="10"/>
          </p:nvPr>
        </p:nvSpPr>
        <p:spPr>
          <a:xfrm>
            <a:off x="3477308" y="1376406"/>
            <a:ext cx="8583153" cy="5119009"/>
          </a:xfrm>
          <a:noFill/>
        </p:spPr>
        <p:txBody>
          <a:bodyPr vert="horz" wrap="square" lIns="46019" tIns="61358" rIns="46019" bIns="38963" rtlCol="0">
            <a:noAutofit/>
          </a:bodyPr>
          <a:lstStyle>
            <a:lvl1pPr>
              <a:defRPr lang="zh-CN" altLang="en-US" smtClean="0"/>
            </a:lvl1pPr>
            <a:lvl2pPr>
              <a:defRPr lang="zh-CN" altLang="en-US" smtClean="0"/>
            </a:lvl2pPr>
            <a:lvl3pPr>
              <a:defRPr lang="zh-CN" altLang="en-US" smtClean="0"/>
            </a:lvl3pPr>
            <a:lvl4pPr>
              <a:defRPr lang="zh-CN" altLang="en-US" smtClean="0">
                <a:latin typeface="Arial" pitchFamily="34" charset="0"/>
                <a:ea typeface="楷体_GB2312" pitchFamily="49" charset="-122"/>
                <a:cs typeface="Arial" pitchFamily="34" charset="0"/>
              </a:defRPr>
            </a:lvl4pPr>
            <a:lvl5pPr>
              <a:defRPr lang="zh-CN" altLang="en-US" dirty="0">
                <a:latin typeface="Arial" pitchFamily="34" charset="0"/>
                <a:ea typeface="楷体_GB2312" pitchFamily="49" charset="-122"/>
                <a:cs typeface="Arial" pitchFamily="34" charset="0"/>
              </a:defRPr>
            </a:lvl5pPr>
          </a:lstStyle>
          <a:p>
            <a:pPr lvl="0">
              <a:buClr>
                <a:srgbClr val="C20000"/>
              </a:buClr>
            </a:pPr>
            <a:r>
              <a:rPr lang="zh-CN" altLang="en-US" dirty="0"/>
              <a:t>单击此处编辑母版文本样式</a:t>
            </a:r>
          </a:p>
          <a:p>
            <a:pPr lvl="1">
              <a:buClr>
                <a:srgbClr val="C20000"/>
              </a:buClr>
            </a:pPr>
            <a:r>
              <a:rPr lang="zh-CN" altLang="en-US" dirty="0"/>
              <a:t>二级</a:t>
            </a:r>
          </a:p>
          <a:p>
            <a:pPr lvl="2">
              <a:buClr>
                <a:srgbClr val="C20000"/>
              </a:buClr>
            </a:pPr>
            <a:r>
              <a:rPr lang="zh-CN" altLang="en-US" dirty="0"/>
              <a:t>三级</a:t>
            </a:r>
          </a:p>
          <a:p>
            <a:pPr lvl="3">
              <a:buClr>
                <a:srgbClr val="C20000"/>
              </a:buClr>
            </a:pPr>
            <a:r>
              <a:rPr lang="zh-CN" altLang="en-US" dirty="0"/>
              <a:t>四级</a:t>
            </a:r>
          </a:p>
          <a:p>
            <a:pPr lvl="4">
              <a:buClr>
                <a:srgbClr val="C20000"/>
              </a:buClr>
            </a:pPr>
            <a:r>
              <a:rPr lang="zh-CN" altLang="en-US" dirty="0"/>
              <a:t>五级</a:t>
            </a:r>
          </a:p>
        </p:txBody>
      </p:sp>
      <p:sp>
        <p:nvSpPr>
          <p:cNvPr id="8" name="文本占位符 11"/>
          <p:cNvSpPr>
            <a:spLocks noGrp="1"/>
          </p:cNvSpPr>
          <p:nvPr>
            <p:ph type="body" sz="quarter" idx="14" hasCustomPrompt="1"/>
          </p:nvPr>
        </p:nvSpPr>
        <p:spPr>
          <a:xfrm>
            <a:off x="3477308" y="872701"/>
            <a:ext cx="8583153" cy="324000"/>
          </a:xfrm>
          <a:prstGeom prst="rect">
            <a:avLst/>
          </a:prstGeom>
          <a:solidFill>
            <a:schemeClr val="bg1"/>
          </a:solidFill>
          <a:effectLst>
            <a:innerShdw dist="12700" dir="5400000">
              <a:srgbClr val="C20000"/>
            </a:innerShdw>
          </a:effectLst>
        </p:spPr>
        <p:txBody>
          <a:bodyPr vert="horz" wrap="square" lIns="77925" tIns="38963" rIns="77925" bIns="38963" rtlCol="0" anchor="ctr" anchorCtr="1">
            <a:noAutofit/>
          </a:bodyPr>
          <a:lstStyle>
            <a:lvl1pPr>
              <a:buFontTx/>
              <a:buNone/>
              <a:defRPr lang="zh-CN" altLang="en-US" sz="1600" b="1" dirty="0" smtClean="0">
                <a:solidFill>
                  <a:schemeClr val="tx1"/>
                </a:solidFill>
                <a:latin typeface="+mj-ea"/>
                <a:ea typeface="+mj-ea"/>
              </a:defRPr>
            </a:lvl1pPr>
          </a:lstStyle>
          <a:p>
            <a:pPr marL="0" lvl="0" indent="0">
              <a:buFontTx/>
              <a:buNone/>
            </a:pPr>
            <a:r>
              <a:rPr lang="zh-CN" altLang="en-US" dirty="0"/>
              <a:t>标题</a:t>
            </a:r>
          </a:p>
        </p:txBody>
      </p:sp>
      <p:pic>
        <p:nvPicPr>
          <p:cNvPr id="2" name="图片 1">
            <a:extLst>
              <a:ext uri="{FF2B5EF4-FFF2-40B4-BE49-F238E27FC236}">
                <a16:creationId xmlns:a16="http://schemas.microsoft.com/office/drawing/2014/main" id="{2E1E9745-26F1-7457-F178-8EB8FFD3250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41484" y="5018"/>
            <a:ext cx="1311900" cy="517488"/>
          </a:xfrm>
          <a:prstGeom prst="rect">
            <a:avLst/>
          </a:prstGeom>
        </p:spPr>
      </p:pic>
      <p:sp>
        <p:nvSpPr>
          <p:cNvPr id="4" name="矩形 3">
            <a:extLst>
              <a:ext uri="{FF2B5EF4-FFF2-40B4-BE49-F238E27FC236}">
                <a16:creationId xmlns:a16="http://schemas.microsoft.com/office/drawing/2014/main" id="{C1058C05-D1CF-18CE-FA23-FB8107078A85}"/>
              </a:ext>
            </a:extLst>
          </p:cNvPr>
          <p:cNvSpPr/>
          <p:nvPr userDrawn="1"/>
        </p:nvSpPr>
        <p:spPr>
          <a:xfrm>
            <a:off x="3192145" y="6675120"/>
            <a:ext cx="9000000" cy="180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5ED44FEB-0F04-C72E-78E1-C1B558845D93}"/>
              </a:ext>
            </a:extLst>
          </p:cNvPr>
          <p:cNvSpPr/>
          <p:nvPr userDrawn="1"/>
        </p:nvSpPr>
        <p:spPr>
          <a:xfrm>
            <a:off x="0" y="6495415"/>
            <a:ext cx="9000000" cy="1797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8249565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带注释四分版式">
    <p:spTree>
      <p:nvGrpSpPr>
        <p:cNvPr id="1" name=""/>
        <p:cNvGrpSpPr/>
        <p:nvPr/>
      </p:nvGrpSpPr>
      <p:grpSpPr>
        <a:xfrm>
          <a:off x="0" y="0"/>
          <a:ext cx="0" cy="0"/>
          <a:chOff x="0" y="0"/>
          <a:chExt cx="0" cy="0"/>
        </a:xfrm>
      </p:grpSpPr>
      <p:sp>
        <p:nvSpPr>
          <p:cNvPr id="7" name="文本占位符 5"/>
          <p:cNvSpPr>
            <a:spLocks noGrp="1"/>
          </p:cNvSpPr>
          <p:nvPr>
            <p:ph type="body" sz="quarter" idx="11"/>
          </p:nvPr>
        </p:nvSpPr>
        <p:spPr>
          <a:xfrm>
            <a:off x="114300" y="843672"/>
            <a:ext cx="3294169" cy="5544000"/>
          </a:xfrm>
          <a:noFill/>
        </p:spPr>
        <p:txBody>
          <a:bodyPr vert="horz" wrap="square" lIns="46019" tIns="61358" rIns="46019" bIns="38963" rtlCol="0">
            <a:noAutofit/>
          </a:bodyPr>
          <a:lstStyle>
            <a:lvl1pPr>
              <a:defRPr lang="zh-CN" altLang="en-US" dirty="0" smtClean="0"/>
            </a:lvl1pPr>
            <a:lvl2pPr>
              <a:defRPr lang="zh-CN" altLang="en-US" dirty="0" smtClean="0"/>
            </a:lvl2pPr>
            <a:lvl3pPr>
              <a:defRPr lang="zh-CN" altLang="en-US" dirty="0" smtClean="0"/>
            </a:lvl3pPr>
            <a:lvl4pPr>
              <a:defRPr lang="zh-CN" altLang="en-US" dirty="0" smtClean="0">
                <a:latin typeface="Arial" pitchFamily="34" charset="0"/>
                <a:ea typeface="楷体_GB2312" pitchFamily="49" charset="-122"/>
                <a:cs typeface="Arial" pitchFamily="34" charset="0"/>
              </a:defRPr>
            </a:lvl4pPr>
            <a:lvl5pPr>
              <a:defRPr lang="zh-CN" altLang="en-US" dirty="0">
                <a:latin typeface="Arial" pitchFamily="34" charset="0"/>
                <a:ea typeface="楷体_GB2312" pitchFamily="49" charset="-122"/>
                <a:cs typeface="Arial" pitchFamily="34" charset="0"/>
              </a:defRPr>
            </a:lvl5pPr>
          </a:lstStyle>
          <a:p>
            <a:pPr lvl="0">
              <a:buClr>
                <a:srgbClr val="C20000"/>
              </a:buClr>
            </a:pPr>
            <a:r>
              <a:rPr lang="zh-CN" altLang="en-US"/>
              <a:t>单击此处编辑母版文本样式</a:t>
            </a:r>
          </a:p>
          <a:p>
            <a:pPr lvl="1">
              <a:buClr>
                <a:srgbClr val="C20000"/>
              </a:buClr>
            </a:pPr>
            <a:r>
              <a:rPr lang="zh-CN" altLang="en-US"/>
              <a:t>二级</a:t>
            </a:r>
          </a:p>
          <a:p>
            <a:pPr lvl="2">
              <a:buClr>
                <a:srgbClr val="C20000"/>
              </a:buClr>
            </a:pPr>
            <a:r>
              <a:rPr lang="zh-CN" altLang="en-US"/>
              <a:t>三级</a:t>
            </a:r>
          </a:p>
          <a:p>
            <a:pPr lvl="3">
              <a:buClr>
                <a:srgbClr val="C20000"/>
              </a:buClr>
            </a:pPr>
            <a:r>
              <a:rPr lang="zh-CN" altLang="en-US"/>
              <a:t>四级</a:t>
            </a:r>
          </a:p>
          <a:p>
            <a:pPr lvl="4">
              <a:buClr>
                <a:srgbClr val="C20000"/>
              </a:buClr>
            </a:pPr>
            <a:r>
              <a:rPr lang="zh-CN" altLang="en-US"/>
              <a:t>五级</a:t>
            </a:r>
            <a:endParaRPr lang="zh-CN" altLang="en-US" dirty="0"/>
          </a:p>
        </p:txBody>
      </p:sp>
      <p:sp>
        <p:nvSpPr>
          <p:cNvPr id="26" name="标题 25"/>
          <p:cNvSpPr>
            <a:spLocks noGrp="1"/>
          </p:cNvSpPr>
          <p:nvPr>
            <p:ph type="title"/>
          </p:nvPr>
        </p:nvSpPr>
        <p:spPr/>
        <p:txBody>
          <a:bodyPr/>
          <a:lstStyle>
            <a:lvl1pPr>
              <a:defRPr>
                <a:latin typeface="Arial" pitchFamily="34" charset="0"/>
                <a:cs typeface="Arial" pitchFamily="34" charset="0"/>
              </a:defRPr>
            </a:lvl1pPr>
          </a:lstStyle>
          <a:p>
            <a:r>
              <a:rPr lang="zh-CN" altLang="en-US"/>
              <a:t>单击此处编辑母版标题样式</a:t>
            </a:r>
            <a:endParaRPr lang="zh-CN" altLang="en-US" dirty="0"/>
          </a:p>
        </p:txBody>
      </p:sp>
      <p:sp>
        <p:nvSpPr>
          <p:cNvPr id="35" name="文本占位符 11"/>
          <p:cNvSpPr>
            <a:spLocks noGrp="1"/>
          </p:cNvSpPr>
          <p:nvPr>
            <p:ph type="body" sz="quarter" idx="35" hasCustomPrompt="1"/>
          </p:nvPr>
        </p:nvSpPr>
        <p:spPr>
          <a:xfrm>
            <a:off x="3486510" y="1185967"/>
            <a:ext cx="2376818" cy="212019"/>
          </a:xfrm>
          <a:prstGeom prst="rect">
            <a:avLst/>
          </a:prstGeom>
          <a:noFill/>
        </p:spPr>
        <p:txBody>
          <a:bodyPr vert="horz" wrap="square" lIns="77925" tIns="38963" rIns="77925" bIns="38963" rtlCol="0" anchor="ctr" anchorCtr="0">
            <a:noAutofit/>
          </a:bodyPr>
          <a:lstStyle>
            <a:lvl1pPr marL="205631" indent="-205631" algn="l" defTabSz="1038977" rtl="0" eaLnBrk="1" latinLnBrk="0" hangingPunct="1">
              <a:spcBef>
                <a:spcPts val="341"/>
              </a:spcBef>
              <a:buSzPct val="80000"/>
              <a:buFont typeface="Wingdings" pitchFamily="2" charset="2"/>
              <a:buNone/>
              <a:defRPr kumimoji="0" lang="zh-CN" altLang="en-US" sz="933" b="0" i="0" u="none" strike="noStrike" kern="1200" cap="none" spc="0" normalizeH="0" baseline="0" noProof="0" dirty="0" smtClean="0">
                <a:ln>
                  <a:noFill/>
                </a:ln>
                <a:solidFill>
                  <a:srgbClr val="000000"/>
                </a:solidFill>
                <a:effectLst/>
                <a:uLnTx/>
                <a:uFillTx/>
                <a:latin typeface="Arial" pitchFamily="34" charset="0"/>
                <a:ea typeface="楷体_GB2312" pitchFamily="49" charset="-122"/>
                <a:cs typeface="Arial" pitchFamily="34" charset="0"/>
              </a:defRPr>
            </a:lvl1pPr>
            <a:lvl2pPr indent="-205631" algn="l" defTabSz="1038977" rtl="0" eaLnBrk="1" latinLnBrk="0" hangingPunct="1">
              <a:spcBef>
                <a:spcPts val="341"/>
              </a:spcBef>
              <a:buFont typeface="Wingdings" pitchFamily="2" charset="2"/>
              <a:defRPr lang="zh-CN" altLang="en-US" sz="1333" kern="1200" dirty="0" smtClean="0">
                <a:solidFill>
                  <a:srgbClr val="000000"/>
                </a:solidFill>
                <a:latin typeface="+mn-lt"/>
                <a:ea typeface="+mn-ea"/>
                <a:cs typeface="+mn-cs"/>
              </a:defRPr>
            </a:lvl2pPr>
            <a:lvl3pPr indent="-205631" algn="l" defTabSz="1038977" rtl="0" eaLnBrk="1" latinLnBrk="0" hangingPunct="1">
              <a:spcBef>
                <a:spcPts val="341"/>
              </a:spcBef>
              <a:buFont typeface="Wingdings" pitchFamily="2" charset="2"/>
              <a:defRPr lang="zh-CN" altLang="en-US" sz="1333" kern="1200" dirty="0" smtClean="0">
                <a:solidFill>
                  <a:srgbClr val="000000"/>
                </a:solidFill>
                <a:latin typeface="+mn-lt"/>
                <a:ea typeface="+mn-ea"/>
                <a:cs typeface="+mn-cs"/>
              </a:defRPr>
            </a:lvl3pPr>
            <a:lvl4pPr indent="-205631" algn="l" defTabSz="1038977" rtl="0" eaLnBrk="1" latinLnBrk="0" hangingPunct="1">
              <a:spcBef>
                <a:spcPts val="341"/>
              </a:spcBef>
              <a:buFont typeface="Wingdings" pitchFamily="2" charset="2"/>
              <a:defRPr lang="zh-CN" altLang="en-US" sz="1333" kern="1200" dirty="0" smtClean="0">
                <a:solidFill>
                  <a:srgbClr val="000000"/>
                </a:solidFill>
                <a:latin typeface="+mn-lt"/>
                <a:ea typeface="+mn-ea"/>
                <a:cs typeface="+mn-cs"/>
              </a:defRPr>
            </a:lvl4pPr>
            <a:lvl5pPr indent="-205631" algn="l" defTabSz="1038977" rtl="0" eaLnBrk="1" latinLnBrk="0" hangingPunct="1">
              <a:spcBef>
                <a:spcPts val="341"/>
              </a:spcBef>
              <a:buFont typeface="Wingdings" pitchFamily="2" charset="2"/>
              <a:defRPr lang="zh-CN" altLang="en-US" sz="1333" kern="1200" dirty="0" smtClean="0">
                <a:solidFill>
                  <a:srgbClr val="000000"/>
                </a:solidFill>
                <a:latin typeface="+mn-lt"/>
                <a:ea typeface="+mn-ea"/>
                <a:cs typeface="+mn-cs"/>
              </a:defRPr>
            </a:lvl5pPr>
          </a:lstStyle>
          <a:p>
            <a:pPr marL="205631" marR="0" lvl="0" indent="-205631" algn="l" defTabSz="1038977" rtl="0" eaLnBrk="1" fontAlgn="auto" latinLnBrk="0" hangingPunct="1">
              <a:lnSpc>
                <a:spcPct val="100000"/>
              </a:lnSpc>
              <a:spcBef>
                <a:spcPct val="20000"/>
              </a:spcBef>
              <a:spcAft>
                <a:spcPts val="0"/>
              </a:spcAft>
              <a:buClrTx/>
              <a:buSzPct val="80000"/>
              <a:buFont typeface="Wingdings" pitchFamily="2" charset="2"/>
              <a:buNone/>
              <a:tabLst/>
              <a:defRPr/>
            </a:pPr>
            <a:r>
              <a:rPr lang="zh-CN" altLang="en-US" dirty="0"/>
              <a:t>单位：</a:t>
            </a:r>
          </a:p>
        </p:txBody>
      </p:sp>
      <p:sp>
        <p:nvSpPr>
          <p:cNvPr id="36" name="文本占位符 11"/>
          <p:cNvSpPr>
            <a:spLocks noGrp="1"/>
          </p:cNvSpPr>
          <p:nvPr>
            <p:ph type="body" sz="quarter" idx="36" hasCustomPrompt="1"/>
          </p:nvPr>
        </p:nvSpPr>
        <p:spPr>
          <a:xfrm>
            <a:off x="7812385" y="1185967"/>
            <a:ext cx="2376818" cy="212019"/>
          </a:xfrm>
          <a:prstGeom prst="rect">
            <a:avLst/>
          </a:prstGeom>
          <a:noFill/>
        </p:spPr>
        <p:txBody>
          <a:bodyPr vert="horz" wrap="square" lIns="77925" tIns="38963" rIns="77925" bIns="38963" rtlCol="0" anchor="ctr" anchorCtr="0">
            <a:noAutofit/>
          </a:bodyPr>
          <a:lstStyle>
            <a:lvl1pPr marL="205631" indent="-205631" algn="l" defTabSz="1038977" rtl="0" eaLnBrk="1" latinLnBrk="0" hangingPunct="1">
              <a:spcBef>
                <a:spcPts val="341"/>
              </a:spcBef>
              <a:buSzPct val="80000"/>
              <a:buFont typeface="Wingdings" pitchFamily="2" charset="2"/>
              <a:buNone/>
              <a:defRPr kumimoji="0" lang="zh-CN" altLang="en-US" sz="933" b="0" i="0" u="none" strike="noStrike" kern="1200" cap="none" spc="0" normalizeH="0" baseline="0" noProof="0" dirty="0" smtClean="0">
                <a:ln>
                  <a:noFill/>
                </a:ln>
                <a:solidFill>
                  <a:srgbClr val="000000"/>
                </a:solidFill>
                <a:effectLst/>
                <a:uLnTx/>
                <a:uFillTx/>
                <a:latin typeface="Arial" pitchFamily="34" charset="0"/>
                <a:ea typeface="楷体_GB2312" pitchFamily="49" charset="-122"/>
                <a:cs typeface="Arial" pitchFamily="34" charset="0"/>
              </a:defRPr>
            </a:lvl1pPr>
            <a:lvl2pPr indent="-205631" algn="l" defTabSz="1038977" rtl="0" eaLnBrk="1" latinLnBrk="0" hangingPunct="1">
              <a:spcBef>
                <a:spcPts val="341"/>
              </a:spcBef>
              <a:buFont typeface="Wingdings" pitchFamily="2" charset="2"/>
              <a:defRPr lang="zh-CN" altLang="en-US" sz="1333" kern="1200" dirty="0" smtClean="0">
                <a:solidFill>
                  <a:srgbClr val="000000"/>
                </a:solidFill>
                <a:latin typeface="+mn-lt"/>
                <a:ea typeface="+mn-ea"/>
                <a:cs typeface="+mn-cs"/>
              </a:defRPr>
            </a:lvl2pPr>
            <a:lvl3pPr indent="-205631" algn="l" defTabSz="1038977" rtl="0" eaLnBrk="1" latinLnBrk="0" hangingPunct="1">
              <a:spcBef>
                <a:spcPts val="341"/>
              </a:spcBef>
              <a:buFont typeface="Wingdings" pitchFamily="2" charset="2"/>
              <a:defRPr lang="zh-CN" altLang="en-US" sz="1333" kern="1200" dirty="0" smtClean="0">
                <a:solidFill>
                  <a:srgbClr val="000000"/>
                </a:solidFill>
                <a:latin typeface="+mn-lt"/>
                <a:ea typeface="+mn-ea"/>
                <a:cs typeface="+mn-cs"/>
              </a:defRPr>
            </a:lvl3pPr>
            <a:lvl4pPr indent="-205631" algn="l" defTabSz="1038977" rtl="0" eaLnBrk="1" latinLnBrk="0" hangingPunct="1">
              <a:spcBef>
                <a:spcPts val="341"/>
              </a:spcBef>
              <a:buFont typeface="Wingdings" pitchFamily="2" charset="2"/>
              <a:defRPr lang="zh-CN" altLang="en-US" sz="1333" kern="1200" dirty="0" smtClean="0">
                <a:solidFill>
                  <a:srgbClr val="000000"/>
                </a:solidFill>
                <a:latin typeface="+mn-lt"/>
                <a:ea typeface="+mn-ea"/>
                <a:cs typeface="+mn-cs"/>
              </a:defRPr>
            </a:lvl4pPr>
            <a:lvl5pPr indent="-205631" algn="l" defTabSz="1038977" rtl="0" eaLnBrk="1" latinLnBrk="0" hangingPunct="1">
              <a:spcBef>
                <a:spcPts val="341"/>
              </a:spcBef>
              <a:buFont typeface="Wingdings" pitchFamily="2" charset="2"/>
              <a:defRPr lang="zh-CN" altLang="en-US" sz="1333" kern="1200" dirty="0" smtClean="0">
                <a:solidFill>
                  <a:srgbClr val="000000"/>
                </a:solidFill>
                <a:latin typeface="+mn-lt"/>
                <a:ea typeface="+mn-ea"/>
                <a:cs typeface="+mn-cs"/>
              </a:defRPr>
            </a:lvl5pPr>
          </a:lstStyle>
          <a:p>
            <a:pPr marL="205631" marR="0" lvl="0" indent="-205631" algn="l" defTabSz="1038977" rtl="0" eaLnBrk="1" fontAlgn="auto" latinLnBrk="0" hangingPunct="1">
              <a:lnSpc>
                <a:spcPct val="100000"/>
              </a:lnSpc>
              <a:spcBef>
                <a:spcPct val="20000"/>
              </a:spcBef>
              <a:spcAft>
                <a:spcPts val="0"/>
              </a:spcAft>
              <a:buClrTx/>
              <a:buSzPct val="80000"/>
              <a:buFont typeface="Wingdings" pitchFamily="2" charset="2"/>
              <a:buNone/>
              <a:tabLst/>
              <a:defRPr/>
            </a:pPr>
            <a:r>
              <a:rPr lang="zh-CN" altLang="en-US" dirty="0"/>
              <a:t>单位：</a:t>
            </a:r>
          </a:p>
        </p:txBody>
      </p:sp>
      <p:sp>
        <p:nvSpPr>
          <p:cNvPr id="39" name="文本占位符 11"/>
          <p:cNvSpPr>
            <a:spLocks noGrp="1"/>
          </p:cNvSpPr>
          <p:nvPr>
            <p:ph type="body" sz="quarter" idx="39" hasCustomPrompt="1"/>
          </p:nvPr>
        </p:nvSpPr>
        <p:spPr>
          <a:xfrm>
            <a:off x="3489533" y="4031999"/>
            <a:ext cx="2376818" cy="212019"/>
          </a:xfrm>
          <a:prstGeom prst="rect">
            <a:avLst/>
          </a:prstGeom>
          <a:noFill/>
        </p:spPr>
        <p:txBody>
          <a:bodyPr vert="horz" wrap="square" lIns="77925" tIns="38963" rIns="77925" bIns="38963" rtlCol="0" anchor="ctr" anchorCtr="0">
            <a:noAutofit/>
          </a:bodyPr>
          <a:lstStyle>
            <a:lvl1pPr marL="205631" indent="-205631" algn="l" defTabSz="1038977" rtl="0" eaLnBrk="1" latinLnBrk="0" hangingPunct="1">
              <a:spcBef>
                <a:spcPts val="341"/>
              </a:spcBef>
              <a:buSzPct val="80000"/>
              <a:buFont typeface="Wingdings" pitchFamily="2" charset="2"/>
              <a:buNone/>
              <a:defRPr kumimoji="0" lang="zh-CN" altLang="en-US" sz="933" b="0" i="0" u="none" strike="noStrike" kern="1200" cap="none" spc="0" normalizeH="0" baseline="0" noProof="0" dirty="0" smtClean="0">
                <a:ln>
                  <a:noFill/>
                </a:ln>
                <a:solidFill>
                  <a:srgbClr val="000000"/>
                </a:solidFill>
                <a:effectLst/>
                <a:uLnTx/>
                <a:uFillTx/>
                <a:latin typeface="Arial" pitchFamily="34" charset="0"/>
                <a:ea typeface="楷体_GB2312" pitchFamily="49" charset="-122"/>
                <a:cs typeface="Arial" pitchFamily="34" charset="0"/>
              </a:defRPr>
            </a:lvl1pPr>
            <a:lvl2pPr indent="-205631" algn="l" defTabSz="1038977" rtl="0" eaLnBrk="1" latinLnBrk="0" hangingPunct="1">
              <a:spcBef>
                <a:spcPts val="341"/>
              </a:spcBef>
              <a:buFont typeface="Wingdings" pitchFamily="2" charset="2"/>
              <a:defRPr lang="zh-CN" altLang="en-US" sz="1333" kern="1200" dirty="0" smtClean="0">
                <a:solidFill>
                  <a:srgbClr val="000000"/>
                </a:solidFill>
                <a:latin typeface="+mn-lt"/>
                <a:ea typeface="+mn-ea"/>
                <a:cs typeface="+mn-cs"/>
              </a:defRPr>
            </a:lvl2pPr>
            <a:lvl3pPr indent="-205631" algn="l" defTabSz="1038977" rtl="0" eaLnBrk="1" latinLnBrk="0" hangingPunct="1">
              <a:spcBef>
                <a:spcPts val="341"/>
              </a:spcBef>
              <a:buFont typeface="Wingdings" pitchFamily="2" charset="2"/>
              <a:defRPr lang="zh-CN" altLang="en-US" sz="1333" kern="1200" dirty="0" smtClean="0">
                <a:solidFill>
                  <a:srgbClr val="000000"/>
                </a:solidFill>
                <a:latin typeface="+mn-lt"/>
                <a:ea typeface="+mn-ea"/>
                <a:cs typeface="+mn-cs"/>
              </a:defRPr>
            </a:lvl3pPr>
            <a:lvl4pPr indent="-205631" algn="l" defTabSz="1038977" rtl="0" eaLnBrk="1" latinLnBrk="0" hangingPunct="1">
              <a:spcBef>
                <a:spcPts val="341"/>
              </a:spcBef>
              <a:buFont typeface="Wingdings" pitchFamily="2" charset="2"/>
              <a:defRPr lang="zh-CN" altLang="en-US" sz="1333" kern="1200" dirty="0" smtClean="0">
                <a:solidFill>
                  <a:srgbClr val="000000"/>
                </a:solidFill>
                <a:latin typeface="+mn-lt"/>
                <a:ea typeface="+mn-ea"/>
                <a:cs typeface="+mn-cs"/>
              </a:defRPr>
            </a:lvl4pPr>
            <a:lvl5pPr indent="-205631" algn="l" defTabSz="1038977" rtl="0" eaLnBrk="1" latinLnBrk="0" hangingPunct="1">
              <a:spcBef>
                <a:spcPts val="341"/>
              </a:spcBef>
              <a:buFont typeface="Wingdings" pitchFamily="2" charset="2"/>
              <a:defRPr lang="zh-CN" altLang="en-US" sz="1333" kern="1200" dirty="0" smtClean="0">
                <a:solidFill>
                  <a:srgbClr val="000000"/>
                </a:solidFill>
                <a:latin typeface="+mn-lt"/>
                <a:ea typeface="+mn-ea"/>
                <a:cs typeface="+mn-cs"/>
              </a:defRPr>
            </a:lvl5pPr>
          </a:lstStyle>
          <a:p>
            <a:pPr marL="205631" marR="0" lvl="0" indent="-205631" algn="l" defTabSz="1038977" rtl="0" eaLnBrk="1" fontAlgn="auto" latinLnBrk="0" hangingPunct="1">
              <a:lnSpc>
                <a:spcPct val="100000"/>
              </a:lnSpc>
              <a:spcBef>
                <a:spcPct val="20000"/>
              </a:spcBef>
              <a:spcAft>
                <a:spcPts val="0"/>
              </a:spcAft>
              <a:buClrTx/>
              <a:buSzPct val="80000"/>
              <a:buFont typeface="Wingdings" pitchFamily="2" charset="2"/>
              <a:buNone/>
              <a:tabLst/>
              <a:defRPr/>
            </a:pPr>
            <a:r>
              <a:rPr lang="zh-CN" altLang="en-US" dirty="0"/>
              <a:t>单位：</a:t>
            </a:r>
          </a:p>
        </p:txBody>
      </p:sp>
      <p:sp>
        <p:nvSpPr>
          <p:cNvPr id="40" name="文本占位符 11"/>
          <p:cNvSpPr>
            <a:spLocks noGrp="1"/>
          </p:cNvSpPr>
          <p:nvPr>
            <p:ph type="body" sz="quarter" idx="40" hasCustomPrompt="1"/>
          </p:nvPr>
        </p:nvSpPr>
        <p:spPr>
          <a:xfrm>
            <a:off x="7815408" y="4031999"/>
            <a:ext cx="2376818" cy="212019"/>
          </a:xfrm>
          <a:prstGeom prst="rect">
            <a:avLst/>
          </a:prstGeom>
          <a:noFill/>
        </p:spPr>
        <p:txBody>
          <a:bodyPr vert="horz" wrap="square" lIns="77925" tIns="38963" rIns="77925" bIns="38963" rtlCol="0" anchor="ctr" anchorCtr="0">
            <a:noAutofit/>
          </a:bodyPr>
          <a:lstStyle>
            <a:lvl1pPr marL="205631" indent="-205631" algn="l" defTabSz="1038977" rtl="0" eaLnBrk="1" latinLnBrk="0" hangingPunct="1">
              <a:spcBef>
                <a:spcPts val="341"/>
              </a:spcBef>
              <a:buSzPct val="80000"/>
              <a:buFont typeface="Wingdings" pitchFamily="2" charset="2"/>
              <a:buNone/>
              <a:defRPr kumimoji="0" lang="zh-CN" altLang="en-US" sz="933" b="0" i="0" u="none" strike="noStrike" kern="1200" cap="none" spc="0" normalizeH="0" baseline="0" noProof="0" dirty="0" smtClean="0">
                <a:ln>
                  <a:noFill/>
                </a:ln>
                <a:solidFill>
                  <a:srgbClr val="000000"/>
                </a:solidFill>
                <a:effectLst/>
                <a:uLnTx/>
                <a:uFillTx/>
                <a:latin typeface="Arial" pitchFamily="34" charset="0"/>
                <a:ea typeface="楷体_GB2312" pitchFamily="49" charset="-122"/>
                <a:cs typeface="Arial" pitchFamily="34" charset="0"/>
              </a:defRPr>
            </a:lvl1pPr>
            <a:lvl2pPr indent="-205631" algn="l" defTabSz="1038977" rtl="0" eaLnBrk="1" latinLnBrk="0" hangingPunct="1">
              <a:spcBef>
                <a:spcPts val="341"/>
              </a:spcBef>
              <a:buFont typeface="Wingdings" pitchFamily="2" charset="2"/>
              <a:defRPr lang="zh-CN" altLang="en-US" sz="1333" kern="1200" dirty="0" smtClean="0">
                <a:solidFill>
                  <a:srgbClr val="000000"/>
                </a:solidFill>
                <a:latin typeface="+mn-lt"/>
                <a:ea typeface="+mn-ea"/>
                <a:cs typeface="+mn-cs"/>
              </a:defRPr>
            </a:lvl2pPr>
            <a:lvl3pPr indent="-205631" algn="l" defTabSz="1038977" rtl="0" eaLnBrk="1" latinLnBrk="0" hangingPunct="1">
              <a:spcBef>
                <a:spcPts val="341"/>
              </a:spcBef>
              <a:buFont typeface="Wingdings" pitchFamily="2" charset="2"/>
              <a:defRPr lang="zh-CN" altLang="en-US" sz="1333" kern="1200" dirty="0" smtClean="0">
                <a:solidFill>
                  <a:srgbClr val="000000"/>
                </a:solidFill>
                <a:latin typeface="+mn-lt"/>
                <a:ea typeface="+mn-ea"/>
                <a:cs typeface="+mn-cs"/>
              </a:defRPr>
            </a:lvl3pPr>
            <a:lvl4pPr indent="-205631" algn="l" defTabSz="1038977" rtl="0" eaLnBrk="1" latinLnBrk="0" hangingPunct="1">
              <a:spcBef>
                <a:spcPts val="341"/>
              </a:spcBef>
              <a:buFont typeface="Wingdings" pitchFamily="2" charset="2"/>
              <a:defRPr lang="zh-CN" altLang="en-US" sz="1333" kern="1200" dirty="0" smtClean="0">
                <a:solidFill>
                  <a:srgbClr val="000000"/>
                </a:solidFill>
                <a:latin typeface="+mn-lt"/>
                <a:ea typeface="+mn-ea"/>
                <a:cs typeface="+mn-cs"/>
              </a:defRPr>
            </a:lvl4pPr>
            <a:lvl5pPr indent="-205631" algn="l" defTabSz="1038977" rtl="0" eaLnBrk="1" latinLnBrk="0" hangingPunct="1">
              <a:spcBef>
                <a:spcPts val="341"/>
              </a:spcBef>
              <a:buFont typeface="Wingdings" pitchFamily="2" charset="2"/>
              <a:defRPr lang="zh-CN" altLang="en-US" sz="1333" kern="1200" dirty="0" smtClean="0">
                <a:solidFill>
                  <a:srgbClr val="000000"/>
                </a:solidFill>
                <a:latin typeface="+mn-lt"/>
                <a:ea typeface="+mn-ea"/>
                <a:cs typeface="+mn-cs"/>
              </a:defRPr>
            </a:lvl5pPr>
          </a:lstStyle>
          <a:p>
            <a:pPr marL="205631" marR="0" lvl="0" indent="-205631" algn="l" defTabSz="1038977" rtl="0" eaLnBrk="1" fontAlgn="auto" latinLnBrk="0" hangingPunct="1">
              <a:lnSpc>
                <a:spcPct val="100000"/>
              </a:lnSpc>
              <a:spcBef>
                <a:spcPct val="20000"/>
              </a:spcBef>
              <a:spcAft>
                <a:spcPts val="0"/>
              </a:spcAft>
              <a:buClrTx/>
              <a:buSzPct val="80000"/>
              <a:buFont typeface="Wingdings" pitchFamily="2" charset="2"/>
              <a:buNone/>
              <a:tabLst/>
              <a:defRPr/>
            </a:pPr>
            <a:r>
              <a:rPr lang="zh-CN" altLang="en-US" dirty="0"/>
              <a:t>单位：</a:t>
            </a:r>
          </a:p>
        </p:txBody>
      </p:sp>
      <p:sp>
        <p:nvSpPr>
          <p:cNvPr id="47" name="内容占位符 3"/>
          <p:cNvSpPr>
            <a:spLocks noGrp="1"/>
          </p:cNvSpPr>
          <p:nvPr>
            <p:ph sz="quarter" idx="10"/>
          </p:nvPr>
        </p:nvSpPr>
        <p:spPr>
          <a:xfrm>
            <a:off x="3486511" y="1401967"/>
            <a:ext cx="4040591" cy="2205000"/>
          </a:xfrm>
          <a:noFill/>
        </p:spPr>
        <p:txBody>
          <a:bodyPr wrap="square" lIns="46019" rIns="46019" rtlCol="0">
            <a:noAutofit/>
          </a:bodyPr>
          <a:lstStyle>
            <a:lvl1pPr indent="-205631" algn="l" defTabSz="1038977" rtl="0" eaLnBrk="1" latinLnBrk="0" hangingPunct="1">
              <a:spcBef>
                <a:spcPts val="341"/>
              </a:spcBef>
              <a:buFont typeface="Wingdings" pitchFamily="2" charset="2"/>
              <a:defRPr lang="zh-CN" altLang="en-US" sz="1333" kern="1200" dirty="0" smtClean="0">
                <a:solidFill>
                  <a:srgbClr val="000000"/>
                </a:solidFill>
                <a:latin typeface="Arial" pitchFamily="34" charset="0"/>
                <a:ea typeface="楷体_GB2312" pitchFamily="49" charset="-122"/>
                <a:cs typeface="Arial" pitchFamily="34" charset="0"/>
              </a:defRPr>
            </a:lvl1pPr>
            <a:lvl2pPr marL="411262" indent="-205631" algn="l" defTabSz="1038977" rtl="0" eaLnBrk="1" latinLnBrk="0" hangingPunct="1">
              <a:spcBef>
                <a:spcPts val="341"/>
              </a:spcBef>
              <a:buFont typeface="Wingdings" pitchFamily="2" charset="2"/>
              <a:defRPr lang="zh-CN" altLang="en-US" sz="1333" kern="1200" dirty="0" smtClean="0">
                <a:solidFill>
                  <a:srgbClr val="000000"/>
                </a:solidFill>
                <a:latin typeface="Arial" pitchFamily="34" charset="0"/>
                <a:ea typeface="楷体_GB2312" pitchFamily="49" charset="-122"/>
                <a:cs typeface="Arial" pitchFamily="34" charset="0"/>
              </a:defRPr>
            </a:lvl2pPr>
            <a:lvl3pPr marL="616893" indent="-205631" algn="l" defTabSz="1038977" rtl="0" eaLnBrk="1" latinLnBrk="0" hangingPunct="1">
              <a:spcBef>
                <a:spcPts val="341"/>
              </a:spcBef>
              <a:buFont typeface="Wingdings" pitchFamily="2" charset="2"/>
              <a:defRPr lang="zh-CN" altLang="en-US" sz="1333" kern="1200" dirty="0" smtClean="0">
                <a:solidFill>
                  <a:srgbClr val="000000"/>
                </a:solidFill>
                <a:latin typeface="Arial" pitchFamily="34" charset="0"/>
                <a:ea typeface="楷体_GB2312" pitchFamily="49" charset="-122"/>
                <a:cs typeface="Arial" pitchFamily="34" charset="0"/>
              </a:defRPr>
            </a:lvl3pPr>
            <a:lvl4pPr indent="-205631" algn="l" defTabSz="1038977" rtl="0" eaLnBrk="1" latinLnBrk="0" hangingPunct="1">
              <a:spcBef>
                <a:spcPts val="341"/>
              </a:spcBef>
              <a:buFont typeface="Wingdings" pitchFamily="2" charset="2"/>
              <a:defRPr lang="zh-CN" altLang="en-US" sz="1333" kern="1200" dirty="0" smtClean="0">
                <a:solidFill>
                  <a:srgbClr val="000000"/>
                </a:solidFill>
                <a:latin typeface="Arial" pitchFamily="34" charset="0"/>
                <a:ea typeface="楷体_GB2312" pitchFamily="49" charset="-122"/>
                <a:cs typeface="Arial" pitchFamily="34" charset="0"/>
              </a:defRPr>
            </a:lvl4pPr>
            <a:lvl5pPr indent="-205631" algn="l" defTabSz="1038977" rtl="0" eaLnBrk="1" latinLnBrk="0" hangingPunct="1">
              <a:spcBef>
                <a:spcPts val="341"/>
              </a:spcBef>
              <a:buFont typeface="Wingdings" pitchFamily="2" charset="2"/>
              <a:defRPr lang="zh-CN" altLang="en-US" sz="1333" kern="1200" dirty="0">
                <a:solidFill>
                  <a:srgbClr val="000000"/>
                </a:solidFill>
                <a:latin typeface="Arial" pitchFamily="34" charset="0"/>
                <a:ea typeface="楷体_GB2312" pitchFamily="49" charset="-122"/>
                <a:cs typeface="Arial" pitchFamily="34" charset="0"/>
              </a:defRPr>
            </a:lvl5pPr>
          </a:lstStyle>
          <a:p>
            <a:pPr lvl="0"/>
            <a:r>
              <a:rPr lang="zh-CN" altLang="en-US"/>
              <a:t>单击此处编辑母版文本样式</a:t>
            </a:r>
          </a:p>
          <a:p>
            <a:pPr lvl="1"/>
            <a:r>
              <a:rPr lang="zh-CN" altLang="en-US"/>
              <a:t>二级</a:t>
            </a:r>
          </a:p>
        </p:txBody>
      </p:sp>
      <p:sp>
        <p:nvSpPr>
          <p:cNvPr id="48" name="内容占位符 3"/>
          <p:cNvSpPr>
            <a:spLocks noGrp="1"/>
          </p:cNvSpPr>
          <p:nvPr>
            <p:ph sz="quarter" idx="45"/>
          </p:nvPr>
        </p:nvSpPr>
        <p:spPr>
          <a:xfrm>
            <a:off x="3489534" y="4248000"/>
            <a:ext cx="4040591" cy="2205000"/>
          </a:xfrm>
          <a:noFill/>
        </p:spPr>
        <p:txBody>
          <a:bodyPr wrap="square" lIns="46019" rIns="46019" rtlCol="0">
            <a:noAutofit/>
          </a:bodyPr>
          <a:lstStyle>
            <a:lvl1pPr indent="-205631" algn="l" defTabSz="1038977" rtl="0" eaLnBrk="1" latinLnBrk="0" hangingPunct="1">
              <a:spcBef>
                <a:spcPts val="341"/>
              </a:spcBef>
              <a:buFont typeface="Wingdings" pitchFamily="2" charset="2"/>
              <a:defRPr lang="zh-CN" altLang="en-US" sz="1333" kern="1200" dirty="0" smtClean="0">
                <a:solidFill>
                  <a:srgbClr val="000000"/>
                </a:solidFill>
                <a:latin typeface="Arial" pitchFamily="34" charset="0"/>
                <a:ea typeface="楷体_GB2312" pitchFamily="49" charset="-122"/>
                <a:cs typeface="Arial" pitchFamily="34" charset="0"/>
              </a:defRPr>
            </a:lvl1pPr>
            <a:lvl2pPr marL="411262" indent="-205631" algn="l" defTabSz="1038977" rtl="0" eaLnBrk="1" latinLnBrk="0" hangingPunct="1">
              <a:spcBef>
                <a:spcPts val="341"/>
              </a:spcBef>
              <a:buFont typeface="Wingdings" pitchFamily="2" charset="2"/>
              <a:defRPr lang="zh-CN" altLang="en-US" sz="1333" kern="1200" dirty="0" smtClean="0">
                <a:solidFill>
                  <a:srgbClr val="000000"/>
                </a:solidFill>
                <a:latin typeface="Arial" pitchFamily="34" charset="0"/>
                <a:ea typeface="楷体_GB2312" pitchFamily="49" charset="-122"/>
                <a:cs typeface="Arial" pitchFamily="34" charset="0"/>
              </a:defRPr>
            </a:lvl2pPr>
            <a:lvl3pPr marL="616893" indent="-205631" algn="l" defTabSz="1038977" rtl="0" eaLnBrk="1" latinLnBrk="0" hangingPunct="1">
              <a:spcBef>
                <a:spcPts val="341"/>
              </a:spcBef>
              <a:buFont typeface="Wingdings" pitchFamily="2" charset="2"/>
              <a:defRPr lang="zh-CN" altLang="en-US" sz="1333" kern="1200" dirty="0" smtClean="0">
                <a:solidFill>
                  <a:srgbClr val="000000"/>
                </a:solidFill>
                <a:latin typeface="Arial" pitchFamily="34" charset="0"/>
                <a:ea typeface="楷体_GB2312" pitchFamily="49" charset="-122"/>
                <a:cs typeface="Arial" pitchFamily="34" charset="0"/>
              </a:defRPr>
            </a:lvl3pPr>
            <a:lvl4pPr indent="-205631" algn="l" defTabSz="1038977" rtl="0" eaLnBrk="1" latinLnBrk="0" hangingPunct="1">
              <a:spcBef>
                <a:spcPts val="341"/>
              </a:spcBef>
              <a:buFont typeface="Wingdings" pitchFamily="2" charset="2"/>
              <a:defRPr lang="zh-CN" altLang="en-US" sz="1333" kern="1200" dirty="0" smtClean="0">
                <a:solidFill>
                  <a:srgbClr val="000000"/>
                </a:solidFill>
                <a:latin typeface="Arial" pitchFamily="34" charset="0"/>
                <a:ea typeface="楷体_GB2312" pitchFamily="49" charset="-122"/>
                <a:cs typeface="Arial" pitchFamily="34" charset="0"/>
              </a:defRPr>
            </a:lvl4pPr>
            <a:lvl5pPr indent="-205631" algn="l" defTabSz="1038977" rtl="0" eaLnBrk="1" latinLnBrk="0" hangingPunct="1">
              <a:spcBef>
                <a:spcPts val="341"/>
              </a:spcBef>
              <a:buFont typeface="Wingdings" pitchFamily="2" charset="2"/>
              <a:defRPr lang="zh-CN" altLang="en-US" sz="1333" kern="1200" dirty="0">
                <a:solidFill>
                  <a:srgbClr val="000000"/>
                </a:solidFill>
                <a:latin typeface="Arial" pitchFamily="34" charset="0"/>
                <a:ea typeface="楷体_GB2312" pitchFamily="49" charset="-122"/>
                <a:cs typeface="Arial" pitchFamily="34" charset="0"/>
              </a:defRPr>
            </a:lvl5pPr>
          </a:lstStyle>
          <a:p>
            <a:pPr lvl="0"/>
            <a:r>
              <a:rPr lang="zh-CN" altLang="en-US"/>
              <a:t>单击此处编辑母版文本样式</a:t>
            </a:r>
          </a:p>
          <a:p>
            <a:pPr lvl="1"/>
            <a:r>
              <a:rPr lang="zh-CN" altLang="en-US"/>
              <a:t>二级</a:t>
            </a:r>
          </a:p>
        </p:txBody>
      </p:sp>
      <p:sp>
        <p:nvSpPr>
          <p:cNvPr id="49" name="内容占位符 3"/>
          <p:cNvSpPr>
            <a:spLocks noGrp="1"/>
          </p:cNvSpPr>
          <p:nvPr>
            <p:ph sz="quarter" idx="46"/>
          </p:nvPr>
        </p:nvSpPr>
        <p:spPr>
          <a:xfrm>
            <a:off x="7815409" y="4248000"/>
            <a:ext cx="4040591" cy="2205000"/>
          </a:xfrm>
          <a:noFill/>
        </p:spPr>
        <p:txBody>
          <a:bodyPr wrap="square" lIns="46019" rIns="46019" rtlCol="0">
            <a:noAutofit/>
          </a:bodyPr>
          <a:lstStyle>
            <a:lvl1pPr indent="-205631" algn="l" defTabSz="1038977" rtl="0" eaLnBrk="1" latinLnBrk="0" hangingPunct="1">
              <a:spcBef>
                <a:spcPts val="341"/>
              </a:spcBef>
              <a:buFont typeface="Wingdings" pitchFamily="2" charset="2"/>
              <a:defRPr lang="zh-CN" altLang="en-US" sz="1333" kern="1200" dirty="0" smtClean="0">
                <a:solidFill>
                  <a:srgbClr val="000000"/>
                </a:solidFill>
                <a:latin typeface="Arial" pitchFamily="34" charset="0"/>
                <a:ea typeface="楷体_GB2312" pitchFamily="49" charset="-122"/>
                <a:cs typeface="Arial" pitchFamily="34" charset="0"/>
              </a:defRPr>
            </a:lvl1pPr>
            <a:lvl2pPr marL="411262" indent="-205631" algn="l" defTabSz="1038977" rtl="0" eaLnBrk="1" latinLnBrk="0" hangingPunct="1">
              <a:spcBef>
                <a:spcPts val="341"/>
              </a:spcBef>
              <a:buFont typeface="Wingdings" pitchFamily="2" charset="2"/>
              <a:defRPr lang="zh-CN" altLang="en-US" sz="1333" kern="1200" dirty="0" smtClean="0">
                <a:solidFill>
                  <a:srgbClr val="000000"/>
                </a:solidFill>
                <a:latin typeface="Arial" pitchFamily="34" charset="0"/>
                <a:ea typeface="楷体_GB2312" pitchFamily="49" charset="-122"/>
                <a:cs typeface="Arial" pitchFamily="34" charset="0"/>
              </a:defRPr>
            </a:lvl2pPr>
            <a:lvl3pPr marL="616893" indent="-205631" algn="l" defTabSz="1038977" rtl="0" eaLnBrk="1" latinLnBrk="0" hangingPunct="1">
              <a:spcBef>
                <a:spcPts val="341"/>
              </a:spcBef>
              <a:buFont typeface="Wingdings" pitchFamily="2" charset="2"/>
              <a:defRPr lang="zh-CN" altLang="en-US" sz="1333" kern="1200" dirty="0" smtClean="0">
                <a:solidFill>
                  <a:srgbClr val="000000"/>
                </a:solidFill>
                <a:latin typeface="Arial" pitchFamily="34" charset="0"/>
                <a:ea typeface="楷体_GB2312" pitchFamily="49" charset="-122"/>
                <a:cs typeface="Arial" pitchFamily="34" charset="0"/>
              </a:defRPr>
            </a:lvl3pPr>
            <a:lvl4pPr indent="-205631" algn="l" defTabSz="1038977" rtl="0" eaLnBrk="1" latinLnBrk="0" hangingPunct="1">
              <a:spcBef>
                <a:spcPts val="341"/>
              </a:spcBef>
              <a:buFont typeface="Wingdings" pitchFamily="2" charset="2"/>
              <a:defRPr lang="zh-CN" altLang="en-US" sz="1333" kern="1200" dirty="0" smtClean="0">
                <a:solidFill>
                  <a:srgbClr val="000000"/>
                </a:solidFill>
                <a:latin typeface="Arial" pitchFamily="34" charset="0"/>
                <a:ea typeface="楷体_GB2312" pitchFamily="49" charset="-122"/>
                <a:cs typeface="Arial" pitchFamily="34" charset="0"/>
              </a:defRPr>
            </a:lvl4pPr>
            <a:lvl5pPr indent="-205631" algn="l" defTabSz="1038977" rtl="0" eaLnBrk="1" latinLnBrk="0" hangingPunct="1">
              <a:spcBef>
                <a:spcPts val="341"/>
              </a:spcBef>
              <a:buFont typeface="Wingdings" pitchFamily="2" charset="2"/>
              <a:defRPr lang="zh-CN" altLang="en-US" sz="1333" kern="1200" dirty="0">
                <a:solidFill>
                  <a:srgbClr val="000000"/>
                </a:solidFill>
                <a:latin typeface="Arial" pitchFamily="34" charset="0"/>
                <a:ea typeface="楷体_GB2312" pitchFamily="49" charset="-122"/>
                <a:cs typeface="Arial" pitchFamily="34" charset="0"/>
              </a:defRPr>
            </a:lvl5pPr>
          </a:lstStyle>
          <a:p>
            <a:pPr lvl="0"/>
            <a:r>
              <a:rPr lang="zh-CN" altLang="en-US"/>
              <a:t>单击此处编辑母版文本样式</a:t>
            </a:r>
          </a:p>
          <a:p>
            <a:pPr lvl="1"/>
            <a:r>
              <a:rPr lang="zh-CN" altLang="en-US"/>
              <a:t>二级</a:t>
            </a:r>
          </a:p>
        </p:txBody>
      </p:sp>
      <p:sp>
        <p:nvSpPr>
          <p:cNvPr id="50" name="内容占位符 3"/>
          <p:cNvSpPr>
            <a:spLocks noGrp="1"/>
          </p:cNvSpPr>
          <p:nvPr>
            <p:ph sz="quarter" idx="47"/>
          </p:nvPr>
        </p:nvSpPr>
        <p:spPr>
          <a:xfrm>
            <a:off x="7812386" y="1401967"/>
            <a:ext cx="4040591" cy="2205000"/>
          </a:xfrm>
          <a:noFill/>
        </p:spPr>
        <p:txBody>
          <a:bodyPr wrap="square" lIns="46019" rIns="46019" rtlCol="0">
            <a:noAutofit/>
          </a:bodyPr>
          <a:lstStyle>
            <a:lvl1pPr indent="-205631" algn="l" defTabSz="1038977" rtl="0" eaLnBrk="1" latinLnBrk="0" hangingPunct="1">
              <a:spcBef>
                <a:spcPts val="341"/>
              </a:spcBef>
              <a:buFont typeface="Wingdings" pitchFamily="2" charset="2"/>
              <a:defRPr lang="zh-CN" altLang="en-US" sz="1333" kern="1200" dirty="0" smtClean="0">
                <a:solidFill>
                  <a:srgbClr val="000000"/>
                </a:solidFill>
                <a:latin typeface="Arial" pitchFamily="34" charset="0"/>
                <a:ea typeface="楷体_GB2312" pitchFamily="49" charset="-122"/>
                <a:cs typeface="Arial" pitchFamily="34" charset="0"/>
              </a:defRPr>
            </a:lvl1pPr>
            <a:lvl2pPr marL="411262" indent="-205631" algn="l" defTabSz="1038977" rtl="0" eaLnBrk="1" latinLnBrk="0" hangingPunct="1">
              <a:spcBef>
                <a:spcPts val="341"/>
              </a:spcBef>
              <a:buFont typeface="Wingdings" pitchFamily="2" charset="2"/>
              <a:defRPr lang="zh-CN" altLang="en-US" sz="1333" kern="1200" dirty="0" smtClean="0">
                <a:solidFill>
                  <a:srgbClr val="000000"/>
                </a:solidFill>
                <a:latin typeface="Arial" pitchFamily="34" charset="0"/>
                <a:ea typeface="楷体_GB2312" pitchFamily="49" charset="-122"/>
                <a:cs typeface="Arial" pitchFamily="34" charset="0"/>
              </a:defRPr>
            </a:lvl2pPr>
            <a:lvl3pPr marL="616893" indent="-205631" algn="l" defTabSz="1038977" rtl="0" eaLnBrk="1" latinLnBrk="0" hangingPunct="1">
              <a:spcBef>
                <a:spcPts val="341"/>
              </a:spcBef>
              <a:buFont typeface="Wingdings" pitchFamily="2" charset="2"/>
              <a:defRPr lang="zh-CN" altLang="en-US" sz="1333" kern="1200" dirty="0" smtClean="0">
                <a:solidFill>
                  <a:srgbClr val="000000"/>
                </a:solidFill>
                <a:latin typeface="Arial" pitchFamily="34" charset="0"/>
                <a:ea typeface="楷体_GB2312" pitchFamily="49" charset="-122"/>
                <a:cs typeface="Arial" pitchFamily="34" charset="0"/>
              </a:defRPr>
            </a:lvl3pPr>
            <a:lvl4pPr indent="-205631" algn="l" defTabSz="1038977" rtl="0" eaLnBrk="1" latinLnBrk="0" hangingPunct="1">
              <a:spcBef>
                <a:spcPts val="341"/>
              </a:spcBef>
              <a:buFont typeface="Wingdings" pitchFamily="2" charset="2"/>
              <a:defRPr lang="zh-CN" altLang="en-US" sz="1333" kern="1200" dirty="0" smtClean="0">
                <a:solidFill>
                  <a:srgbClr val="000000"/>
                </a:solidFill>
                <a:latin typeface="Arial" pitchFamily="34" charset="0"/>
                <a:ea typeface="楷体_GB2312" pitchFamily="49" charset="-122"/>
                <a:cs typeface="Arial" pitchFamily="34" charset="0"/>
              </a:defRPr>
            </a:lvl4pPr>
            <a:lvl5pPr indent="-205631" algn="l" defTabSz="1038977" rtl="0" eaLnBrk="1" latinLnBrk="0" hangingPunct="1">
              <a:spcBef>
                <a:spcPts val="341"/>
              </a:spcBef>
              <a:buFont typeface="Wingdings" pitchFamily="2" charset="2"/>
              <a:defRPr lang="zh-CN" altLang="en-US" sz="1333" kern="1200" dirty="0">
                <a:solidFill>
                  <a:srgbClr val="000000"/>
                </a:solidFill>
                <a:latin typeface="Arial" pitchFamily="34" charset="0"/>
                <a:ea typeface="楷体_GB2312" pitchFamily="49" charset="-122"/>
                <a:cs typeface="Arial" pitchFamily="34" charset="0"/>
              </a:defRPr>
            </a:lvl5pPr>
          </a:lstStyle>
          <a:p>
            <a:pPr lvl="0"/>
            <a:r>
              <a:rPr lang="zh-CN" altLang="en-US"/>
              <a:t>单击此处编辑母版文本样式</a:t>
            </a:r>
          </a:p>
          <a:p>
            <a:pPr lvl="1"/>
            <a:r>
              <a:rPr lang="zh-CN" altLang="en-US"/>
              <a:t>二级</a:t>
            </a:r>
          </a:p>
        </p:txBody>
      </p:sp>
      <p:sp>
        <p:nvSpPr>
          <p:cNvPr id="17" name="文本占位符 11"/>
          <p:cNvSpPr>
            <a:spLocks noGrp="1"/>
          </p:cNvSpPr>
          <p:nvPr>
            <p:ph type="body" sz="quarter" idx="14" hasCustomPrompt="1"/>
          </p:nvPr>
        </p:nvSpPr>
        <p:spPr>
          <a:xfrm>
            <a:off x="3486511" y="834312"/>
            <a:ext cx="4040591" cy="381635"/>
          </a:xfrm>
          <a:prstGeom prst="rect">
            <a:avLst/>
          </a:prstGeom>
          <a:solidFill>
            <a:schemeClr val="bg1"/>
          </a:solidFill>
          <a:effectLst>
            <a:innerShdw dist="12700" dir="5400000">
              <a:srgbClr val="C20000"/>
            </a:innerShdw>
          </a:effectLst>
        </p:spPr>
        <p:txBody>
          <a:bodyPr vert="horz" wrap="square" lIns="77925" tIns="38963" rIns="77925" bIns="38963" rtlCol="0" anchor="ctr" anchorCtr="1">
            <a:noAutofit/>
          </a:bodyPr>
          <a:lstStyle>
            <a:lvl1pPr>
              <a:buFontTx/>
              <a:buNone/>
              <a:defRPr lang="zh-CN" altLang="en-US" sz="1600" b="1" dirty="0" smtClean="0">
                <a:solidFill>
                  <a:schemeClr val="tx1"/>
                </a:solidFill>
              </a:defRPr>
            </a:lvl1pPr>
          </a:lstStyle>
          <a:p>
            <a:pPr marL="0" lvl="0" indent="0">
              <a:buFontTx/>
              <a:buNone/>
            </a:pPr>
            <a:r>
              <a:rPr lang="zh-CN" altLang="en-US" dirty="0"/>
              <a:t>标题</a:t>
            </a:r>
          </a:p>
        </p:txBody>
      </p:sp>
      <p:sp>
        <p:nvSpPr>
          <p:cNvPr id="18" name="文本占位符 11"/>
          <p:cNvSpPr>
            <a:spLocks noGrp="1"/>
          </p:cNvSpPr>
          <p:nvPr>
            <p:ph type="body" sz="quarter" idx="32" hasCustomPrompt="1"/>
          </p:nvPr>
        </p:nvSpPr>
        <p:spPr>
          <a:xfrm>
            <a:off x="7812386" y="834312"/>
            <a:ext cx="4040591" cy="381635"/>
          </a:xfrm>
          <a:prstGeom prst="rect">
            <a:avLst/>
          </a:prstGeom>
          <a:solidFill>
            <a:schemeClr val="bg1"/>
          </a:solidFill>
          <a:effectLst>
            <a:innerShdw dist="12700" dir="5400000">
              <a:srgbClr val="C20000"/>
            </a:innerShdw>
          </a:effectLst>
        </p:spPr>
        <p:txBody>
          <a:bodyPr vert="horz" wrap="square" lIns="77925" tIns="38963" rIns="77925" bIns="38963" rtlCol="0" anchor="ctr" anchorCtr="1">
            <a:noAutofit/>
          </a:bodyPr>
          <a:lstStyle>
            <a:lvl1pPr>
              <a:buFontTx/>
              <a:buNone/>
              <a:defRPr lang="zh-CN" altLang="en-US" sz="1600" b="1" dirty="0" smtClean="0">
                <a:solidFill>
                  <a:schemeClr val="tx1"/>
                </a:solidFill>
              </a:defRPr>
            </a:lvl1pPr>
          </a:lstStyle>
          <a:p>
            <a:pPr marL="0" lvl="0" indent="0">
              <a:buFontTx/>
              <a:buNone/>
            </a:pPr>
            <a:r>
              <a:rPr lang="zh-CN" altLang="en-US" dirty="0"/>
              <a:t>标题</a:t>
            </a:r>
          </a:p>
        </p:txBody>
      </p:sp>
      <p:sp>
        <p:nvSpPr>
          <p:cNvPr id="19" name="文本占位符 11"/>
          <p:cNvSpPr>
            <a:spLocks noGrp="1"/>
          </p:cNvSpPr>
          <p:nvPr>
            <p:ph type="body" sz="quarter" idx="33" hasCustomPrompt="1"/>
          </p:nvPr>
        </p:nvSpPr>
        <p:spPr>
          <a:xfrm>
            <a:off x="3489534" y="3689999"/>
            <a:ext cx="4040591" cy="381635"/>
          </a:xfrm>
          <a:prstGeom prst="rect">
            <a:avLst/>
          </a:prstGeom>
          <a:solidFill>
            <a:schemeClr val="bg1"/>
          </a:solidFill>
          <a:effectLst>
            <a:innerShdw dist="12700" dir="5400000">
              <a:srgbClr val="C20000"/>
            </a:innerShdw>
          </a:effectLst>
        </p:spPr>
        <p:txBody>
          <a:bodyPr vert="horz" wrap="square" lIns="77925" tIns="38963" rIns="77925" bIns="38963" rtlCol="0" anchor="ctr" anchorCtr="1">
            <a:noAutofit/>
          </a:bodyPr>
          <a:lstStyle>
            <a:lvl1pPr>
              <a:buFontTx/>
              <a:buNone/>
              <a:defRPr lang="zh-CN" altLang="en-US" sz="1600" b="1" dirty="0" smtClean="0">
                <a:solidFill>
                  <a:schemeClr val="tx1"/>
                </a:solidFill>
              </a:defRPr>
            </a:lvl1pPr>
          </a:lstStyle>
          <a:p>
            <a:pPr marL="0" lvl="0" indent="0">
              <a:buFontTx/>
              <a:buNone/>
            </a:pPr>
            <a:r>
              <a:rPr lang="zh-CN" altLang="en-US" dirty="0"/>
              <a:t>标题</a:t>
            </a:r>
          </a:p>
        </p:txBody>
      </p:sp>
      <p:sp>
        <p:nvSpPr>
          <p:cNvPr id="20" name="文本占位符 11"/>
          <p:cNvSpPr>
            <a:spLocks noGrp="1"/>
          </p:cNvSpPr>
          <p:nvPr>
            <p:ph type="body" sz="quarter" idx="34" hasCustomPrompt="1"/>
          </p:nvPr>
        </p:nvSpPr>
        <p:spPr>
          <a:xfrm>
            <a:off x="7815409" y="3689999"/>
            <a:ext cx="4040591" cy="381635"/>
          </a:xfrm>
          <a:prstGeom prst="rect">
            <a:avLst/>
          </a:prstGeom>
          <a:solidFill>
            <a:schemeClr val="bg1"/>
          </a:solidFill>
          <a:effectLst>
            <a:innerShdw dist="12700" dir="5400000">
              <a:srgbClr val="C20000"/>
            </a:innerShdw>
          </a:effectLst>
        </p:spPr>
        <p:txBody>
          <a:bodyPr vert="horz" wrap="square" lIns="77925" tIns="38963" rIns="77925" bIns="38963" rtlCol="0" anchor="ctr" anchorCtr="1">
            <a:noAutofit/>
          </a:bodyPr>
          <a:lstStyle>
            <a:lvl1pPr>
              <a:buFontTx/>
              <a:buNone/>
              <a:defRPr lang="zh-CN" altLang="en-US" sz="1600" b="1" dirty="0" smtClean="0">
                <a:solidFill>
                  <a:schemeClr val="tx1"/>
                </a:solidFill>
              </a:defRPr>
            </a:lvl1pPr>
          </a:lstStyle>
          <a:p>
            <a:pPr marL="0" lvl="0" indent="0">
              <a:buFontTx/>
              <a:buNone/>
            </a:pPr>
            <a:r>
              <a:rPr lang="zh-CN" altLang="en-US" dirty="0"/>
              <a:t>标题</a:t>
            </a:r>
          </a:p>
        </p:txBody>
      </p:sp>
      <p:sp>
        <p:nvSpPr>
          <p:cNvPr id="2" name="矩形 1">
            <a:extLst>
              <a:ext uri="{FF2B5EF4-FFF2-40B4-BE49-F238E27FC236}">
                <a16:creationId xmlns:a16="http://schemas.microsoft.com/office/drawing/2014/main" id="{5C826978-804F-E82B-4AAF-5FD50A6ABD57}"/>
              </a:ext>
            </a:extLst>
          </p:cNvPr>
          <p:cNvSpPr/>
          <p:nvPr userDrawn="1"/>
        </p:nvSpPr>
        <p:spPr>
          <a:xfrm>
            <a:off x="3192145" y="6675120"/>
            <a:ext cx="9000000" cy="180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A50C2BF6-07BC-3787-7356-06777DAABCBD}"/>
              </a:ext>
            </a:extLst>
          </p:cNvPr>
          <p:cNvSpPr/>
          <p:nvPr userDrawn="1"/>
        </p:nvSpPr>
        <p:spPr>
          <a:xfrm>
            <a:off x="0" y="6495415"/>
            <a:ext cx="9000000" cy="1797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90150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_普通常用板式">
    <p:spTree>
      <p:nvGrpSpPr>
        <p:cNvPr id="1" name=""/>
        <p:cNvGrpSpPr/>
        <p:nvPr/>
      </p:nvGrpSpPr>
      <p:grpSpPr>
        <a:xfrm>
          <a:off x="0" y="0"/>
          <a:ext cx="0" cy="0"/>
          <a:chOff x="0" y="0"/>
          <a:chExt cx="0" cy="0"/>
        </a:xfrm>
      </p:grpSpPr>
      <p:sp>
        <p:nvSpPr>
          <p:cNvPr id="7" name="矩形 6"/>
          <p:cNvSpPr/>
          <p:nvPr userDrawn="1"/>
        </p:nvSpPr>
        <p:spPr>
          <a:xfrm>
            <a:off x="3192145" y="6675120"/>
            <a:ext cx="9000000" cy="180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6495415"/>
            <a:ext cx="9000000" cy="1797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635" y="532130"/>
            <a:ext cx="12191365" cy="72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3"/>
          <p:cNvSpPr>
            <a:spLocks noGrp="1"/>
          </p:cNvSpPr>
          <p:nvPr>
            <p:ph type="title" hasCustomPrompt="1"/>
            <p:custDataLst>
              <p:tags r:id="rId1"/>
            </p:custDataLst>
          </p:nvPr>
        </p:nvSpPr>
        <p:spPr>
          <a:xfrm>
            <a:off x="635" y="0"/>
            <a:ext cx="10464800" cy="532130"/>
          </a:xfrm>
        </p:spPr>
        <p:txBody>
          <a:bodyPr vert="horz" lIns="90000" tIns="46800" rIns="90000" bIns="46800" rtlCol="0" anchor="ctr" anchorCtr="0">
            <a:noAutofit/>
          </a:bodyPr>
          <a:lstStyle>
            <a:lvl1pPr>
              <a:defRPr sz="3600">
                <a:latin typeface="+mj-ea"/>
                <a:ea typeface="+mj-ea"/>
              </a:defRPr>
            </a:lvl1pPr>
          </a:lstStyle>
          <a:p>
            <a:pPr lvl="0"/>
            <a:r>
              <a:rPr lang="zh-CN" altLang="en-US" dirty="0">
                <a:sym typeface="+mn-ea"/>
              </a:rPr>
              <a:t>单击此处编辑标题</a:t>
            </a:r>
            <a:endParaRPr lang="zh-CN" altLang="en-US" dirty="0"/>
          </a:p>
        </p:txBody>
      </p:sp>
      <p:sp>
        <p:nvSpPr>
          <p:cNvPr id="10" name="文本占位符 9"/>
          <p:cNvSpPr>
            <a:spLocks noGrp="1"/>
          </p:cNvSpPr>
          <p:nvPr>
            <p:ph type="body" idx="13" hasCustomPrompt="1"/>
            <p:custDataLst>
              <p:tags r:id="rId2"/>
            </p:custDataLst>
          </p:nvPr>
        </p:nvSpPr>
        <p:spPr>
          <a:xfrm>
            <a:off x="614400" y="6655058"/>
            <a:ext cx="2171998" cy="260635"/>
          </a:xfrm>
        </p:spPr>
        <p:txBody>
          <a:bodyPr lIns="101600" tIns="38100" rIns="76200" bIns="38100" anchor="t" anchorCtr="0">
            <a:noAutofit/>
          </a:bodyPr>
          <a:lstStyle>
            <a:lvl1pPr marL="0" indent="0" algn="l">
              <a:lnSpc>
                <a:spcPct val="100000"/>
              </a:lnSpc>
              <a:buNone/>
              <a:defRPr sz="1000" b="1" spc="200">
                <a:solidFill>
                  <a:schemeClr val="tx1">
                    <a:lumMod val="75000"/>
                    <a:lumOff val="25000"/>
                  </a:schemeClr>
                </a:solidFill>
                <a:latin typeface="+mj-ea"/>
                <a:ea typeface="+mj-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单击此处编辑数据来源</a:t>
            </a:r>
          </a:p>
        </p:txBody>
      </p:sp>
      <p:sp>
        <p:nvSpPr>
          <p:cNvPr id="3" name="文本占位符 2">
            <a:extLst>
              <a:ext uri="{FF2B5EF4-FFF2-40B4-BE49-F238E27FC236}">
                <a16:creationId xmlns:a16="http://schemas.microsoft.com/office/drawing/2014/main" id="{DE256F3E-8826-EAFB-5572-A9DF4CAC254E}"/>
              </a:ext>
            </a:extLst>
          </p:cNvPr>
          <p:cNvSpPr>
            <a:spLocks noGrp="1"/>
          </p:cNvSpPr>
          <p:nvPr>
            <p:ph idx="1"/>
            <p:custDataLst>
              <p:tags r:id="rId3"/>
            </p:custDataLst>
          </p:nvPr>
        </p:nvSpPr>
        <p:spPr>
          <a:xfrm>
            <a:off x="138616" y="710223"/>
            <a:ext cx="11914768" cy="5605191"/>
          </a:xfrm>
          <a:prstGeom prst="rect">
            <a:avLst/>
          </a:prstGeom>
        </p:spPr>
        <p:txBody>
          <a:bodyPr vert="horz" lIns="90000" tIns="46800" rIns="90000" bIns="4680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6" name="文本框 5">
            <a:extLst>
              <a:ext uri="{FF2B5EF4-FFF2-40B4-BE49-F238E27FC236}">
                <a16:creationId xmlns:a16="http://schemas.microsoft.com/office/drawing/2014/main" id="{BB628D62-4925-FD8E-F239-638872AC5299}"/>
              </a:ext>
            </a:extLst>
          </p:cNvPr>
          <p:cNvSpPr txBox="1"/>
          <p:nvPr userDrawn="1"/>
        </p:nvSpPr>
        <p:spPr>
          <a:xfrm>
            <a:off x="-14276" y="6644221"/>
            <a:ext cx="723403" cy="246221"/>
          </a:xfrm>
          <a:prstGeom prst="rect">
            <a:avLst/>
          </a:prstGeom>
          <a:noFill/>
        </p:spPr>
        <p:txBody>
          <a:bodyPr wrap="square" rtlCol="0">
            <a:spAutoFit/>
          </a:bodyPr>
          <a:lstStyle/>
          <a:p>
            <a:r>
              <a:rPr lang="zh-CN" altLang="en-US" sz="1000" b="1" dirty="0">
                <a:latin typeface="+mj-ea"/>
                <a:ea typeface="+mj-ea"/>
              </a:rPr>
              <a:t>资料来源：</a:t>
            </a:r>
          </a:p>
        </p:txBody>
      </p:sp>
      <p:pic>
        <p:nvPicPr>
          <p:cNvPr id="11" name="图片 10">
            <a:extLst>
              <a:ext uri="{FF2B5EF4-FFF2-40B4-BE49-F238E27FC236}">
                <a16:creationId xmlns:a16="http://schemas.microsoft.com/office/drawing/2014/main" id="{CEC9DDFE-7A84-1FB1-5499-56D0CA33E01F}"/>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722895" y="10428"/>
            <a:ext cx="1296144" cy="511273"/>
          </a:xfrm>
          <a:prstGeom prst="rect">
            <a:avLst/>
          </a:prstGeom>
        </p:spPr>
      </p:pic>
    </p:spTree>
    <p:extLst>
      <p:ext uri="{BB962C8B-B14F-4D97-AF65-F5344CB8AC3E}">
        <p14:creationId xmlns:p14="http://schemas.microsoft.com/office/powerpoint/2010/main" val="8982179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要点与分释">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Arial" pitchFamily="34" charset="0"/>
                <a:cs typeface="Arial" pitchFamily="34" charset="0"/>
              </a:defRPr>
            </a:lvl1pPr>
          </a:lstStyle>
          <a:p>
            <a:r>
              <a:rPr lang="zh-CN" altLang="en-US"/>
              <a:t>单击此处编辑母版标题样式</a:t>
            </a:r>
            <a:endParaRPr lang="zh-CN" altLang="en-US" dirty="0"/>
          </a:p>
        </p:txBody>
      </p:sp>
      <p:sp>
        <p:nvSpPr>
          <p:cNvPr id="12" name="文本占位符 11"/>
          <p:cNvSpPr>
            <a:spLocks noGrp="1"/>
          </p:cNvSpPr>
          <p:nvPr>
            <p:ph type="body" sz="quarter" idx="10"/>
          </p:nvPr>
        </p:nvSpPr>
        <p:spPr>
          <a:xfrm>
            <a:off x="2717875" y="1123949"/>
            <a:ext cx="8860693" cy="1062000"/>
          </a:xfrm>
          <a:solidFill>
            <a:srgbClr val="FFBA55"/>
          </a:solidFill>
          <a:ln>
            <a:solidFill>
              <a:srgbClr val="A0A0A0"/>
            </a:solidFill>
          </a:ln>
        </p:spPr>
        <p:txBody>
          <a:bodyPr wrap="square" lIns="61358" rIns="15340" rtlCol="0" anchor="ctr" anchorCtr="0">
            <a:noAutofit/>
          </a:bodyPr>
          <a:lstStyle>
            <a:lvl1pPr marL="205631" indent="-205631" algn="just" defTabSz="1038977" rtl="0" eaLnBrk="1" latinLnBrk="0" hangingPunct="1">
              <a:spcBef>
                <a:spcPts val="341"/>
              </a:spcBef>
              <a:buClr>
                <a:srgbClr val="D20A10"/>
              </a:buClr>
              <a:buFont typeface="Wingdings" panose="05000000000000000000" pitchFamily="2" charset="2"/>
              <a:buChar char="n"/>
              <a:defRPr lang="zh-CN" altLang="en-US" sz="1333" kern="1200" dirty="0" smtClean="0">
                <a:solidFill>
                  <a:srgbClr val="000000"/>
                </a:solidFill>
                <a:latin typeface="Arial" pitchFamily="34" charset="0"/>
                <a:ea typeface="楷体_GB2312" pitchFamily="49" charset="-122"/>
                <a:cs typeface="Arial" pitchFamily="34" charset="0"/>
              </a:defRPr>
            </a:lvl1pPr>
            <a:lvl2pPr marL="411262" indent="-205631" algn="just" defTabSz="1038977" rtl="0" eaLnBrk="1" latinLnBrk="0" hangingPunct="1">
              <a:spcBef>
                <a:spcPts val="341"/>
              </a:spcBef>
              <a:buClr>
                <a:srgbClr val="D20A10"/>
              </a:buClr>
              <a:buSzPct val="80000"/>
              <a:buFont typeface="Wingdings" panose="05000000000000000000" pitchFamily="2" charset="2"/>
              <a:buChar char="Ø"/>
              <a:defRPr lang="zh-CN" altLang="en-US" sz="1333" kern="1200" dirty="0" smtClean="0">
                <a:solidFill>
                  <a:srgbClr val="000000"/>
                </a:solidFill>
                <a:latin typeface="Arial" pitchFamily="34" charset="0"/>
                <a:ea typeface="楷体_GB2312" pitchFamily="49" charset="-122"/>
                <a:cs typeface="Arial" pitchFamily="34" charset="0"/>
              </a:defRPr>
            </a:lvl2pPr>
            <a:lvl3pPr marL="714297" indent="-205631" algn="l" defTabSz="1038977" rtl="0" eaLnBrk="1" latinLnBrk="0" hangingPunct="1">
              <a:spcBef>
                <a:spcPts val="341"/>
              </a:spcBef>
              <a:buFont typeface="Wingdings" pitchFamily="2" charset="2"/>
              <a:defRPr lang="zh-CN" altLang="en-US" sz="1333" kern="1200" dirty="0" smtClean="0">
                <a:solidFill>
                  <a:srgbClr val="000000"/>
                </a:solidFill>
                <a:latin typeface="Arial" pitchFamily="34" charset="0"/>
                <a:ea typeface="楷体_GB2312" pitchFamily="49" charset="-122"/>
                <a:cs typeface="Arial" pitchFamily="34" charset="0"/>
              </a:defRPr>
            </a:lvl3pPr>
            <a:lvl4pPr indent="-205631" algn="l" defTabSz="1038977" rtl="0" eaLnBrk="1" latinLnBrk="0" hangingPunct="1">
              <a:spcBef>
                <a:spcPts val="341"/>
              </a:spcBef>
              <a:buFont typeface="Wingdings" pitchFamily="2" charset="2"/>
              <a:defRPr lang="zh-CN" altLang="en-US" sz="1333" kern="1200" dirty="0" smtClean="0">
                <a:solidFill>
                  <a:srgbClr val="000000"/>
                </a:solidFill>
                <a:latin typeface="+mn-lt"/>
                <a:ea typeface="+mn-ea"/>
                <a:cs typeface="+mn-cs"/>
              </a:defRPr>
            </a:lvl4pPr>
            <a:lvl5pPr indent="-205631" algn="l" defTabSz="1038977" rtl="0" eaLnBrk="1" latinLnBrk="0" hangingPunct="1">
              <a:spcBef>
                <a:spcPts val="341"/>
              </a:spcBef>
              <a:buFont typeface="Wingdings" pitchFamily="2" charset="2"/>
              <a:defRPr lang="zh-CN" altLang="en-US" sz="1333" kern="1200" dirty="0" smtClean="0">
                <a:solidFill>
                  <a:srgbClr val="000000"/>
                </a:solidFill>
                <a:latin typeface="+mn-lt"/>
                <a:ea typeface="+mn-ea"/>
                <a:cs typeface="+mn-cs"/>
              </a:defRPr>
            </a:lvl5pPr>
          </a:lstStyle>
          <a:p>
            <a:pPr lvl="0"/>
            <a:r>
              <a:rPr lang="zh-CN" altLang="en-US"/>
              <a:t>单击此处编辑母版文本样式</a:t>
            </a:r>
          </a:p>
          <a:p>
            <a:pPr lvl="1"/>
            <a:r>
              <a:rPr lang="zh-CN" altLang="en-US"/>
              <a:t>二级</a:t>
            </a:r>
          </a:p>
        </p:txBody>
      </p:sp>
      <p:sp>
        <p:nvSpPr>
          <p:cNvPr id="13" name="文本占位符 11"/>
          <p:cNvSpPr>
            <a:spLocks noGrp="1"/>
          </p:cNvSpPr>
          <p:nvPr>
            <p:ph type="body" sz="quarter" idx="11"/>
          </p:nvPr>
        </p:nvSpPr>
        <p:spPr>
          <a:xfrm>
            <a:off x="2717875" y="2389853"/>
            <a:ext cx="8860693" cy="1062000"/>
          </a:xfrm>
          <a:solidFill>
            <a:srgbClr val="FFBA55"/>
          </a:solidFill>
          <a:ln>
            <a:solidFill>
              <a:srgbClr val="A0A0A0"/>
            </a:solidFill>
          </a:ln>
        </p:spPr>
        <p:txBody>
          <a:bodyPr vert="horz" wrap="square" lIns="61358" tIns="61358" rIns="15340" bIns="38963" rtlCol="0" anchor="ctr" anchorCtr="0">
            <a:noAutofit/>
          </a:bodyPr>
          <a:lstStyle>
            <a:lvl1pPr algn="just">
              <a:defRPr lang="zh-CN" altLang="en-US" smtClean="0"/>
            </a:lvl1pPr>
            <a:lvl2pPr algn="just">
              <a:defRPr lang="zh-CN" altLang="en-US" smtClean="0"/>
            </a:lvl2pPr>
          </a:lstStyle>
          <a:p>
            <a:pPr lvl="0">
              <a:buClr>
                <a:srgbClr val="D20A10"/>
              </a:buClr>
            </a:pPr>
            <a:r>
              <a:rPr lang="zh-CN" altLang="en-US"/>
              <a:t>单击此处编辑母版文本样式</a:t>
            </a:r>
          </a:p>
          <a:p>
            <a:pPr lvl="1">
              <a:buClr>
                <a:srgbClr val="D20A10"/>
              </a:buClr>
            </a:pPr>
            <a:r>
              <a:rPr lang="zh-CN" altLang="en-US"/>
              <a:t>二级</a:t>
            </a:r>
          </a:p>
        </p:txBody>
      </p:sp>
      <p:sp>
        <p:nvSpPr>
          <p:cNvPr id="14" name="文本占位符 11"/>
          <p:cNvSpPr>
            <a:spLocks noGrp="1"/>
          </p:cNvSpPr>
          <p:nvPr>
            <p:ph type="body" sz="quarter" idx="12"/>
          </p:nvPr>
        </p:nvSpPr>
        <p:spPr>
          <a:xfrm>
            <a:off x="2717875" y="3655757"/>
            <a:ext cx="8860693" cy="1062000"/>
          </a:xfrm>
          <a:solidFill>
            <a:srgbClr val="FFBA55"/>
          </a:solidFill>
          <a:ln>
            <a:solidFill>
              <a:srgbClr val="A0A0A0"/>
            </a:solidFill>
          </a:ln>
        </p:spPr>
        <p:txBody>
          <a:bodyPr vert="horz" wrap="square" lIns="61358" tIns="61358" rIns="15340" bIns="38963" rtlCol="0" anchor="ctr" anchorCtr="0">
            <a:noAutofit/>
          </a:bodyPr>
          <a:lstStyle>
            <a:lvl1pPr algn="just">
              <a:defRPr lang="zh-CN" altLang="en-US" smtClean="0"/>
            </a:lvl1pPr>
            <a:lvl2pPr algn="just">
              <a:defRPr lang="zh-CN" altLang="en-US" smtClean="0"/>
            </a:lvl2pPr>
          </a:lstStyle>
          <a:p>
            <a:pPr lvl="0">
              <a:buClr>
                <a:srgbClr val="D20A10"/>
              </a:buClr>
            </a:pPr>
            <a:r>
              <a:rPr lang="zh-CN" altLang="en-US"/>
              <a:t>单击此处编辑母版文本样式</a:t>
            </a:r>
          </a:p>
          <a:p>
            <a:pPr lvl="1">
              <a:buClr>
                <a:srgbClr val="D20A10"/>
              </a:buClr>
            </a:pPr>
            <a:r>
              <a:rPr lang="zh-CN" altLang="en-US"/>
              <a:t>二级</a:t>
            </a:r>
          </a:p>
        </p:txBody>
      </p:sp>
      <p:sp>
        <p:nvSpPr>
          <p:cNvPr id="15" name="文本占位符 11"/>
          <p:cNvSpPr>
            <a:spLocks noGrp="1"/>
          </p:cNvSpPr>
          <p:nvPr>
            <p:ph type="body" sz="quarter" idx="13"/>
          </p:nvPr>
        </p:nvSpPr>
        <p:spPr>
          <a:xfrm>
            <a:off x="2717875" y="4921663"/>
            <a:ext cx="8860693" cy="1062000"/>
          </a:xfrm>
          <a:solidFill>
            <a:srgbClr val="FFBA55"/>
          </a:solidFill>
          <a:ln>
            <a:solidFill>
              <a:srgbClr val="A0A0A0"/>
            </a:solidFill>
          </a:ln>
        </p:spPr>
        <p:txBody>
          <a:bodyPr vert="horz" wrap="square" lIns="61358" tIns="61358" rIns="15340" bIns="38963" rtlCol="0" anchor="ctr" anchorCtr="0">
            <a:noAutofit/>
          </a:bodyPr>
          <a:lstStyle>
            <a:lvl1pPr algn="just">
              <a:defRPr lang="zh-CN" altLang="en-US" smtClean="0"/>
            </a:lvl1pPr>
            <a:lvl2pPr algn="just">
              <a:defRPr lang="zh-CN" altLang="en-US" smtClean="0"/>
            </a:lvl2pPr>
          </a:lstStyle>
          <a:p>
            <a:pPr lvl="0">
              <a:buClr>
                <a:srgbClr val="D20A10"/>
              </a:buClr>
            </a:pPr>
            <a:r>
              <a:rPr lang="zh-CN" altLang="en-US"/>
              <a:t>单击此处编辑母版文本样式</a:t>
            </a:r>
          </a:p>
          <a:p>
            <a:pPr lvl="1">
              <a:buClr>
                <a:srgbClr val="D20A10"/>
              </a:buClr>
            </a:pPr>
            <a:r>
              <a:rPr lang="zh-CN" altLang="en-US"/>
              <a:t>二级</a:t>
            </a:r>
          </a:p>
        </p:txBody>
      </p:sp>
      <p:sp>
        <p:nvSpPr>
          <p:cNvPr id="16" name="文本占位符 11"/>
          <p:cNvSpPr>
            <a:spLocks noGrp="1"/>
          </p:cNvSpPr>
          <p:nvPr>
            <p:ph type="body" sz="quarter" idx="14" hasCustomPrompt="1"/>
          </p:nvPr>
        </p:nvSpPr>
        <p:spPr>
          <a:xfrm>
            <a:off x="609600" y="1123949"/>
            <a:ext cx="1666579" cy="1062000"/>
          </a:xfrm>
          <a:prstGeom prst="homePlate">
            <a:avLst>
              <a:gd name="adj" fmla="val 31166"/>
            </a:avLst>
          </a:prstGeom>
          <a:solidFill>
            <a:srgbClr val="2094CE"/>
          </a:solidFill>
        </p:spPr>
        <p:txBody>
          <a:bodyPr vert="horz" lIns="77925" tIns="38963" rIns="77925" bIns="38963" rtlCol="0" anchor="ctr" anchorCtr="0">
            <a:normAutofit/>
          </a:bodyPr>
          <a:lstStyle>
            <a:lvl1pPr marL="205631" indent="-205631" algn="l" defTabSz="1038977" rtl="0" eaLnBrk="1" latinLnBrk="0" hangingPunct="1">
              <a:spcBef>
                <a:spcPts val="341"/>
              </a:spcBef>
              <a:buSzPct val="80000"/>
              <a:buFont typeface="Wingdings" pitchFamily="2" charset="2"/>
              <a:buNone/>
              <a:defRPr lang="zh-CN" altLang="en-US" sz="1600" b="1" kern="1200" dirty="0" smtClean="0">
                <a:solidFill>
                  <a:srgbClr val="FFFFFF"/>
                </a:solidFill>
                <a:latin typeface="Arial" pitchFamily="34" charset="0"/>
                <a:ea typeface="楷体_GB2312" pitchFamily="49" charset="-122"/>
                <a:cs typeface="Arial" pitchFamily="34" charset="0"/>
              </a:defRPr>
            </a:lvl1pPr>
            <a:lvl2pPr indent="-205631" algn="l" defTabSz="1038977" rtl="0" eaLnBrk="1" latinLnBrk="0" hangingPunct="1">
              <a:spcBef>
                <a:spcPts val="341"/>
              </a:spcBef>
              <a:buFont typeface="Wingdings" pitchFamily="2" charset="2"/>
              <a:defRPr lang="zh-CN" altLang="en-US" sz="1333" kern="1200" dirty="0" smtClean="0">
                <a:solidFill>
                  <a:srgbClr val="000000"/>
                </a:solidFill>
                <a:latin typeface="+mn-lt"/>
                <a:ea typeface="+mn-ea"/>
                <a:cs typeface="+mn-cs"/>
              </a:defRPr>
            </a:lvl2pPr>
            <a:lvl3pPr indent="-205631" algn="l" defTabSz="1038977" rtl="0" eaLnBrk="1" latinLnBrk="0" hangingPunct="1">
              <a:spcBef>
                <a:spcPts val="341"/>
              </a:spcBef>
              <a:buFont typeface="Wingdings" pitchFamily="2" charset="2"/>
              <a:defRPr lang="zh-CN" altLang="en-US" sz="1333" kern="1200" dirty="0" smtClean="0">
                <a:solidFill>
                  <a:srgbClr val="000000"/>
                </a:solidFill>
                <a:latin typeface="+mn-lt"/>
                <a:ea typeface="+mn-ea"/>
                <a:cs typeface="+mn-cs"/>
              </a:defRPr>
            </a:lvl3pPr>
            <a:lvl4pPr indent="-205631" algn="l" defTabSz="1038977" rtl="0" eaLnBrk="1" latinLnBrk="0" hangingPunct="1">
              <a:spcBef>
                <a:spcPts val="341"/>
              </a:spcBef>
              <a:buFont typeface="Wingdings" pitchFamily="2" charset="2"/>
              <a:defRPr lang="zh-CN" altLang="en-US" sz="1333" kern="1200" dirty="0" smtClean="0">
                <a:solidFill>
                  <a:srgbClr val="000000"/>
                </a:solidFill>
                <a:latin typeface="+mn-lt"/>
                <a:ea typeface="+mn-ea"/>
                <a:cs typeface="+mn-cs"/>
              </a:defRPr>
            </a:lvl4pPr>
            <a:lvl5pPr indent="-205631" algn="l" defTabSz="1038977" rtl="0" eaLnBrk="1" latinLnBrk="0" hangingPunct="1">
              <a:spcBef>
                <a:spcPts val="341"/>
              </a:spcBef>
              <a:buFont typeface="Wingdings" pitchFamily="2" charset="2"/>
              <a:defRPr lang="zh-CN" altLang="en-US" sz="1333" kern="1200" dirty="0" smtClean="0">
                <a:solidFill>
                  <a:srgbClr val="000000"/>
                </a:solidFill>
                <a:latin typeface="+mn-lt"/>
                <a:ea typeface="+mn-ea"/>
                <a:cs typeface="+mn-cs"/>
              </a:defRPr>
            </a:lvl5pPr>
          </a:lstStyle>
          <a:p>
            <a:pPr marL="205631" marR="0" lvl="0" indent="-205631" algn="l" defTabSz="1038977" rtl="0" eaLnBrk="1" fontAlgn="auto" latinLnBrk="0" hangingPunct="1">
              <a:lnSpc>
                <a:spcPct val="100000"/>
              </a:lnSpc>
              <a:spcBef>
                <a:spcPct val="20000"/>
              </a:spcBef>
              <a:spcAft>
                <a:spcPts val="0"/>
              </a:spcAft>
              <a:buClrTx/>
              <a:buSzPct val="80000"/>
              <a:buFont typeface="Wingdings" pitchFamily="2" charset="2"/>
              <a:buNone/>
              <a:tabLst/>
              <a:defRPr/>
            </a:pPr>
            <a:r>
              <a:rPr lang="zh-CN" altLang="en-US" dirty="0"/>
              <a:t>标题</a:t>
            </a:r>
          </a:p>
        </p:txBody>
      </p:sp>
      <p:sp>
        <p:nvSpPr>
          <p:cNvPr id="23" name="文本占位符 11"/>
          <p:cNvSpPr>
            <a:spLocks noGrp="1"/>
          </p:cNvSpPr>
          <p:nvPr>
            <p:ph type="body" sz="quarter" idx="15" hasCustomPrompt="1"/>
          </p:nvPr>
        </p:nvSpPr>
        <p:spPr>
          <a:xfrm>
            <a:off x="609600" y="2389853"/>
            <a:ext cx="1666579" cy="1062000"/>
          </a:xfrm>
          <a:prstGeom prst="homePlate">
            <a:avLst>
              <a:gd name="adj" fmla="val 31166"/>
            </a:avLst>
          </a:prstGeom>
          <a:solidFill>
            <a:srgbClr val="2094CE"/>
          </a:solidFill>
        </p:spPr>
        <p:txBody>
          <a:bodyPr vert="horz" lIns="77925" tIns="38963" rIns="77925" bIns="38963" rtlCol="0" anchor="ctr" anchorCtr="0">
            <a:normAutofit/>
          </a:bodyPr>
          <a:lstStyle>
            <a:lvl1pPr marL="205631" indent="-205631" algn="l" defTabSz="1038977" rtl="0" eaLnBrk="1" latinLnBrk="0" hangingPunct="1">
              <a:spcBef>
                <a:spcPts val="341"/>
              </a:spcBef>
              <a:buSzPct val="80000"/>
              <a:buFont typeface="Wingdings" pitchFamily="2" charset="2"/>
              <a:buNone/>
              <a:defRPr lang="zh-CN" altLang="en-US" sz="1600" b="1" kern="1200" dirty="0" smtClean="0">
                <a:solidFill>
                  <a:srgbClr val="FFFFFF"/>
                </a:solidFill>
                <a:latin typeface="Arial" pitchFamily="34" charset="0"/>
                <a:ea typeface="楷体_GB2312" pitchFamily="49" charset="-122"/>
                <a:cs typeface="Arial" pitchFamily="34" charset="0"/>
              </a:defRPr>
            </a:lvl1pPr>
            <a:lvl2pPr indent="-205631" algn="l" defTabSz="1038977" rtl="0" eaLnBrk="1" latinLnBrk="0" hangingPunct="1">
              <a:spcBef>
                <a:spcPts val="341"/>
              </a:spcBef>
              <a:buFont typeface="Wingdings" pitchFamily="2" charset="2"/>
              <a:defRPr lang="zh-CN" altLang="en-US" sz="1333" kern="1200" dirty="0" smtClean="0">
                <a:solidFill>
                  <a:srgbClr val="000000"/>
                </a:solidFill>
                <a:latin typeface="+mn-lt"/>
                <a:ea typeface="+mn-ea"/>
                <a:cs typeface="+mn-cs"/>
              </a:defRPr>
            </a:lvl2pPr>
            <a:lvl3pPr indent="-205631" algn="l" defTabSz="1038977" rtl="0" eaLnBrk="1" latinLnBrk="0" hangingPunct="1">
              <a:spcBef>
                <a:spcPts val="341"/>
              </a:spcBef>
              <a:buFont typeface="Wingdings" pitchFamily="2" charset="2"/>
              <a:defRPr lang="zh-CN" altLang="en-US" sz="1333" kern="1200" dirty="0" smtClean="0">
                <a:solidFill>
                  <a:srgbClr val="000000"/>
                </a:solidFill>
                <a:latin typeface="+mn-lt"/>
                <a:ea typeface="+mn-ea"/>
                <a:cs typeface="+mn-cs"/>
              </a:defRPr>
            </a:lvl3pPr>
            <a:lvl4pPr indent="-205631" algn="l" defTabSz="1038977" rtl="0" eaLnBrk="1" latinLnBrk="0" hangingPunct="1">
              <a:spcBef>
                <a:spcPts val="341"/>
              </a:spcBef>
              <a:buFont typeface="Wingdings" pitchFamily="2" charset="2"/>
              <a:defRPr lang="zh-CN" altLang="en-US" sz="1333" kern="1200" dirty="0" smtClean="0">
                <a:solidFill>
                  <a:srgbClr val="000000"/>
                </a:solidFill>
                <a:latin typeface="+mn-lt"/>
                <a:ea typeface="+mn-ea"/>
                <a:cs typeface="+mn-cs"/>
              </a:defRPr>
            </a:lvl4pPr>
            <a:lvl5pPr indent="-205631" algn="l" defTabSz="1038977" rtl="0" eaLnBrk="1" latinLnBrk="0" hangingPunct="1">
              <a:spcBef>
                <a:spcPts val="341"/>
              </a:spcBef>
              <a:buFont typeface="Wingdings" pitchFamily="2" charset="2"/>
              <a:defRPr lang="zh-CN" altLang="en-US" sz="1333" kern="1200" dirty="0" smtClean="0">
                <a:solidFill>
                  <a:srgbClr val="000000"/>
                </a:solidFill>
                <a:latin typeface="+mn-lt"/>
                <a:ea typeface="+mn-ea"/>
                <a:cs typeface="+mn-cs"/>
              </a:defRPr>
            </a:lvl5pPr>
          </a:lstStyle>
          <a:p>
            <a:pPr marL="205631" marR="0" lvl="0" indent="-205631" algn="l" defTabSz="1038977" rtl="0" eaLnBrk="1" fontAlgn="auto" latinLnBrk="0" hangingPunct="1">
              <a:lnSpc>
                <a:spcPct val="100000"/>
              </a:lnSpc>
              <a:spcBef>
                <a:spcPct val="20000"/>
              </a:spcBef>
              <a:spcAft>
                <a:spcPts val="0"/>
              </a:spcAft>
              <a:buClrTx/>
              <a:buSzPct val="80000"/>
              <a:buFont typeface="Wingdings" pitchFamily="2" charset="2"/>
              <a:buNone/>
              <a:tabLst/>
              <a:defRPr/>
            </a:pPr>
            <a:r>
              <a:rPr lang="zh-CN" altLang="en-US" dirty="0"/>
              <a:t>标题</a:t>
            </a:r>
          </a:p>
        </p:txBody>
      </p:sp>
      <p:sp>
        <p:nvSpPr>
          <p:cNvPr id="24" name="文本占位符 11"/>
          <p:cNvSpPr>
            <a:spLocks noGrp="1"/>
          </p:cNvSpPr>
          <p:nvPr>
            <p:ph type="body" sz="quarter" idx="16" hasCustomPrompt="1"/>
          </p:nvPr>
        </p:nvSpPr>
        <p:spPr>
          <a:xfrm>
            <a:off x="609600" y="3655757"/>
            <a:ext cx="1666579" cy="1062000"/>
          </a:xfrm>
          <a:prstGeom prst="homePlate">
            <a:avLst>
              <a:gd name="adj" fmla="val 31166"/>
            </a:avLst>
          </a:prstGeom>
          <a:solidFill>
            <a:srgbClr val="2094CE"/>
          </a:solidFill>
        </p:spPr>
        <p:txBody>
          <a:bodyPr vert="horz" lIns="77925" tIns="38963" rIns="77925" bIns="38963" rtlCol="0" anchor="ctr" anchorCtr="0">
            <a:normAutofit/>
          </a:bodyPr>
          <a:lstStyle>
            <a:lvl1pPr marL="205631" indent="-205631" algn="l" defTabSz="1038977" rtl="0" eaLnBrk="1" latinLnBrk="0" hangingPunct="1">
              <a:spcBef>
                <a:spcPts val="341"/>
              </a:spcBef>
              <a:buSzPct val="80000"/>
              <a:buFont typeface="Wingdings" pitchFamily="2" charset="2"/>
              <a:buNone/>
              <a:defRPr lang="zh-CN" altLang="en-US" sz="1600" b="1" kern="1200" dirty="0" smtClean="0">
                <a:solidFill>
                  <a:srgbClr val="FFFFFF"/>
                </a:solidFill>
                <a:latin typeface="Arial" pitchFamily="34" charset="0"/>
                <a:ea typeface="楷体_GB2312" pitchFamily="49" charset="-122"/>
                <a:cs typeface="Arial" pitchFamily="34" charset="0"/>
              </a:defRPr>
            </a:lvl1pPr>
            <a:lvl2pPr indent="-205631" algn="l" defTabSz="1038977" rtl="0" eaLnBrk="1" latinLnBrk="0" hangingPunct="1">
              <a:spcBef>
                <a:spcPts val="341"/>
              </a:spcBef>
              <a:buFont typeface="Wingdings" pitchFamily="2" charset="2"/>
              <a:defRPr lang="zh-CN" altLang="en-US" sz="1333" kern="1200" dirty="0" smtClean="0">
                <a:solidFill>
                  <a:srgbClr val="000000"/>
                </a:solidFill>
                <a:latin typeface="+mn-lt"/>
                <a:ea typeface="+mn-ea"/>
                <a:cs typeface="+mn-cs"/>
              </a:defRPr>
            </a:lvl2pPr>
            <a:lvl3pPr indent="-205631" algn="l" defTabSz="1038977" rtl="0" eaLnBrk="1" latinLnBrk="0" hangingPunct="1">
              <a:spcBef>
                <a:spcPts val="341"/>
              </a:spcBef>
              <a:buFont typeface="Wingdings" pitchFamily="2" charset="2"/>
              <a:defRPr lang="zh-CN" altLang="en-US" sz="1333" kern="1200" dirty="0" smtClean="0">
                <a:solidFill>
                  <a:srgbClr val="000000"/>
                </a:solidFill>
                <a:latin typeface="+mn-lt"/>
                <a:ea typeface="+mn-ea"/>
                <a:cs typeface="+mn-cs"/>
              </a:defRPr>
            </a:lvl3pPr>
            <a:lvl4pPr indent="-205631" algn="l" defTabSz="1038977" rtl="0" eaLnBrk="1" latinLnBrk="0" hangingPunct="1">
              <a:spcBef>
                <a:spcPts val="341"/>
              </a:spcBef>
              <a:buFont typeface="Wingdings" pitchFamily="2" charset="2"/>
              <a:defRPr lang="zh-CN" altLang="en-US" sz="1333" kern="1200" dirty="0" smtClean="0">
                <a:solidFill>
                  <a:srgbClr val="000000"/>
                </a:solidFill>
                <a:latin typeface="+mn-lt"/>
                <a:ea typeface="+mn-ea"/>
                <a:cs typeface="+mn-cs"/>
              </a:defRPr>
            </a:lvl4pPr>
            <a:lvl5pPr indent="-205631" algn="l" defTabSz="1038977" rtl="0" eaLnBrk="1" latinLnBrk="0" hangingPunct="1">
              <a:spcBef>
                <a:spcPts val="341"/>
              </a:spcBef>
              <a:buFont typeface="Wingdings" pitchFamily="2" charset="2"/>
              <a:defRPr lang="zh-CN" altLang="en-US" sz="1333" kern="1200" dirty="0" smtClean="0">
                <a:solidFill>
                  <a:srgbClr val="000000"/>
                </a:solidFill>
                <a:latin typeface="+mn-lt"/>
                <a:ea typeface="+mn-ea"/>
                <a:cs typeface="+mn-cs"/>
              </a:defRPr>
            </a:lvl5pPr>
          </a:lstStyle>
          <a:p>
            <a:pPr marL="205631" marR="0" lvl="0" indent="-205631" algn="l" defTabSz="1038977" rtl="0" eaLnBrk="1" fontAlgn="auto" latinLnBrk="0" hangingPunct="1">
              <a:lnSpc>
                <a:spcPct val="100000"/>
              </a:lnSpc>
              <a:spcBef>
                <a:spcPct val="20000"/>
              </a:spcBef>
              <a:spcAft>
                <a:spcPts val="0"/>
              </a:spcAft>
              <a:buClrTx/>
              <a:buSzPct val="80000"/>
              <a:buFont typeface="Wingdings" pitchFamily="2" charset="2"/>
              <a:buNone/>
              <a:tabLst/>
              <a:defRPr/>
            </a:pPr>
            <a:r>
              <a:rPr lang="zh-CN" altLang="en-US" dirty="0"/>
              <a:t>标题</a:t>
            </a:r>
          </a:p>
        </p:txBody>
      </p:sp>
      <p:sp>
        <p:nvSpPr>
          <p:cNvPr id="25" name="文本占位符 11"/>
          <p:cNvSpPr>
            <a:spLocks noGrp="1"/>
          </p:cNvSpPr>
          <p:nvPr>
            <p:ph type="body" sz="quarter" idx="17" hasCustomPrompt="1"/>
          </p:nvPr>
        </p:nvSpPr>
        <p:spPr>
          <a:xfrm>
            <a:off x="609600" y="4921663"/>
            <a:ext cx="1666579" cy="1062000"/>
          </a:xfrm>
          <a:prstGeom prst="homePlate">
            <a:avLst>
              <a:gd name="adj" fmla="val 31166"/>
            </a:avLst>
          </a:prstGeom>
          <a:solidFill>
            <a:srgbClr val="2094CE"/>
          </a:solidFill>
        </p:spPr>
        <p:txBody>
          <a:bodyPr vert="horz" lIns="77925" tIns="38963" rIns="77925" bIns="38963" rtlCol="0" anchor="ctr" anchorCtr="0">
            <a:normAutofit/>
          </a:bodyPr>
          <a:lstStyle>
            <a:lvl1pPr marL="205631" indent="-205631" algn="l" defTabSz="1038977" rtl="0" eaLnBrk="1" latinLnBrk="0" hangingPunct="1">
              <a:spcBef>
                <a:spcPts val="341"/>
              </a:spcBef>
              <a:buSzPct val="80000"/>
              <a:buFont typeface="Wingdings" pitchFamily="2" charset="2"/>
              <a:buNone/>
              <a:defRPr lang="zh-CN" altLang="en-US" sz="1600" b="1" kern="1200" dirty="0" smtClean="0">
                <a:solidFill>
                  <a:srgbClr val="FFFFFF"/>
                </a:solidFill>
                <a:latin typeface="Arial" pitchFamily="34" charset="0"/>
                <a:ea typeface="楷体_GB2312" pitchFamily="49" charset="-122"/>
                <a:cs typeface="Arial" pitchFamily="34" charset="0"/>
              </a:defRPr>
            </a:lvl1pPr>
            <a:lvl2pPr indent="-205631" algn="l" defTabSz="1038977" rtl="0" eaLnBrk="1" latinLnBrk="0" hangingPunct="1">
              <a:spcBef>
                <a:spcPts val="341"/>
              </a:spcBef>
              <a:buFont typeface="Wingdings" pitchFamily="2" charset="2"/>
              <a:defRPr lang="zh-CN" altLang="en-US" sz="1333" kern="1200" dirty="0" smtClean="0">
                <a:solidFill>
                  <a:srgbClr val="000000"/>
                </a:solidFill>
                <a:latin typeface="+mn-lt"/>
                <a:ea typeface="+mn-ea"/>
                <a:cs typeface="+mn-cs"/>
              </a:defRPr>
            </a:lvl2pPr>
            <a:lvl3pPr indent="-205631" algn="l" defTabSz="1038977" rtl="0" eaLnBrk="1" latinLnBrk="0" hangingPunct="1">
              <a:spcBef>
                <a:spcPts val="341"/>
              </a:spcBef>
              <a:buFont typeface="Wingdings" pitchFamily="2" charset="2"/>
              <a:defRPr lang="zh-CN" altLang="en-US" sz="1333" kern="1200" dirty="0" smtClean="0">
                <a:solidFill>
                  <a:srgbClr val="000000"/>
                </a:solidFill>
                <a:latin typeface="+mn-lt"/>
                <a:ea typeface="+mn-ea"/>
                <a:cs typeface="+mn-cs"/>
              </a:defRPr>
            </a:lvl3pPr>
            <a:lvl4pPr indent="-205631" algn="l" defTabSz="1038977" rtl="0" eaLnBrk="1" latinLnBrk="0" hangingPunct="1">
              <a:spcBef>
                <a:spcPts val="341"/>
              </a:spcBef>
              <a:buFont typeface="Wingdings" pitchFamily="2" charset="2"/>
              <a:defRPr lang="zh-CN" altLang="en-US" sz="1333" kern="1200" dirty="0" smtClean="0">
                <a:solidFill>
                  <a:srgbClr val="000000"/>
                </a:solidFill>
                <a:latin typeface="+mn-lt"/>
                <a:ea typeface="+mn-ea"/>
                <a:cs typeface="+mn-cs"/>
              </a:defRPr>
            </a:lvl4pPr>
            <a:lvl5pPr indent="-205631" algn="l" defTabSz="1038977" rtl="0" eaLnBrk="1" latinLnBrk="0" hangingPunct="1">
              <a:spcBef>
                <a:spcPts val="341"/>
              </a:spcBef>
              <a:buFont typeface="Wingdings" pitchFamily="2" charset="2"/>
              <a:defRPr lang="zh-CN" altLang="en-US" sz="1333" kern="1200" dirty="0" smtClean="0">
                <a:solidFill>
                  <a:srgbClr val="000000"/>
                </a:solidFill>
                <a:latin typeface="+mn-lt"/>
                <a:ea typeface="+mn-ea"/>
                <a:cs typeface="+mn-cs"/>
              </a:defRPr>
            </a:lvl5pPr>
          </a:lstStyle>
          <a:p>
            <a:pPr marL="205631" marR="0" lvl="0" indent="-205631" algn="l" defTabSz="1038977" rtl="0" eaLnBrk="1" fontAlgn="auto" latinLnBrk="0" hangingPunct="1">
              <a:lnSpc>
                <a:spcPct val="100000"/>
              </a:lnSpc>
              <a:spcBef>
                <a:spcPct val="20000"/>
              </a:spcBef>
              <a:spcAft>
                <a:spcPts val="0"/>
              </a:spcAft>
              <a:buClrTx/>
              <a:buSzPct val="80000"/>
              <a:buFont typeface="Wingdings" pitchFamily="2" charset="2"/>
              <a:buNone/>
              <a:tabLst/>
              <a:defRPr/>
            </a:pPr>
            <a:r>
              <a:rPr lang="zh-CN" altLang="en-US" dirty="0"/>
              <a:t>标题</a:t>
            </a:r>
          </a:p>
        </p:txBody>
      </p:sp>
      <p:sp>
        <p:nvSpPr>
          <p:cNvPr id="3" name="矩形 2">
            <a:extLst>
              <a:ext uri="{FF2B5EF4-FFF2-40B4-BE49-F238E27FC236}">
                <a16:creationId xmlns:a16="http://schemas.microsoft.com/office/drawing/2014/main" id="{30B7B9A1-AC1B-A630-E79D-D28876E16255}"/>
              </a:ext>
            </a:extLst>
          </p:cNvPr>
          <p:cNvSpPr/>
          <p:nvPr userDrawn="1"/>
        </p:nvSpPr>
        <p:spPr>
          <a:xfrm>
            <a:off x="3192145" y="6675120"/>
            <a:ext cx="9000000" cy="180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1FFDA52A-AC21-236C-9213-090CD579026A}"/>
              </a:ext>
            </a:extLst>
          </p:cNvPr>
          <p:cNvSpPr/>
          <p:nvPr userDrawn="1"/>
        </p:nvSpPr>
        <p:spPr>
          <a:xfrm>
            <a:off x="0" y="6495415"/>
            <a:ext cx="9000000" cy="1797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903118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人员介绍">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Arial" pitchFamily="34" charset="0"/>
                <a:cs typeface="Arial" pitchFamily="34" charset="0"/>
              </a:defRPr>
            </a:lvl1pPr>
          </a:lstStyle>
          <a:p>
            <a:r>
              <a:rPr lang="zh-CN" altLang="en-US"/>
              <a:t>单击此处编辑母版标题样式</a:t>
            </a:r>
          </a:p>
        </p:txBody>
      </p:sp>
      <p:sp>
        <p:nvSpPr>
          <p:cNvPr id="4" name="图片占位符 3"/>
          <p:cNvSpPr>
            <a:spLocks noGrp="1"/>
          </p:cNvSpPr>
          <p:nvPr>
            <p:ph type="pic" sz="quarter" idx="10"/>
          </p:nvPr>
        </p:nvSpPr>
        <p:spPr>
          <a:xfrm>
            <a:off x="613508" y="1124345"/>
            <a:ext cx="1482915" cy="1574395"/>
          </a:xfrm>
        </p:spPr>
        <p:txBody>
          <a:bodyPr anchor="ctr" anchorCtr="0"/>
          <a:lstStyle>
            <a:lvl1pPr marL="0" indent="0" algn="ctr">
              <a:buFontTx/>
              <a:buNone/>
              <a:defRPr>
                <a:latin typeface="Arial" pitchFamily="34" charset="0"/>
                <a:cs typeface="Arial" pitchFamily="34" charset="0"/>
              </a:defRPr>
            </a:lvl1pPr>
          </a:lstStyle>
          <a:p>
            <a:r>
              <a:rPr lang="zh-CN" altLang="en-US"/>
              <a:t>单击图标添加图片</a:t>
            </a:r>
            <a:endParaRPr lang="zh-CN" altLang="en-US" dirty="0"/>
          </a:p>
        </p:txBody>
      </p:sp>
      <p:sp>
        <p:nvSpPr>
          <p:cNvPr id="8" name="文本占位符 7"/>
          <p:cNvSpPr>
            <a:spLocks noGrp="1"/>
          </p:cNvSpPr>
          <p:nvPr>
            <p:ph type="body" sz="quarter" idx="11"/>
          </p:nvPr>
        </p:nvSpPr>
        <p:spPr>
          <a:xfrm>
            <a:off x="2507078" y="1556792"/>
            <a:ext cx="9083077" cy="2016224"/>
          </a:xfrm>
          <a:solidFill>
            <a:srgbClr val="FFBA55"/>
          </a:solidFill>
        </p:spPr>
        <p:txBody>
          <a:bodyPr wrap="square" rtlCol="0">
            <a:noAutofit/>
          </a:bodyPr>
          <a:lstStyle>
            <a:lvl1pPr marL="0" indent="519488" algn="just" defTabSz="1038977" rtl="0" eaLnBrk="1" latinLnBrk="0" hangingPunct="1">
              <a:spcBef>
                <a:spcPts val="455"/>
              </a:spcBef>
              <a:buFontTx/>
              <a:buNone/>
              <a:defRPr lang="zh-CN" altLang="en-US" sz="1600" kern="1200" smtClean="0">
                <a:solidFill>
                  <a:srgbClr val="000000"/>
                </a:solidFill>
                <a:latin typeface="Arial" pitchFamily="34" charset="0"/>
                <a:ea typeface="楷体_GB2312" pitchFamily="49" charset="-122"/>
                <a:cs typeface="Arial" pitchFamily="34" charset="0"/>
              </a:defRPr>
            </a:lvl1pPr>
            <a:lvl2pPr marL="0" indent="519488" algn="l" defTabSz="1038977" rtl="0" eaLnBrk="1" latinLnBrk="0" hangingPunct="1">
              <a:buFontTx/>
              <a:buNone/>
              <a:defRPr lang="zh-CN" altLang="en-US" sz="1600" kern="1200" smtClean="0">
                <a:solidFill>
                  <a:srgbClr val="000000"/>
                </a:solidFill>
                <a:latin typeface="+mn-lt"/>
                <a:ea typeface="+mn-ea"/>
                <a:cs typeface="+mn-cs"/>
              </a:defRPr>
            </a:lvl2pPr>
            <a:lvl3pPr marL="0" indent="519488" algn="l" defTabSz="1038977" rtl="0" eaLnBrk="1" latinLnBrk="0" hangingPunct="1">
              <a:buFontTx/>
              <a:buNone/>
              <a:defRPr lang="zh-CN" altLang="en-US" sz="1600" kern="1200" smtClean="0">
                <a:solidFill>
                  <a:srgbClr val="000000"/>
                </a:solidFill>
                <a:latin typeface="+mn-lt"/>
                <a:ea typeface="+mn-ea"/>
                <a:cs typeface="+mn-cs"/>
              </a:defRPr>
            </a:lvl3pPr>
            <a:lvl4pPr marL="0" indent="519488" algn="l" defTabSz="1038977" rtl="0" eaLnBrk="1" latinLnBrk="0" hangingPunct="1">
              <a:buFontTx/>
              <a:buNone/>
              <a:defRPr lang="zh-CN" altLang="en-US" sz="1600" kern="1200" smtClean="0">
                <a:solidFill>
                  <a:srgbClr val="000000"/>
                </a:solidFill>
                <a:latin typeface="+mn-lt"/>
                <a:ea typeface="+mn-ea"/>
                <a:cs typeface="+mn-cs"/>
              </a:defRPr>
            </a:lvl4pPr>
            <a:lvl5pPr marL="0" indent="519488" algn="l" defTabSz="1038977" rtl="0" eaLnBrk="1" latinLnBrk="0" hangingPunct="1">
              <a:buFontTx/>
              <a:buNone/>
              <a:defRPr lang="zh-CN" altLang="en-US" sz="1600" kern="1200" dirty="0" smtClean="0">
                <a:solidFill>
                  <a:srgbClr val="000000"/>
                </a:solidFill>
                <a:latin typeface="+mn-lt"/>
                <a:ea typeface="+mn-ea"/>
                <a:cs typeface="+mn-cs"/>
              </a:defRPr>
            </a:lvl5pPr>
          </a:lstStyle>
          <a:p>
            <a:pPr lvl="0"/>
            <a:r>
              <a:rPr lang="zh-CN" altLang="en-US"/>
              <a:t>单击此处编辑母版文本样式</a:t>
            </a:r>
          </a:p>
        </p:txBody>
      </p:sp>
      <p:sp>
        <p:nvSpPr>
          <p:cNvPr id="6" name="图片占位符 3"/>
          <p:cNvSpPr>
            <a:spLocks noGrp="1"/>
          </p:cNvSpPr>
          <p:nvPr>
            <p:ph type="pic" sz="quarter" idx="13"/>
          </p:nvPr>
        </p:nvSpPr>
        <p:spPr>
          <a:xfrm>
            <a:off x="613508" y="3789041"/>
            <a:ext cx="1482915" cy="1574395"/>
          </a:xfrm>
        </p:spPr>
        <p:txBody>
          <a:bodyPr anchor="ctr" anchorCtr="0"/>
          <a:lstStyle>
            <a:lvl1pPr marL="0" indent="0" algn="ctr">
              <a:buFontTx/>
              <a:buNone/>
              <a:defRPr>
                <a:latin typeface="Arial" pitchFamily="34" charset="0"/>
                <a:cs typeface="Arial" pitchFamily="34" charset="0"/>
              </a:defRPr>
            </a:lvl1pPr>
          </a:lstStyle>
          <a:p>
            <a:r>
              <a:rPr lang="zh-CN" altLang="en-US"/>
              <a:t>单击图标添加图片</a:t>
            </a:r>
          </a:p>
        </p:txBody>
      </p:sp>
      <p:sp>
        <p:nvSpPr>
          <p:cNvPr id="7" name="文本占位符 7"/>
          <p:cNvSpPr>
            <a:spLocks noGrp="1"/>
          </p:cNvSpPr>
          <p:nvPr>
            <p:ph type="body" sz="quarter" idx="14"/>
          </p:nvPr>
        </p:nvSpPr>
        <p:spPr>
          <a:xfrm>
            <a:off x="2507078" y="4221487"/>
            <a:ext cx="9083077" cy="1980000"/>
          </a:xfrm>
          <a:solidFill>
            <a:srgbClr val="FFBA55"/>
          </a:solidFill>
        </p:spPr>
        <p:txBody>
          <a:bodyPr wrap="square" rtlCol="0">
            <a:noAutofit/>
          </a:bodyPr>
          <a:lstStyle>
            <a:lvl1pPr marL="0" indent="519488" algn="just" defTabSz="1038977" rtl="0" eaLnBrk="1" latinLnBrk="0" hangingPunct="1">
              <a:spcBef>
                <a:spcPts val="455"/>
              </a:spcBef>
              <a:buFontTx/>
              <a:buNone/>
              <a:defRPr lang="zh-CN" altLang="en-US" sz="1600" kern="1200" smtClean="0">
                <a:solidFill>
                  <a:srgbClr val="000000"/>
                </a:solidFill>
                <a:latin typeface="Arial" pitchFamily="34" charset="0"/>
                <a:ea typeface="楷体_GB2312" pitchFamily="49" charset="-122"/>
                <a:cs typeface="Arial" pitchFamily="34" charset="0"/>
              </a:defRPr>
            </a:lvl1pPr>
            <a:lvl2pPr marL="0" indent="519488" algn="l" defTabSz="1038977" rtl="0" eaLnBrk="1" latinLnBrk="0" hangingPunct="1">
              <a:buFontTx/>
              <a:buNone/>
              <a:defRPr lang="zh-CN" altLang="en-US" sz="1600" kern="1200" smtClean="0">
                <a:solidFill>
                  <a:srgbClr val="000000"/>
                </a:solidFill>
                <a:latin typeface="+mn-lt"/>
                <a:ea typeface="+mn-ea"/>
                <a:cs typeface="+mn-cs"/>
              </a:defRPr>
            </a:lvl2pPr>
            <a:lvl3pPr marL="0" indent="519488" algn="l" defTabSz="1038977" rtl="0" eaLnBrk="1" latinLnBrk="0" hangingPunct="1">
              <a:buFontTx/>
              <a:buNone/>
              <a:defRPr lang="zh-CN" altLang="en-US" sz="1600" kern="1200" smtClean="0">
                <a:solidFill>
                  <a:srgbClr val="000000"/>
                </a:solidFill>
                <a:latin typeface="+mn-lt"/>
                <a:ea typeface="+mn-ea"/>
                <a:cs typeface="+mn-cs"/>
              </a:defRPr>
            </a:lvl3pPr>
            <a:lvl4pPr marL="0" indent="519488" algn="l" defTabSz="1038977" rtl="0" eaLnBrk="1" latinLnBrk="0" hangingPunct="1">
              <a:buFontTx/>
              <a:buNone/>
              <a:defRPr lang="zh-CN" altLang="en-US" sz="1600" kern="1200" smtClean="0">
                <a:solidFill>
                  <a:srgbClr val="000000"/>
                </a:solidFill>
                <a:latin typeface="+mn-lt"/>
                <a:ea typeface="+mn-ea"/>
                <a:cs typeface="+mn-cs"/>
              </a:defRPr>
            </a:lvl4pPr>
            <a:lvl5pPr marL="0" indent="519488" algn="l" defTabSz="1038977" rtl="0" eaLnBrk="1" latinLnBrk="0" hangingPunct="1">
              <a:buFontTx/>
              <a:buNone/>
              <a:defRPr lang="zh-CN" altLang="en-US" sz="1600" kern="1200" dirty="0" smtClean="0">
                <a:solidFill>
                  <a:srgbClr val="000000"/>
                </a:solidFill>
                <a:latin typeface="+mn-lt"/>
                <a:ea typeface="+mn-ea"/>
                <a:cs typeface="+mn-cs"/>
              </a:defRPr>
            </a:lvl5pPr>
          </a:lstStyle>
          <a:p>
            <a:pPr lvl="0"/>
            <a:r>
              <a:rPr lang="zh-CN" altLang="en-US"/>
              <a:t>单击此处编辑母版文本样式</a:t>
            </a:r>
          </a:p>
        </p:txBody>
      </p:sp>
      <p:sp>
        <p:nvSpPr>
          <p:cNvPr id="13" name="文本占位符 12"/>
          <p:cNvSpPr>
            <a:spLocks noGrp="1"/>
          </p:cNvSpPr>
          <p:nvPr>
            <p:ph type="body" sz="quarter" idx="15" hasCustomPrompt="1"/>
          </p:nvPr>
        </p:nvSpPr>
        <p:spPr>
          <a:xfrm>
            <a:off x="2507078" y="3789363"/>
            <a:ext cx="9083077" cy="324000"/>
          </a:xfrm>
          <a:solidFill>
            <a:schemeClr val="bg1"/>
          </a:solidFill>
          <a:effectLst>
            <a:innerShdw dist="12700" dir="5400000">
              <a:srgbClr val="C20000"/>
            </a:innerShdw>
          </a:effectLst>
        </p:spPr>
        <p:txBody>
          <a:bodyPr vert="horz" wrap="square" lIns="77925" tIns="38963" rIns="77925" bIns="38963" rtlCol="0" anchor="t" anchorCtr="0">
            <a:noAutofit/>
          </a:bodyPr>
          <a:lstStyle>
            <a:lvl1pPr algn="l">
              <a:buFontTx/>
              <a:buNone/>
              <a:defRPr lang="zh-CN" altLang="en-US" sz="1600" b="1" dirty="0" smtClean="0">
                <a:solidFill>
                  <a:srgbClr val="C20000"/>
                </a:solidFill>
              </a:defRPr>
            </a:lvl1pPr>
          </a:lstStyle>
          <a:p>
            <a:pPr marL="0" lvl="0" indent="0">
              <a:buFontTx/>
              <a:buNone/>
            </a:pPr>
            <a:r>
              <a:rPr lang="zh-CN" altLang="en-US" dirty="0"/>
              <a:t>标题</a:t>
            </a:r>
          </a:p>
        </p:txBody>
      </p:sp>
      <p:sp>
        <p:nvSpPr>
          <p:cNvPr id="14" name="文本占位符 12"/>
          <p:cNvSpPr>
            <a:spLocks noGrp="1"/>
          </p:cNvSpPr>
          <p:nvPr>
            <p:ph type="body" sz="quarter" idx="16" hasCustomPrompt="1"/>
          </p:nvPr>
        </p:nvSpPr>
        <p:spPr>
          <a:xfrm>
            <a:off x="2507078" y="1124345"/>
            <a:ext cx="9083077" cy="324000"/>
          </a:xfrm>
          <a:solidFill>
            <a:schemeClr val="bg1"/>
          </a:solidFill>
          <a:effectLst>
            <a:innerShdw dist="12700" dir="5400000">
              <a:srgbClr val="C20000"/>
            </a:innerShdw>
          </a:effectLst>
        </p:spPr>
        <p:txBody>
          <a:bodyPr vert="horz" wrap="square" lIns="77925" tIns="38963" rIns="77925" bIns="38963" rtlCol="0" anchor="t" anchorCtr="0">
            <a:noAutofit/>
          </a:bodyPr>
          <a:lstStyle>
            <a:lvl1pPr algn="l">
              <a:buFontTx/>
              <a:buNone/>
              <a:defRPr lang="zh-CN" altLang="en-US" sz="1600" b="1" smtClean="0">
                <a:solidFill>
                  <a:srgbClr val="C20000"/>
                </a:solidFill>
              </a:defRPr>
            </a:lvl1pPr>
          </a:lstStyle>
          <a:p>
            <a:pPr marL="0" lvl="0" indent="0">
              <a:buFontTx/>
              <a:buNone/>
            </a:pPr>
            <a:r>
              <a:rPr lang="zh-CN" altLang="en-US" dirty="0"/>
              <a:t>标题</a:t>
            </a:r>
          </a:p>
        </p:txBody>
      </p:sp>
      <p:sp>
        <p:nvSpPr>
          <p:cNvPr id="3" name="矩形 2">
            <a:extLst>
              <a:ext uri="{FF2B5EF4-FFF2-40B4-BE49-F238E27FC236}">
                <a16:creationId xmlns:a16="http://schemas.microsoft.com/office/drawing/2014/main" id="{C13E265F-2446-9C67-9CD2-C44D004C5390}"/>
              </a:ext>
            </a:extLst>
          </p:cNvPr>
          <p:cNvSpPr/>
          <p:nvPr userDrawn="1"/>
        </p:nvSpPr>
        <p:spPr>
          <a:xfrm>
            <a:off x="3192145" y="6675120"/>
            <a:ext cx="9000000" cy="180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6D02188F-B003-32D1-64E3-2C3992BE54EA}"/>
              </a:ext>
            </a:extLst>
          </p:cNvPr>
          <p:cNvSpPr/>
          <p:nvPr userDrawn="1"/>
        </p:nvSpPr>
        <p:spPr>
          <a:xfrm>
            <a:off x="0" y="6495415"/>
            <a:ext cx="9000000" cy="1797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5605975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48C321-6DC7-4F50-BF06-93C55B4EBF2A}"/>
              </a:ext>
            </a:extLst>
          </p:cNvPr>
          <p:cNvSpPr>
            <a:spLocks noGrp="1"/>
          </p:cNvSpPr>
          <p:nvPr>
            <p:ph type="title" hasCustomPrompt="1"/>
          </p:nvPr>
        </p:nvSpPr>
        <p:spPr/>
        <p:txBody>
          <a:bodyPr/>
          <a:lstStyle/>
          <a:p>
            <a:r>
              <a:rPr lang="zh-CN" altLang="en-US" dirty="0"/>
              <a:t>标题区</a:t>
            </a:r>
          </a:p>
        </p:txBody>
      </p:sp>
      <p:sp>
        <p:nvSpPr>
          <p:cNvPr id="8" name="内容占位符 7">
            <a:extLst>
              <a:ext uri="{FF2B5EF4-FFF2-40B4-BE49-F238E27FC236}">
                <a16:creationId xmlns:a16="http://schemas.microsoft.com/office/drawing/2014/main" id="{9364D1D5-9B6E-4C5B-BBA0-E697807FEF0F}"/>
              </a:ext>
            </a:extLst>
          </p:cNvPr>
          <p:cNvSpPr>
            <a:spLocks noGrp="1"/>
          </p:cNvSpPr>
          <p:nvPr>
            <p:ph sz="quarter" idx="11"/>
          </p:nvPr>
        </p:nvSpPr>
        <p:spPr>
          <a:xfrm>
            <a:off x="128357" y="1007436"/>
            <a:ext cx="5389033" cy="1566649"/>
          </a:xfrm>
        </p:spPr>
        <p:txBody>
          <a:bodyPr anchor="ctr"/>
          <a:lstStyle>
            <a:lvl1pPr marL="0" indent="0" algn="ctr">
              <a:buNone/>
              <a:defRPr sz="4267"/>
            </a:lvl1pPr>
          </a:lstStyle>
          <a:p>
            <a:pPr lvl="0"/>
            <a:r>
              <a:rPr lang="zh-CN" altLang="en-US"/>
              <a:t>单击此处编辑母版文本样式</a:t>
            </a:r>
          </a:p>
        </p:txBody>
      </p:sp>
      <p:sp>
        <p:nvSpPr>
          <p:cNvPr id="10" name="内容占位符 9">
            <a:extLst>
              <a:ext uri="{FF2B5EF4-FFF2-40B4-BE49-F238E27FC236}">
                <a16:creationId xmlns:a16="http://schemas.microsoft.com/office/drawing/2014/main" id="{5E88456E-C780-4134-BBC2-9657E0733E25}"/>
              </a:ext>
            </a:extLst>
          </p:cNvPr>
          <p:cNvSpPr>
            <a:spLocks noGrp="1"/>
          </p:cNvSpPr>
          <p:nvPr>
            <p:ph sz="quarter" idx="12"/>
          </p:nvPr>
        </p:nvSpPr>
        <p:spPr>
          <a:xfrm>
            <a:off x="128357" y="2739202"/>
            <a:ext cx="5389033" cy="3857797"/>
          </a:xfrm>
        </p:spPr>
        <p:txBody>
          <a:bodyPr anchor="ctr"/>
          <a:lstStyle>
            <a:lvl1pPr marL="0" indent="0" algn="ctr">
              <a:buNone/>
              <a:defRPr sz="5333"/>
            </a:lvl1pPr>
          </a:lstStyle>
          <a:p>
            <a:pPr lvl="0"/>
            <a:r>
              <a:rPr lang="zh-CN" altLang="en-US"/>
              <a:t>单击此处编辑母版文本样式</a:t>
            </a:r>
          </a:p>
        </p:txBody>
      </p:sp>
      <p:sp>
        <p:nvSpPr>
          <p:cNvPr id="12" name="内容占位符 11">
            <a:extLst>
              <a:ext uri="{FF2B5EF4-FFF2-40B4-BE49-F238E27FC236}">
                <a16:creationId xmlns:a16="http://schemas.microsoft.com/office/drawing/2014/main" id="{7892DE3C-3708-4D93-917A-2D8284B29C49}"/>
              </a:ext>
            </a:extLst>
          </p:cNvPr>
          <p:cNvSpPr>
            <a:spLocks noGrp="1"/>
          </p:cNvSpPr>
          <p:nvPr>
            <p:ph sz="quarter" idx="13" hasCustomPrompt="1"/>
          </p:nvPr>
        </p:nvSpPr>
        <p:spPr>
          <a:xfrm>
            <a:off x="5664000" y="1022350"/>
            <a:ext cx="5924751" cy="5574649"/>
          </a:xfrm>
        </p:spPr>
        <p:txBody>
          <a:bodyPr/>
          <a:lstStyle>
            <a:lvl1pPr>
              <a:defRPr sz="3200"/>
            </a:lvl1pPr>
            <a:lvl2pPr>
              <a:defRPr sz="3200"/>
            </a:lvl2pPr>
            <a:lvl3pPr>
              <a:defRPr sz="3200"/>
            </a:lvl3pPr>
            <a:lvl4pPr>
              <a:defRPr sz="3200"/>
            </a:lvl4pPr>
            <a:lvl5pPr>
              <a:defRPr sz="3200"/>
            </a:lvl5pPr>
          </a:lstStyle>
          <a:p>
            <a:pPr lvl="0"/>
            <a:r>
              <a:rPr lang="zh-CN" altLang="en-US" dirty="0"/>
              <a:t>机动区</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3" name="矩形 2">
            <a:extLst>
              <a:ext uri="{FF2B5EF4-FFF2-40B4-BE49-F238E27FC236}">
                <a16:creationId xmlns:a16="http://schemas.microsoft.com/office/drawing/2014/main" id="{EDB30392-C901-44E2-A482-58D2A0B60370}"/>
              </a:ext>
            </a:extLst>
          </p:cNvPr>
          <p:cNvSpPr/>
          <p:nvPr userDrawn="1"/>
        </p:nvSpPr>
        <p:spPr>
          <a:xfrm>
            <a:off x="3192145" y="6675120"/>
            <a:ext cx="9000000" cy="180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54864129-6FC0-3E80-0A7D-407FC040AC6A}"/>
              </a:ext>
            </a:extLst>
          </p:cNvPr>
          <p:cNvSpPr/>
          <p:nvPr userDrawn="1"/>
        </p:nvSpPr>
        <p:spPr>
          <a:xfrm>
            <a:off x="0" y="6495415"/>
            <a:ext cx="9000000" cy="1797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14658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普通常用板式">
    <p:spTree>
      <p:nvGrpSpPr>
        <p:cNvPr id="1" name=""/>
        <p:cNvGrpSpPr/>
        <p:nvPr/>
      </p:nvGrpSpPr>
      <p:grpSpPr>
        <a:xfrm>
          <a:off x="0" y="0"/>
          <a:ext cx="0" cy="0"/>
          <a:chOff x="0" y="0"/>
          <a:chExt cx="0" cy="0"/>
        </a:xfrm>
      </p:grpSpPr>
      <p:sp>
        <p:nvSpPr>
          <p:cNvPr id="7" name="矩形 6"/>
          <p:cNvSpPr/>
          <p:nvPr userDrawn="1"/>
        </p:nvSpPr>
        <p:spPr>
          <a:xfrm>
            <a:off x="3192145" y="6675120"/>
            <a:ext cx="9000000" cy="180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6495415"/>
            <a:ext cx="9000000" cy="1797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635" y="532130"/>
            <a:ext cx="12191365" cy="72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3"/>
          <p:cNvSpPr>
            <a:spLocks noGrp="1"/>
          </p:cNvSpPr>
          <p:nvPr>
            <p:ph type="title" hasCustomPrompt="1"/>
            <p:custDataLst>
              <p:tags r:id="rId1"/>
            </p:custDataLst>
          </p:nvPr>
        </p:nvSpPr>
        <p:spPr>
          <a:xfrm>
            <a:off x="635" y="0"/>
            <a:ext cx="10464800" cy="532130"/>
          </a:xfrm>
        </p:spPr>
        <p:txBody>
          <a:bodyPr vert="horz" lIns="90000" tIns="46800" rIns="90000" bIns="46800" rtlCol="0" anchor="ctr" anchorCtr="0">
            <a:noAutofit/>
          </a:bodyPr>
          <a:lstStyle>
            <a:lvl1pPr>
              <a:defRPr sz="3600">
                <a:latin typeface="+mj-ea"/>
                <a:ea typeface="+mj-ea"/>
              </a:defRPr>
            </a:lvl1pPr>
          </a:lstStyle>
          <a:p>
            <a:pPr lvl="0"/>
            <a:r>
              <a:rPr lang="zh-CN" altLang="en-US" dirty="0">
                <a:sym typeface="+mn-ea"/>
              </a:rPr>
              <a:t>单击此处编辑标题</a:t>
            </a:r>
            <a:endParaRPr lang="zh-CN" altLang="en-US" dirty="0"/>
          </a:p>
        </p:txBody>
      </p:sp>
      <p:sp>
        <p:nvSpPr>
          <p:cNvPr id="10" name="文本占位符 9"/>
          <p:cNvSpPr>
            <a:spLocks noGrp="1"/>
          </p:cNvSpPr>
          <p:nvPr>
            <p:ph type="body" idx="13" hasCustomPrompt="1"/>
            <p:custDataLst>
              <p:tags r:id="rId2"/>
            </p:custDataLst>
          </p:nvPr>
        </p:nvSpPr>
        <p:spPr>
          <a:xfrm>
            <a:off x="614400" y="6655058"/>
            <a:ext cx="2171998" cy="260635"/>
          </a:xfrm>
        </p:spPr>
        <p:txBody>
          <a:bodyPr lIns="101600" tIns="38100" rIns="76200" bIns="38100" anchor="t" anchorCtr="0">
            <a:noAutofit/>
          </a:bodyPr>
          <a:lstStyle>
            <a:lvl1pPr marL="0" indent="0" algn="l">
              <a:lnSpc>
                <a:spcPct val="100000"/>
              </a:lnSpc>
              <a:buNone/>
              <a:defRPr sz="1000" b="1" spc="200">
                <a:solidFill>
                  <a:schemeClr val="tx1">
                    <a:lumMod val="75000"/>
                    <a:lumOff val="25000"/>
                  </a:schemeClr>
                </a:solidFill>
                <a:latin typeface="+mj-ea"/>
                <a:ea typeface="+mj-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单击此处编辑数据来源</a:t>
            </a:r>
          </a:p>
        </p:txBody>
      </p:sp>
      <p:sp>
        <p:nvSpPr>
          <p:cNvPr id="3" name="文本占位符 2">
            <a:extLst>
              <a:ext uri="{FF2B5EF4-FFF2-40B4-BE49-F238E27FC236}">
                <a16:creationId xmlns:a16="http://schemas.microsoft.com/office/drawing/2014/main" id="{DE256F3E-8826-EAFB-5572-A9DF4CAC254E}"/>
              </a:ext>
            </a:extLst>
          </p:cNvPr>
          <p:cNvSpPr>
            <a:spLocks noGrp="1"/>
          </p:cNvSpPr>
          <p:nvPr>
            <p:ph idx="1"/>
            <p:custDataLst>
              <p:tags r:id="rId3"/>
            </p:custDataLst>
          </p:nvPr>
        </p:nvSpPr>
        <p:spPr>
          <a:xfrm>
            <a:off x="138616" y="710223"/>
            <a:ext cx="5915439" cy="5605191"/>
          </a:xfrm>
          <a:prstGeom prst="rect">
            <a:avLst/>
          </a:prstGeom>
        </p:spPr>
        <p:txBody>
          <a:bodyPr vert="horz" lIns="90000" tIns="46800" rIns="90000" bIns="4680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5" name="文本占位符 2">
            <a:extLst>
              <a:ext uri="{FF2B5EF4-FFF2-40B4-BE49-F238E27FC236}">
                <a16:creationId xmlns:a16="http://schemas.microsoft.com/office/drawing/2014/main" id="{4B916309-ED03-5505-AB48-8B41132FF5F5}"/>
              </a:ext>
            </a:extLst>
          </p:cNvPr>
          <p:cNvSpPr>
            <a:spLocks noGrp="1"/>
          </p:cNvSpPr>
          <p:nvPr>
            <p:ph idx="14"/>
            <p:custDataLst>
              <p:tags r:id="rId4"/>
            </p:custDataLst>
          </p:nvPr>
        </p:nvSpPr>
        <p:spPr>
          <a:xfrm>
            <a:off x="6137945" y="710223"/>
            <a:ext cx="5915439" cy="5605191"/>
          </a:xfrm>
          <a:prstGeom prst="rect">
            <a:avLst/>
          </a:prstGeom>
        </p:spPr>
        <p:txBody>
          <a:bodyPr vert="horz" lIns="90000" tIns="46800" rIns="90000" bIns="4680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6" name="文本框 5">
            <a:extLst>
              <a:ext uri="{FF2B5EF4-FFF2-40B4-BE49-F238E27FC236}">
                <a16:creationId xmlns:a16="http://schemas.microsoft.com/office/drawing/2014/main" id="{BB628D62-4925-FD8E-F239-638872AC5299}"/>
              </a:ext>
            </a:extLst>
          </p:cNvPr>
          <p:cNvSpPr txBox="1"/>
          <p:nvPr userDrawn="1"/>
        </p:nvSpPr>
        <p:spPr>
          <a:xfrm>
            <a:off x="-14276" y="6644221"/>
            <a:ext cx="723403" cy="246221"/>
          </a:xfrm>
          <a:prstGeom prst="rect">
            <a:avLst/>
          </a:prstGeom>
          <a:noFill/>
        </p:spPr>
        <p:txBody>
          <a:bodyPr wrap="square" rtlCol="0">
            <a:spAutoFit/>
          </a:bodyPr>
          <a:lstStyle/>
          <a:p>
            <a:r>
              <a:rPr lang="zh-CN" altLang="en-US" sz="1000" b="1" dirty="0">
                <a:latin typeface="+mj-ea"/>
                <a:ea typeface="+mj-ea"/>
              </a:rPr>
              <a:t>资料来源：</a:t>
            </a:r>
          </a:p>
        </p:txBody>
      </p:sp>
      <p:pic>
        <p:nvPicPr>
          <p:cNvPr id="12" name="图片 11">
            <a:extLst>
              <a:ext uri="{FF2B5EF4-FFF2-40B4-BE49-F238E27FC236}">
                <a16:creationId xmlns:a16="http://schemas.microsoft.com/office/drawing/2014/main" id="{D0BA3B50-859F-FAA7-0FFA-148EB58960C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748627" y="0"/>
            <a:ext cx="1304757" cy="514671"/>
          </a:xfrm>
          <a:prstGeom prst="rect">
            <a:avLst/>
          </a:prstGeom>
        </p:spPr>
      </p:pic>
    </p:spTree>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普通常用板式">
    <p:spTree>
      <p:nvGrpSpPr>
        <p:cNvPr id="1" name=""/>
        <p:cNvGrpSpPr/>
        <p:nvPr/>
      </p:nvGrpSpPr>
      <p:grpSpPr>
        <a:xfrm>
          <a:off x="0" y="0"/>
          <a:ext cx="0" cy="0"/>
          <a:chOff x="0" y="0"/>
          <a:chExt cx="0" cy="0"/>
        </a:xfrm>
      </p:grpSpPr>
      <p:sp>
        <p:nvSpPr>
          <p:cNvPr id="7" name="矩形 6"/>
          <p:cNvSpPr/>
          <p:nvPr userDrawn="1"/>
        </p:nvSpPr>
        <p:spPr>
          <a:xfrm>
            <a:off x="3192145" y="6675120"/>
            <a:ext cx="9000000" cy="180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6495415"/>
            <a:ext cx="9000000" cy="1797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635" y="532130"/>
            <a:ext cx="12191365" cy="72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3"/>
          <p:cNvSpPr>
            <a:spLocks noGrp="1"/>
          </p:cNvSpPr>
          <p:nvPr>
            <p:ph type="title" hasCustomPrompt="1"/>
            <p:custDataLst>
              <p:tags r:id="rId1"/>
            </p:custDataLst>
          </p:nvPr>
        </p:nvSpPr>
        <p:spPr>
          <a:xfrm>
            <a:off x="635" y="0"/>
            <a:ext cx="10464800" cy="532130"/>
          </a:xfrm>
        </p:spPr>
        <p:txBody>
          <a:bodyPr vert="horz" lIns="90000" tIns="46800" rIns="90000" bIns="46800" rtlCol="0" anchor="ctr" anchorCtr="0">
            <a:noAutofit/>
          </a:bodyPr>
          <a:lstStyle>
            <a:lvl1pPr>
              <a:defRPr sz="3600">
                <a:latin typeface="+mj-ea"/>
                <a:ea typeface="+mj-ea"/>
              </a:defRPr>
            </a:lvl1pPr>
          </a:lstStyle>
          <a:p>
            <a:pPr lvl="0"/>
            <a:r>
              <a:rPr lang="zh-CN" altLang="en-US" dirty="0">
                <a:sym typeface="+mn-ea"/>
              </a:rPr>
              <a:t>单击此处编辑标题</a:t>
            </a:r>
            <a:endParaRPr lang="zh-CN" altLang="en-US" dirty="0"/>
          </a:p>
        </p:txBody>
      </p:sp>
      <p:sp>
        <p:nvSpPr>
          <p:cNvPr id="10" name="文本占位符 9"/>
          <p:cNvSpPr>
            <a:spLocks noGrp="1"/>
          </p:cNvSpPr>
          <p:nvPr>
            <p:ph type="body" idx="13" hasCustomPrompt="1"/>
            <p:custDataLst>
              <p:tags r:id="rId2"/>
            </p:custDataLst>
          </p:nvPr>
        </p:nvSpPr>
        <p:spPr>
          <a:xfrm>
            <a:off x="614400" y="6655058"/>
            <a:ext cx="2171998" cy="260635"/>
          </a:xfrm>
        </p:spPr>
        <p:txBody>
          <a:bodyPr lIns="101600" tIns="38100" rIns="76200" bIns="38100" anchor="t" anchorCtr="0">
            <a:noAutofit/>
          </a:bodyPr>
          <a:lstStyle>
            <a:lvl1pPr marL="0" indent="0" algn="l">
              <a:lnSpc>
                <a:spcPct val="100000"/>
              </a:lnSpc>
              <a:buNone/>
              <a:defRPr sz="1000" b="1" spc="200">
                <a:solidFill>
                  <a:schemeClr val="tx1">
                    <a:lumMod val="75000"/>
                    <a:lumOff val="25000"/>
                  </a:schemeClr>
                </a:solidFill>
                <a:latin typeface="+mj-ea"/>
                <a:ea typeface="+mj-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单击此处编辑数据来源</a:t>
            </a:r>
          </a:p>
        </p:txBody>
      </p:sp>
      <p:sp>
        <p:nvSpPr>
          <p:cNvPr id="3" name="文本占位符 2">
            <a:extLst>
              <a:ext uri="{FF2B5EF4-FFF2-40B4-BE49-F238E27FC236}">
                <a16:creationId xmlns:a16="http://schemas.microsoft.com/office/drawing/2014/main" id="{DE256F3E-8826-EAFB-5572-A9DF4CAC254E}"/>
              </a:ext>
            </a:extLst>
          </p:cNvPr>
          <p:cNvSpPr>
            <a:spLocks noGrp="1"/>
          </p:cNvSpPr>
          <p:nvPr>
            <p:ph idx="1"/>
            <p:custDataLst>
              <p:tags r:id="rId3"/>
            </p:custDataLst>
          </p:nvPr>
        </p:nvSpPr>
        <p:spPr>
          <a:xfrm>
            <a:off x="152632" y="758714"/>
            <a:ext cx="3857447" cy="5605191"/>
          </a:xfrm>
          <a:prstGeom prst="rect">
            <a:avLst/>
          </a:prstGeom>
        </p:spPr>
        <p:txBody>
          <a:bodyPr vert="horz" lIns="90000" tIns="46800" rIns="90000" bIns="4680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5" name="文本占位符 2">
            <a:extLst>
              <a:ext uri="{FF2B5EF4-FFF2-40B4-BE49-F238E27FC236}">
                <a16:creationId xmlns:a16="http://schemas.microsoft.com/office/drawing/2014/main" id="{4B916309-ED03-5505-AB48-8B41132FF5F5}"/>
              </a:ext>
            </a:extLst>
          </p:cNvPr>
          <p:cNvSpPr>
            <a:spLocks noGrp="1"/>
          </p:cNvSpPr>
          <p:nvPr>
            <p:ph idx="14"/>
            <p:custDataLst>
              <p:tags r:id="rId4"/>
            </p:custDataLst>
          </p:nvPr>
        </p:nvSpPr>
        <p:spPr>
          <a:xfrm>
            <a:off x="4180092" y="758714"/>
            <a:ext cx="3857447" cy="5605191"/>
          </a:xfrm>
          <a:prstGeom prst="rect">
            <a:avLst/>
          </a:prstGeom>
        </p:spPr>
        <p:txBody>
          <a:bodyPr vert="horz" lIns="90000" tIns="46800" rIns="90000" bIns="4680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6" name="文本框 5">
            <a:extLst>
              <a:ext uri="{FF2B5EF4-FFF2-40B4-BE49-F238E27FC236}">
                <a16:creationId xmlns:a16="http://schemas.microsoft.com/office/drawing/2014/main" id="{BB628D62-4925-FD8E-F239-638872AC5299}"/>
              </a:ext>
            </a:extLst>
          </p:cNvPr>
          <p:cNvSpPr txBox="1"/>
          <p:nvPr userDrawn="1"/>
        </p:nvSpPr>
        <p:spPr>
          <a:xfrm>
            <a:off x="-14276" y="6644221"/>
            <a:ext cx="723403" cy="246221"/>
          </a:xfrm>
          <a:prstGeom prst="rect">
            <a:avLst/>
          </a:prstGeom>
          <a:noFill/>
        </p:spPr>
        <p:txBody>
          <a:bodyPr wrap="square" rtlCol="0">
            <a:spAutoFit/>
          </a:bodyPr>
          <a:lstStyle/>
          <a:p>
            <a:r>
              <a:rPr lang="zh-CN" altLang="en-US" sz="1000" b="1" dirty="0">
                <a:latin typeface="+mj-ea"/>
                <a:ea typeface="+mj-ea"/>
              </a:rPr>
              <a:t>资料来源：</a:t>
            </a:r>
          </a:p>
        </p:txBody>
      </p:sp>
      <p:sp>
        <p:nvSpPr>
          <p:cNvPr id="11" name="文本占位符 2">
            <a:extLst>
              <a:ext uri="{FF2B5EF4-FFF2-40B4-BE49-F238E27FC236}">
                <a16:creationId xmlns:a16="http://schemas.microsoft.com/office/drawing/2014/main" id="{8C111810-CCF7-81CC-F0B3-C53EEE0E6A8B}"/>
              </a:ext>
            </a:extLst>
          </p:cNvPr>
          <p:cNvSpPr>
            <a:spLocks noGrp="1"/>
          </p:cNvSpPr>
          <p:nvPr>
            <p:ph idx="15"/>
            <p:custDataLst>
              <p:tags r:id="rId5"/>
            </p:custDataLst>
          </p:nvPr>
        </p:nvSpPr>
        <p:spPr>
          <a:xfrm>
            <a:off x="8207552" y="758714"/>
            <a:ext cx="3857447" cy="5605191"/>
          </a:xfrm>
          <a:prstGeom prst="rect">
            <a:avLst/>
          </a:prstGeom>
        </p:spPr>
        <p:txBody>
          <a:bodyPr vert="horz" lIns="90000" tIns="46800" rIns="90000" bIns="4680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pic>
        <p:nvPicPr>
          <p:cNvPr id="12" name="图片 11">
            <a:extLst>
              <a:ext uri="{FF2B5EF4-FFF2-40B4-BE49-F238E27FC236}">
                <a16:creationId xmlns:a16="http://schemas.microsoft.com/office/drawing/2014/main" id="{815C7673-8D5D-29BA-7285-887530D0B7A0}"/>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741484" y="5018"/>
            <a:ext cx="1311900" cy="517488"/>
          </a:xfrm>
          <a:prstGeom prst="rect">
            <a:avLst/>
          </a:prstGeom>
        </p:spPr>
      </p:pic>
    </p:spTree>
    <p:extLst>
      <p:ext uri="{BB962C8B-B14F-4D97-AF65-F5344CB8AC3E}">
        <p14:creationId xmlns:p14="http://schemas.microsoft.com/office/powerpoint/2010/main" val="1124259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普通常用板式">
    <p:spTree>
      <p:nvGrpSpPr>
        <p:cNvPr id="1" name=""/>
        <p:cNvGrpSpPr/>
        <p:nvPr/>
      </p:nvGrpSpPr>
      <p:grpSpPr>
        <a:xfrm>
          <a:off x="0" y="0"/>
          <a:ext cx="0" cy="0"/>
          <a:chOff x="0" y="0"/>
          <a:chExt cx="0" cy="0"/>
        </a:xfrm>
      </p:grpSpPr>
      <p:sp>
        <p:nvSpPr>
          <p:cNvPr id="7" name="矩形 6"/>
          <p:cNvSpPr/>
          <p:nvPr userDrawn="1"/>
        </p:nvSpPr>
        <p:spPr>
          <a:xfrm>
            <a:off x="3192145" y="6675120"/>
            <a:ext cx="9000000" cy="180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6495415"/>
            <a:ext cx="9000000" cy="1797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635" y="532130"/>
            <a:ext cx="12191365" cy="72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3"/>
          <p:cNvSpPr>
            <a:spLocks noGrp="1"/>
          </p:cNvSpPr>
          <p:nvPr>
            <p:ph type="title" hasCustomPrompt="1"/>
            <p:custDataLst>
              <p:tags r:id="rId1"/>
            </p:custDataLst>
          </p:nvPr>
        </p:nvSpPr>
        <p:spPr>
          <a:xfrm>
            <a:off x="635" y="0"/>
            <a:ext cx="10464800" cy="532130"/>
          </a:xfrm>
        </p:spPr>
        <p:txBody>
          <a:bodyPr vert="horz" lIns="90000" tIns="46800" rIns="90000" bIns="46800" rtlCol="0" anchor="ctr" anchorCtr="0">
            <a:noAutofit/>
          </a:bodyPr>
          <a:lstStyle>
            <a:lvl1pPr>
              <a:defRPr sz="3600">
                <a:latin typeface="+mj-ea"/>
                <a:ea typeface="+mj-ea"/>
              </a:defRPr>
            </a:lvl1pPr>
          </a:lstStyle>
          <a:p>
            <a:pPr lvl="0"/>
            <a:r>
              <a:rPr lang="zh-CN" altLang="en-US" dirty="0">
                <a:sym typeface="+mn-ea"/>
              </a:rPr>
              <a:t>单击此处编辑标题</a:t>
            </a:r>
            <a:endParaRPr lang="zh-CN" altLang="en-US" dirty="0"/>
          </a:p>
        </p:txBody>
      </p:sp>
      <p:sp>
        <p:nvSpPr>
          <p:cNvPr id="10" name="文本占位符 9"/>
          <p:cNvSpPr>
            <a:spLocks noGrp="1"/>
          </p:cNvSpPr>
          <p:nvPr>
            <p:ph type="body" idx="13" hasCustomPrompt="1"/>
            <p:custDataLst>
              <p:tags r:id="rId2"/>
            </p:custDataLst>
          </p:nvPr>
        </p:nvSpPr>
        <p:spPr>
          <a:xfrm>
            <a:off x="614400" y="6655058"/>
            <a:ext cx="2171998" cy="260635"/>
          </a:xfrm>
        </p:spPr>
        <p:txBody>
          <a:bodyPr lIns="101600" tIns="38100" rIns="76200" bIns="38100" anchor="t" anchorCtr="0">
            <a:noAutofit/>
          </a:bodyPr>
          <a:lstStyle>
            <a:lvl1pPr marL="0" indent="0" algn="l">
              <a:lnSpc>
                <a:spcPct val="100000"/>
              </a:lnSpc>
              <a:buNone/>
              <a:defRPr sz="1000" b="1" spc="200">
                <a:solidFill>
                  <a:schemeClr val="tx1">
                    <a:lumMod val="75000"/>
                    <a:lumOff val="25000"/>
                  </a:schemeClr>
                </a:solidFill>
                <a:latin typeface="+mj-ea"/>
                <a:ea typeface="+mj-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单击此处编辑数据来源</a:t>
            </a:r>
          </a:p>
        </p:txBody>
      </p:sp>
      <p:sp>
        <p:nvSpPr>
          <p:cNvPr id="3" name="文本占位符 2">
            <a:extLst>
              <a:ext uri="{FF2B5EF4-FFF2-40B4-BE49-F238E27FC236}">
                <a16:creationId xmlns:a16="http://schemas.microsoft.com/office/drawing/2014/main" id="{DE256F3E-8826-EAFB-5572-A9DF4CAC254E}"/>
              </a:ext>
            </a:extLst>
          </p:cNvPr>
          <p:cNvSpPr>
            <a:spLocks noGrp="1"/>
          </p:cNvSpPr>
          <p:nvPr>
            <p:ph idx="1"/>
            <p:custDataLst>
              <p:tags r:id="rId3"/>
            </p:custDataLst>
          </p:nvPr>
        </p:nvSpPr>
        <p:spPr>
          <a:xfrm>
            <a:off x="152632" y="783835"/>
            <a:ext cx="5882407" cy="2607065"/>
          </a:xfrm>
          <a:prstGeom prst="rect">
            <a:avLst/>
          </a:prstGeom>
        </p:spPr>
        <p:txBody>
          <a:bodyPr vert="horz" lIns="90000" tIns="46800" rIns="90000" bIns="4680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6" name="文本框 5">
            <a:extLst>
              <a:ext uri="{FF2B5EF4-FFF2-40B4-BE49-F238E27FC236}">
                <a16:creationId xmlns:a16="http://schemas.microsoft.com/office/drawing/2014/main" id="{BB628D62-4925-FD8E-F239-638872AC5299}"/>
              </a:ext>
            </a:extLst>
          </p:cNvPr>
          <p:cNvSpPr txBox="1"/>
          <p:nvPr userDrawn="1"/>
        </p:nvSpPr>
        <p:spPr>
          <a:xfrm>
            <a:off x="-14276" y="6644221"/>
            <a:ext cx="723403" cy="246221"/>
          </a:xfrm>
          <a:prstGeom prst="rect">
            <a:avLst/>
          </a:prstGeom>
          <a:noFill/>
        </p:spPr>
        <p:txBody>
          <a:bodyPr wrap="square" rtlCol="0">
            <a:spAutoFit/>
          </a:bodyPr>
          <a:lstStyle/>
          <a:p>
            <a:r>
              <a:rPr lang="zh-CN" altLang="en-US" sz="1000" b="1" dirty="0">
                <a:latin typeface="+mj-ea"/>
                <a:ea typeface="+mj-ea"/>
              </a:rPr>
              <a:t>资料来源：</a:t>
            </a:r>
          </a:p>
        </p:txBody>
      </p:sp>
      <p:sp>
        <p:nvSpPr>
          <p:cNvPr id="12" name="文本占位符 2">
            <a:extLst>
              <a:ext uri="{FF2B5EF4-FFF2-40B4-BE49-F238E27FC236}">
                <a16:creationId xmlns:a16="http://schemas.microsoft.com/office/drawing/2014/main" id="{BAA3AF25-8AEB-249F-1880-C3E030A87134}"/>
              </a:ext>
            </a:extLst>
          </p:cNvPr>
          <p:cNvSpPr>
            <a:spLocks noGrp="1"/>
          </p:cNvSpPr>
          <p:nvPr>
            <p:ph idx="14"/>
            <p:custDataLst>
              <p:tags r:id="rId4"/>
            </p:custDataLst>
          </p:nvPr>
        </p:nvSpPr>
        <p:spPr>
          <a:xfrm>
            <a:off x="6182593" y="783835"/>
            <a:ext cx="5882407" cy="2607065"/>
          </a:xfrm>
          <a:prstGeom prst="rect">
            <a:avLst/>
          </a:prstGeom>
        </p:spPr>
        <p:txBody>
          <a:bodyPr vert="horz" lIns="90000" tIns="46800" rIns="90000" bIns="4680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13" name="文本占位符 2">
            <a:extLst>
              <a:ext uri="{FF2B5EF4-FFF2-40B4-BE49-F238E27FC236}">
                <a16:creationId xmlns:a16="http://schemas.microsoft.com/office/drawing/2014/main" id="{1BD248F0-4DFF-9205-3D79-C53E66B77468}"/>
              </a:ext>
            </a:extLst>
          </p:cNvPr>
          <p:cNvSpPr>
            <a:spLocks noGrp="1"/>
          </p:cNvSpPr>
          <p:nvPr>
            <p:ph idx="15"/>
            <p:custDataLst>
              <p:tags r:id="rId5"/>
            </p:custDataLst>
          </p:nvPr>
        </p:nvSpPr>
        <p:spPr>
          <a:xfrm>
            <a:off x="118360" y="3549773"/>
            <a:ext cx="5882407" cy="2607065"/>
          </a:xfrm>
          <a:prstGeom prst="rect">
            <a:avLst/>
          </a:prstGeom>
        </p:spPr>
        <p:txBody>
          <a:bodyPr vert="horz" lIns="90000" tIns="46800" rIns="90000" bIns="4680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15" name="文本占位符 2">
            <a:extLst>
              <a:ext uri="{FF2B5EF4-FFF2-40B4-BE49-F238E27FC236}">
                <a16:creationId xmlns:a16="http://schemas.microsoft.com/office/drawing/2014/main" id="{2B270365-EC12-9D71-B59D-4BA65CEF1442}"/>
              </a:ext>
            </a:extLst>
          </p:cNvPr>
          <p:cNvSpPr>
            <a:spLocks noGrp="1"/>
          </p:cNvSpPr>
          <p:nvPr>
            <p:ph idx="16"/>
            <p:custDataLst>
              <p:tags r:id="rId6"/>
            </p:custDataLst>
          </p:nvPr>
        </p:nvSpPr>
        <p:spPr>
          <a:xfrm>
            <a:off x="6170977" y="3549772"/>
            <a:ext cx="5882407" cy="2607065"/>
          </a:xfrm>
          <a:prstGeom prst="rect">
            <a:avLst/>
          </a:prstGeom>
        </p:spPr>
        <p:txBody>
          <a:bodyPr vert="horz" lIns="90000" tIns="46800" rIns="90000" bIns="4680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pic>
        <p:nvPicPr>
          <p:cNvPr id="11" name="图片 10">
            <a:extLst>
              <a:ext uri="{FF2B5EF4-FFF2-40B4-BE49-F238E27FC236}">
                <a16:creationId xmlns:a16="http://schemas.microsoft.com/office/drawing/2014/main" id="{6D379CAF-B720-BB0A-9916-99609E759360}"/>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713161" y="762"/>
            <a:ext cx="1347462" cy="531515"/>
          </a:xfrm>
          <a:prstGeom prst="rect">
            <a:avLst/>
          </a:prstGeom>
        </p:spPr>
      </p:pic>
    </p:spTree>
    <p:extLst>
      <p:ext uri="{BB962C8B-B14F-4D97-AF65-F5344CB8AC3E}">
        <p14:creationId xmlns:p14="http://schemas.microsoft.com/office/powerpoint/2010/main" val="3342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普通常用板式">
    <p:spTree>
      <p:nvGrpSpPr>
        <p:cNvPr id="1" name=""/>
        <p:cNvGrpSpPr/>
        <p:nvPr/>
      </p:nvGrpSpPr>
      <p:grpSpPr>
        <a:xfrm>
          <a:off x="0" y="0"/>
          <a:ext cx="0" cy="0"/>
          <a:chOff x="0" y="0"/>
          <a:chExt cx="0" cy="0"/>
        </a:xfrm>
      </p:grpSpPr>
      <p:sp>
        <p:nvSpPr>
          <p:cNvPr id="7" name="矩形 6"/>
          <p:cNvSpPr/>
          <p:nvPr userDrawn="1"/>
        </p:nvSpPr>
        <p:spPr>
          <a:xfrm>
            <a:off x="3192145" y="6675120"/>
            <a:ext cx="9000000" cy="180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6495415"/>
            <a:ext cx="9000000" cy="1797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635" y="532130"/>
            <a:ext cx="12191365" cy="72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3"/>
          <p:cNvSpPr>
            <a:spLocks noGrp="1"/>
          </p:cNvSpPr>
          <p:nvPr>
            <p:ph type="title" hasCustomPrompt="1"/>
            <p:custDataLst>
              <p:tags r:id="rId1"/>
            </p:custDataLst>
          </p:nvPr>
        </p:nvSpPr>
        <p:spPr>
          <a:xfrm>
            <a:off x="635" y="0"/>
            <a:ext cx="10464800" cy="532130"/>
          </a:xfrm>
        </p:spPr>
        <p:txBody>
          <a:bodyPr vert="horz" lIns="90000" tIns="46800" rIns="90000" bIns="46800" rtlCol="0" anchor="ctr" anchorCtr="0">
            <a:noAutofit/>
          </a:bodyPr>
          <a:lstStyle>
            <a:lvl1pPr>
              <a:defRPr sz="3600">
                <a:latin typeface="+mj-ea"/>
                <a:ea typeface="+mj-ea"/>
              </a:defRPr>
            </a:lvl1pPr>
          </a:lstStyle>
          <a:p>
            <a:pPr lvl="0"/>
            <a:r>
              <a:rPr lang="zh-CN" altLang="en-US" dirty="0">
                <a:sym typeface="+mn-ea"/>
              </a:rPr>
              <a:t>单击此处编辑标题</a:t>
            </a:r>
            <a:endParaRPr lang="zh-CN" altLang="en-US" dirty="0"/>
          </a:p>
        </p:txBody>
      </p:sp>
      <p:sp>
        <p:nvSpPr>
          <p:cNvPr id="10" name="文本占位符 9"/>
          <p:cNvSpPr>
            <a:spLocks noGrp="1"/>
          </p:cNvSpPr>
          <p:nvPr>
            <p:ph type="body" idx="13" hasCustomPrompt="1"/>
            <p:custDataLst>
              <p:tags r:id="rId2"/>
            </p:custDataLst>
          </p:nvPr>
        </p:nvSpPr>
        <p:spPr>
          <a:xfrm>
            <a:off x="614400" y="6655058"/>
            <a:ext cx="2171998" cy="260635"/>
          </a:xfrm>
        </p:spPr>
        <p:txBody>
          <a:bodyPr lIns="101600" tIns="38100" rIns="76200" bIns="38100" anchor="t" anchorCtr="0">
            <a:noAutofit/>
          </a:bodyPr>
          <a:lstStyle>
            <a:lvl1pPr marL="0" indent="0" algn="l">
              <a:lnSpc>
                <a:spcPct val="100000"/>
              </a:lnSpc>
              <a:buNone/>
              <a:defRPr sz="1000" b="1" spc="200">
                <a:solidFill>
                  <a:schemeClr val="tx1">
                    <a:lumMod val="75000"/>
                    <a:lumOff val="25000"/>
                  </a:schemeClr>
                </a:solidFill>
                <a:latin typeface="+mj-ea"/>
                <a:ea typeface="+mj-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单击此处编辑数据来源</a:t>
            </a:r>
          </a:p>
        </p:txBody>
      </p:sp>
      <p:sp>
        <p:nvSpPr>
          <p:cNvPr id="6" name="文本框 5">
            <a:extLst>
              <a:ext uri="{FF2B5EF4-FFF2-40B4-BE49-F238E27FC236}">
                <a16:creationId xmlns:a16="http://schemas.microsoft.com/office/drawing/2014/main" id="{BB628D62-4925-FD8E-F239-638872AC5299}"/>
              </a:ext>
            </a:extLst>
          </p:cNvPr>
          <p:cNvSpPr txBox="1"/>
          <p:nvPr userDrawn="1"/>
        </p:nvSpPr>
        <p:spPr>
          <a:xfrm>
            <a:off x="-14276" y="6644221"/>
            <a:ext cx="723403" cy="246221"/>
          </a:xfrm>
          <a:prstGeom prst="rect">
            <a:avLst/>
          </a:prstGeom>
          <a:noFill/>
        </p:spPr>
        <p:txBody>
          <a:bodyPr wrap="square" rtlCol="0">
            <a:spAutoFit/>
          </a:bodyPr>
          <a:lstStyle/>
          <a:p>
            <a:r>
              <a:rPr lang="zh-CN" altLang="en-US" sz="1000" b="1" dirty="0">
                <a:latin typeface="+mj-ea"/>
                <a:ea typeface="+mj-ea"/>
              </a:rPr>
              <a:t>资料来源：</a:t>
            </a:r>
          </a:p>
        </p:txBody>
      </p:sp>
      <p:sp>
        <p:nvSpPr>
          <p:cNvPr id="13" name="文本占位符 2">
            <a:extLst>
              <a:ext uri="{FF2B5EF4-FFF2-40B4-BE49-F238E27FC236}">
                <a16:creationId xmlns:a16="http://schemas.microsoft.com/office/drawing/2014/main" id="{1BD248F0-4DFF-9205-3D79-C53E66B77468}"/>
              </a:ext>
            </a:extLst>
          </p:cNvPr>
          <p:cNvSpPr>
            <a:spLocks noGrp="1"/>
          </p:cNvSpPr>
          <p:nvPr>
            <p:ph idx="15"/>
            <p:custDataLst>
              <p:tags r:id="rId3"/>
            </p:custDataLst>
          </p:nvPr>
        </p:nvSpPr>
        <p:spPr>
          <a:xfrm>
            <a:off x="118360" y="3549773"/>
            <a:ext cx="5882407" cy="2607065"/>
          </a:xfrm>
          <a:prstGeom prst="rect">
            <a:avLst/>
          </a:prstGeom>
        </p:spPr>
        <p:txBody>
          <a:bodyPr vert="horz" lIns="90000" tIns="46800" rIns="90000" bIns="4680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15" name="文本占位符 2">
            <a:extLst>
              <a:ext uri="{FF2B5EF4-FFF2-40B4-BE49-F238E27FC236}">
                <a16:creationId xmlns:a16="http://schemas.microsoft.com/office/drawing/2014/main" id="{2B270365-EC12-9D71-B59D-4BA65CEF1442}"/>
              </a:ext>
            </a:extLst>
          </p:cNvPr>
          <p:cNvSpPr>
            <a:spLocks noGrp="1"/>
          </p:cNvSpPr>
          <p:nvPr>
            <p:ph idx="16"/>
            <p:custDataLst>
              <p:tags r:id="rId4"/>
            </p:custDataLst>
          </p:nvPr>
        </p:nvSpPr>
        <p:spPr>
          <a:xfrm>
            <a:off x="6170977" y="3549772"/>
            <a:ext cx="5882407" cy="2607065"/>
          </a:xfrm>
          <a:prstGeom prst="rect">
            <a:avLst/>
          </a:prstGeom>
        </p:spPr>
        <p:txBody>
          <a:bodyPr vert="horz" lIns="90000" tIns="46800" rIns="90000" bIns="4680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3" name="文本占位符 2">
            <a:extLst>
              <a:ext uri="{FF2B5EF4-FFF2-40B4-BE49-F238E27FC236}">
                <a16:creationId xmlns:a16="http://schemas.microsoft.com/office/drawing/2014/main" id="{DE256F3E-8826-EAFB-5572-A9DF4CAC254E}"/>
              </a:ext>
            </a:extLst>
          </p:cNvPr>
          <p:cNvSpPr>
            <a:spLocks noGrp="1"/>
          </p:cNvSpPr>
          <p:nvPr>
            <p:ph idx="1"/>
            <p:custDataLst>
              <p:tags r:id="rId5"/>
            </p:custDataLst>
          </p:nvPr>
        </p:nvSpPr>
        <p:spPr>
          <a:xfrm>
            <a:off x="127000" y="783835"/>
            <a:ext cx="3783368" cy="2607065"/>
          </a:xfrm>
          <a:prstGeom prst="rect">
            <a:avLst/>
          </a:prstGeom>
        </p:spPr>
        <p:txBody>
          <a:bodyPr vert="horz" lIns="90000" tIns="46800" rIns="90000" bIns="4680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5" name="文本占位符 2">
            <a:extLst>
              <a:ext uri="{FF2B5EF4-FFF2-40B4-BE49-F238E27FC236}">
                <a16:creationId xmlns:a16="http://schemas.microsoft.com/office/drawing/2014/main" id="{3F0C0BFF-164C-195C-3361-76CDB74832C0}"/>
              </a:ext>
            </a:extLst>
          </p:cNvPr>
          <p:cNvSpPr>
            <a:spLocks noGrp="1"/>
          </p:cNvSpPr>
          <p:nvPr>
            <p:ph idx="17"/>
            <p:custDataLst>
              <p:tags r:id="rId6"/>
            </p:custDataLst>
          </p:nvPr>
        </p:nvSpPr>
        <p:spPr>
          <a:xfrm>
            <a:off x="4204316" y="773418"/>
            <a:ext cx="3783368" cy="2607065"/>
          </a:xfrm>
          <a:prstGeom prst="rect">
            <a:avLst/>
          </a:prstGeom>
        </p:spPr>
        <p:txBody>
          <a:bodyPr vert="horz" lIns="90000" tIns="46800" rIns="90000" bIns="4680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11" name="文本占位符 2">
            <a:extLst>
              <a:ext uri="{FF2B5EF4-FFF2-40B4-BE49-F238E27FC236}">
                <a16:creationId xmlns:a16="http://schemas.microsoft.com/office/drawing/2014/main" id="{45994539-C782-BDC1-7880-55B268EEB39C}"/>
              </a:ext>
            </a:extLst>
          </p:cNvPr>
          <p:cNvSpPr>
            <a:spLocks noGrp="1"/>
          </p:cNvSpPr>
          <p:nvPr>
            <p:ph idx="18"/>
            <p:custDataLst>
              <p:tags r:id="rId7"/>
            </p:custDataLst>
          </p:nvPr>
        </p:nvSpPr>
        <p:spPr>
          <a:xfrm>
            <a:off x="8281632" y="783835"/>
            <a:ext cx="3783368" cy="2607065"/>
          </a:xfrm>
          <a:prstGeom prst="rect">
            <a:avLst/>
          </a:prstGeom>
        </p:spPr>
        <p:txBody>
          <a:bodyPr vert="horz" lIns="90000" tIns="46800" rIns="90000" bIns="4680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pic>
        <p:nvPicPr>
          <p:cNvPr id="14" name="图片 13">
            <a:extLst>
              <a:ext uri="{FF2B5EF4-FFF2-40B4-BE49-F238E27FC236}">
                <a16:creationId xmlns:a16="http://schemas.microsoft.com/office/drawing/2014/main" id="{4CB37264-ADC8-8F2B-FF90-E2C3BEA97E1D}"/>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10778432" y="-27384"/>
            <a:ext cx="1274952" cy="502913"/>
          </a:xfrm>
          <a:prstGeom prst="rect">
            <a:avLst/>
          </a:prstGeom>
        </p:spPr>
      </p:pic>
    </p:spTree>
    <p:extLst>
      <p:ext uri="{BB962C8B-B14F-4D97-AF65-F5344CB8AC3E}">
        <p14:creationId xmlns:p14="http://schemas.microsoft.com/office/powerpoint/2010/main" val="4190641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普通常用板式">
    <p:spTree>
      <p:nvGrpSpPr>
        <p:cNvPr id="1" name=""/>
        <p:cNvGrpSpPr/>
        <p:nvPr/>
      </p:nvGrpSpPr>
      <p:grpSpPr>
        <a:xfrm>
          <a:off x="0" y="0"/>
          <a:ext cx="0" cy="0"/>
          <a:chOff x="0" y="0"/>
          <a:chExt cx="0" cy="0"/>
        </a:xfrm>
      </p:grpSpPr>
      <p:sp>
        <p:nvSpPr>
          <p:cNvPr id="7" name="矩形 6"/>
          <p:cNvSpPr/>
          <p:nvPr userDrawn="1"/>
        </p:nvSpPr>
        <p:spPr>
          <a:xfrm>
            <a:off x="3192145" y="6675120"/>
            <a:ext cx="9000000" cy="180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6495415"/>
            <a:ext cx="9000000" cy="1797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635" y="532130"/>
            <a:ext cx="12191365" cy="72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3"/>
          <p:cNvSpPr>
            <a:spLocks noGrp="1"/>
          </p:cNvSpPr>
          <p:nvPr>
            <p:ph type="title" hasCustomPrompt="1"/>
            <p:custDataLst>
              <p:tags r:id="rId1"/>
            </p:custDataLst>
          </p:nvPr>
        </p:nvSpPr>
        <p:spPr>
          <a:xfrm>
            <a:off x="635" y="0"/>
            <a:ext cx="10464800" cy="532130"/>
          </a:xfrm>
        </p:spPr>
        <p:txBody>
          <a:bodyPr vert="horz" lIns="90000" tIns="46800" rIns="90000" bIns="46800" rtlCol="0" anchor="ctr" anchorCtr="0">
            <a:noAutofit/>
          </a:bodyPr>
          <a:lstStyle>
            <a:lvl1pPr>
              <a:defRPr sz="3600">
                <a:latin typeface="+mj-ea"/>
                <a:ea typeface="+mj-ea"/>
              </a:defRPr>
            </a:lvl1pPr>
          </a:lstStyle>
          <a:p>
            <a:pPr lvl="0"/>
            <a:r>
              <a:rPr lang="zh-CN" altLang="en-US" dirty="0">
                <a:sym typeface="+mn-ea"/>
              </a:rPr>
              <a:t>单击此处编辑标题</a:t>
            </a:r>
            <a:endParaRPr lang="zh-CN" altLang="en-US" dirty="0"/>
          </a:p>
        </p:txBody>
      </p:sp>
      <p:sp>
        <p:nvSpPr>
          <p:cNvPr id="10" name="文本占位符 9"/>
          <p:cNvSpPr>
            <a:spLocks noGrp="1"/>
          </p:cNvSpPr>
          <p:nvPr>
            <p:ph type="body" idx="13" hasCustomPrompt="1"/>
            <p:custDataLst>
              <p:tags r:id="rId2"/>
            </p:custDataLst>
          </p:nvPr>
        </p:nvSpPr>
        <p:spPr>
          <a:xfrm>
            <a:off x="614400" y="6655058"/>
            <a:ext cx="2171998" cy="260635"/>
          </a:xfrm>
        </p:spPr>
        <p:txBody>
          <a:bodyPr lIns="101600" tIns="38100" rIns="76200" bIns="38100" anchor="t" anchorCtr="0">
            <a:noAutofit/>
          </a:bodyPr>
          <a:lstStyle>
            <a:lvl1pPr marL="0" indent="0" algn="l">
              <a:lnSpc>
                <a:spcPct val="100000"/>
              </a:lnSpc>
              <a:buNone/>
              <a:defRPr sz="1000" b="1" spc="200">
                <a:solidFill>
                  <a:schemeClr val="tx1">
                    <a:lumMod val="75000"/>
                    <a:lumOff val="25000"/>
                  </a:schemeClr>
                </a:solidFill>
                <a:latin typeface="+mj-ea"/>
                <a:ea typeface="+mj-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单击此处编辑数据来源</a:t>
            </a:r>
          </a:p>
        </p:txBody>
      </p:sp>
      <p:sp>
        <p:nvSpPr>
          <p:cNvPr id="3" name="文本占位符 2">
            <a:extLst>
              <a:ext uri="{FF2B5EF4-FFF2-40B4-BE49-F238E27FC236}">
                <a16:creationId xmlns:a16="http://schemas.microsoft.com/office/drawing/2014/main" id="{DE256F3E-8826-EAFB-5572-A9DF4CAC254E}"/>
              </a:ext>
            </a:extLst>
          </p:cNvPr>
          <p:cNvSpPr>
            <a:spLocks noGrp="1"/>
          </p:cNvSpPr>
          <p:nvPr>
            <p:ph idx="1"/>
            <p:custDataLst>
              <p:tags r:id="rId3"/>
            </p:custDataLst>
          </p:nvPr>
        </p:nvSpPr>
        <p:spPr>
          <a:xfrm>
            <a:off x="118361" y="621983"/>
            <a:ext cx="3783368" cy="2765937"/>
          </a:xfrm>
          <a:prstGeom prst="rect">
            <a:avLst/>
          </a:prstGeom>
        </p:spPr>
        <p:txBody>
          <a:bodyPr vert="horz" lIns="90000" tIns="46800" rIns="90000" bIns="4680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6" name="文本框 5">
            <a:extLst>
              <a:ext uri="{FF2B5EF4-FFF2-40B4-BE49-F238E27FC236}">
                <a16:creationId xmlns:a16="http://schemas.microsoft.com/office/drawing/2014/main" id="{BB628D62-4925-FD8E-F239-638872AC5299}"/>
              </a:ext>
            </a:extLst>
          </p:cNvPr>
          <p:cNvSpPr txBox="1"/>
          <p:nvPr userDrawn="1"/>
        </p:nvSpPr>
        <p:spPr>
          <a:xfrm>
            <a:off x="-14276" y="6644221"/>
            <a:ext cx="723403" cy="246221"/>
          </a:xfrm>
          <a:prstGeom prst="rect">
            <a:avLst/>
          </a:prstGeom>
          <a:noFill/>
        </p:spPr>
        <p:txBody>
          <a:bodyPr wrap="square" rtlCol="0">
            <a:spAutoFit/>
          </a:bodyPr>
          <a:lstStyle/>
          <a:p>
            <a:r>
              <a:rPr lang="zh-CN" altLang="en-US" sz="1000" b="1" dirty="0">
                <a:latin typeface="+mj-ea"/>
                <a:ea typeface="+mj-ea"/>
              </a:rPr>
              <a:t>资料来源：</a:t>
            </a:r>
          </a:p>
        </p:txBody>
      </p:sp>
      <p:sp>
        <p:nvSpPr>
          <p:cNvPr id="13" name="文本占位符 2">
            <a:extLst>
              <a:ext uri="{FF2B5EF4-FFF2-40B4-BE49-F238E27FC236}">
                <a16:creationId xmlns:a16="http://schemas.microsoft.com/office/drawing/2014/main" id="{1BD248F0-4DFF-9205-3D79-C53E66B77468}"/>
              </a:ext>
            </a:extLst>
          </p:cNvPr>
          <p:cNvSpPr>
            <a:spLocks noGrp="1"/>
          </p:cNvSpPr>
          <p:nvPr>
            <p:ph idx="15"/>
            <p:custDataLst>
              <p:tags r:id="rId4"/>
            </p:custDataLst>
          </p:nvPr>
        </p:nvSpPr>
        <p:spPr>
          <a:xfrm>
            <a:off x="118361" y="3585488"/>
            <a:ext cx="3783368" cy="2765937"/>
          </a:xfrm>
          <a:prstGeom prst="rect">
            <a:avLst/>
          </a:prstGeom>
        </p:spPr>
        <p:txBody>
          <a:bodyPr vert="horz" lIns="90000" tIns="46800" rIns="90000" bIns="4680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5" name="文本占位符 2">
            <a:extLst>
              <a:ext uri="{FF2B5EF4-FFF2-40B4-BE49-F238E27FC236}">
                <a16:creationId xmlns:a16="http://schemas.microsoft.com/office/drawing/2014/main" id="{ABBC558D-124E-B845-DBC8-4E2DC34C8C5C}"/>
              </a:ext>
            </a:extLst>
          </p:cNvPr>
          <p:cNvSpPr>
            <a:spLocks noGrp="1"/>
          </p:cNvSpPr>
          <p:nvPr>
            <p:ph idx="16"/>
            <p:custDataLst>
              <p:tags r:id="rId5"/>
            </p:custDataLst>
          </p:nvPr>
        </p:nvSpPr>
        <p:spPr>
          <a:xfrm>
            <a:off x="4204316" y="621983"/>
            <a:ext cx="3783368" cy="2765937"/>
          </a:xfrm>
          <a:prstGeom prst="rect">
            <a:avLst/>
          </a:prstGeom>
        </p:spPr>
        <p:txBody>
          <a:bodyPr vert="horz" lIns="90000" tIns="46800" rIns="90000" bIns="4680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11" name="文本占位符 2">
            <a:extLst>
              <a:ext uri="{FF2B5EF4-FFF2-40B4-BE49-F238E27FC236}">
                <a16:creationId xmlns:a16="http://schemas.microsoft.com/office/drawing/2014/main" id="{59860853-FB3A-DB79-0C56-E04A494B3C41}"/>
              </a:ext>
            </a:extLst>
          </p:cNvPr>
          <p:cNvSpPr>
            <a:spLocks noGrp="1"/>
          </p:cNvSpPr>
          <p:nvPr>
            <p:ph idx="17"/>
            <p:custDataLst>
              <p:tags r:id="rId6"/>
            </p:custDataLst>
          </p:nvPr>
        </p:nvSpPr>
        <p:spPr>
          <a:xfrm>
            <a:off x="4204316" y="3585488"/>
            <a:ext cx="3783368" cy="2765937"/>
          </a:xfrm>
          <a:prstGeom prst="rect">
            <a:avLst/>
          </a:prstGeom>
        </p:spPr>
        <p:txBody>
          <a:bodyPr vert="horz" lIns="90000" tIns="46800" rIns="90000" bIns="4680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14" name="文本占位符 2">
            <a:extLst>
              <a:ext uri="{FF2B5EF4-FFF2-40B4-BE49-F238E27FC236}">
                <a16:creationId xmlns:a16="http://schemas.microsoft.com/office/drawing/2014/main" id="{6AC49DD8-E8E0-AAA0-8F49-CD82065DDED7}"/>
              </a:ext>
            </a:extLst>
          </p:cNvPr>
          <p:cNvSpPr>
            <a:spLocks noGrp="1"/>
          </p:cNvSpPr>
          <p:nvPr>
            <p:ph idx="18"/>
            <p:custDataLst>
              <p:tags r:id="rId7"/>
            </p:custDataLst>
          </p:nvPr>
        </p:nvSpPr>
        <p:spPr>
          <a:xfrm>
            <a:off x="8250010" y="621983"/>
            <a:ext cx="3783368" cy="2765937"/>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6" name="文本占位符 2">
            <a:extLst>
              <a:ext uri="{FF2B5EF4-FFF2-40B4-BE49-F238E27FC236}">
                <a16:creationId xmlns:a16="http://schemas.microsoft.com/office/drawing/2014/main" id="{C0869892-09A9-16FD-81E0-242FF2D0C2B0}"/>
              </a:ext>
            </a:extLst>
          </p:cNvPr>
          <p:cNvSpPr>
            <a:spLocks noGrp="1"/>
          </p:cNvSpPr>
          <p:nvPr>
            <p:ph idx="19"/>
            <p:custDataLst>
              <p:tags r:id="rId8"/>
            </p:custDataLst>
          </p:nvPr>
        </p:nvSpPr>
        <p:spPr>
          <a:xfrm>
            <a:off x="8250010" y="3585488"/>
            <a:ext cx="3783368" cy="2765937"/>
          </a:xfrm>
          <a:prstGeom prst="rect">
            <a:avLst/>
          </a:prstGeom>
        </p:spPr>
        <p:txBody>
          <a:bodyPr vert="horz" lIns="90000" tIns="46800" rIns="90000" bIns="4680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pic>
        <p:nvPicPr>
          <p:cNvPr id="15" name="图片 14">
            <a:extLst>
              <a:ext uri="{FF2B5EF4-FFF2-40B4-BE49-F238E27FC236}">
                <a16:creationId xmlns:a16="http://schemas.microsoft.com/office/drawing/2014/main" id="{7E754DDE-2B27-5939-A777-C2E64A301BF4}"/>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10758450" y="29226"/>
            <a:ext cx="1274928" cy="502904"/>
          </a:xfrm>
          <a:prstGeom prst="rect">
            <a:avLst/>
          </a:prstGeom>
        </p:spPr>
      </p:pic>
    </p:spTree>
    <p:extLst>
      <p:ext uri="{BB962C8B-B14F-4D97-AF65-F5344CB8AC3E}">
        <p14:creationId xmlns:p14="http://schemas.microsoft.com/office/powerpoint/2010/main" val="4292539695"/>
      </p:ext>
    </p:extLst>
  </p:cSld>
  <p:clrMapOvr>
    <a:masterClrMapping/>
  </p:clrMapOvr>
  <p:extLst>
    <p:ext uri="{DCECCB84-F9BA-43D5-87BE-67443E8EF086}">
      <p15:sldGuideLst xmlns:p15="http://schemas.microsoft.com/office/powerpoint/2012/main">
        <p15:guide id="1" pos="257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普通常用板式">
    <p:spTree>
      <p:nvGrpSpPr>
        <p:cNvPr id="1" name=""/>
        <p:cNvGrpSpPr/>
        <p:nvPr/>
      </p:nvGrpSpPr>
      <p:grpSpPr>
        <a:xfrm>
          <a:off x="0" y="0"/>
          <a:ext cx="0" cy="0"/>
          <a:chOff x="0" y="0"/>
          <a:chExt cx="0" cy="0"/>
        </a:xfrm>
      </p:grpSpPr>
      <p:sp>
        <p:nvSpPr>
          <p:cNvPr id="7" name="矩形 6"/>
          <p:cNvSpPr/>
          <p:nvPr userDrawn="1"/>
        </p:nvSpPr>
        <p:spPr>
          <a:xfrm>
            <a:off x="3192145" y="6675120"/>
            <a:ext cx="9000000" cy="180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6495415"/>
            <a:ext cx="9000000" cy="1797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3"/>
          <p:cNvSpPr>
            <a:spLocks noGrp="1"/>
          </p:cNvSpPr>
          <p:nvPr>
            <p:ph type="title" hasCustomPrompt="1"/>
            <p:custDataLst>
              <p:tags r:id="rId1"/>
            </p:custDataLst>
          </p:nvPr>
        </p:nvSpPr>
        <p:spPr>
          <a:xfrm>
            <a:off x="635" y="0"/>
            <a:ext cx="10464800" cy="532130"/>
          </a:xfrm>
        </p:spPr>
        <p:txBody>
          <a:bodyPr vert="horz" lIns="90000" tIns="46800" rIns="90000" bIns="46800" rtlCol="0" anchor="ctr" anchorCtr="0">
            <a:noAutofit/>
          </a:bodyPr>
          <a:lstStyle>
            <a:lvl1pPr>
              <a:defRPr sz="3600">
                <a:latin typeface="+mj-ea"/>
                <a:ea typeface="+mj-ea"/>
              </a:defRPr>
            </a:lvl1pPr>
          </a:lstStyle>
          <a:p>
            <a:pPr lvl="0"/>
            <a:r>
              <a:rPr lang="zh-CN" altLang="en-US" dirty="0">
                <a:sym typeface="+mn-ea"/>
              </a:rPr>
              <a:t>单击此处编辑标题</a:t>
            </a:r>
            <a:endParaRPr lang="zh-CN" altLang="en-US" dirty="0"/>
          </a:p>
        </p:txBody>
      </p:sp>
      <p:sp>
        <p:nvSpPr>
          <p:cNvPr id="10" name="文本占位符 9"/>
          <p:cNvSpPr>
            <a:spLocks noGrp="1"/>
          </p:cNvSpPr>
          <p:nvPr>
            <p:ph type="body" idx="13" hasCustomPrompt="1"/>
            <p:custDataLst>
              <p:tags r:id="rId2"/>
            </p:custDataLst>
          </p:nvPr>
        </p:nvSpPr>
        <p:spPr>
          <a:xfrm>
            <a:off x="614400" y="6655058"/>
            <a:ext cx="2171998" cy="260635"/>
          </a:xfrm>
        </p:spPr>
        <p:txBody>
          <a:bodyPr lIns="101600" tIns="38100" rIns="76200" bIns="38100" anchor="t" anchorCtr="0">
            <a:noAutofit/>
          </a:bodyPr>
          <a:lstStyle>
            <a:lvl1pPr marL="0" indent="0" algn="l">
              <a:lnSpc>
                <a:spcPct val="100000"/>
              </a:lnSpc>
              <a:buNone/>
              <a:defRPr sz="1000" b="1" spc="200">
                <a:solidFill>
                  <a:schemeClr val="tx1">
                    <a:lumMod val="75000"/>
                    <a:lumOff val="25000"/>
                  </a:schemeClr>
                </a:solidFill>
                <a:latin typeface="+mj-ea"/>
                <a:ea typeface="+mj-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单击此处编辑数据来源</a:t>
            </a:r>
          </a:p>
        </p:txBody>
      </p:sp>
      <p:sp>
        <p:nvSpPr>
          <p:cNvPr id="3" name="文本占位符 2">
            <a:extLst>
              <a:ext uri="{FF2B5EF4-FFF2-40B4-BE49-F238E27FC236}">
                <a16:creationId xmlns:a16="http://schemas.microsoft.com/office/drawing/2014/main" id="{DE256F3E-8826-EAFB-5572-A9DF4CAC254E}"/>
              </a:ext>
            </a:extLst>
          </p:cNvPr>
          <p:cNvSpPr>
            <a:spLocks noGrp="1"/>
          </p:cNvSpPr>
          <p:nvPr>
            <p:ph idx="1"/>
            <p:custDataLst>
              <p:tags r:id="rId3"/>
            </p:custDataLst>
          </p:nvPr>
        </p:nvSpPr>
        <p:spPr>
          <a:xfrm>
            <a:off x="118361" y="604317"/>
            <a:ext cx="2881639" cy="2765937"/>
          </a:xfrm>
          <a:prstGeom prst="rect">
            <a:avLst/>
          </a:prstGeom>
        </p:spPr>
        <p:txBody>
          <a:bodyPr vert="horz" lIns="90000" tIns="46800" rIns="90000" bIns="4680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6" name="文本框 5">
            <a:extLst>
              <a:ext uri="{FF2B5EF4-FFF2-40B4-BE49-F238E27FC236}">
                <a16:creationId xmlns:a16="http://schemas.microsoft.com/office/drawing/2014/main" id="{BB628D62-4925-FD8E-F239-638872AC5299}"/>
              </a:ext>
            </a:extLst>
          </p:cNvPr>
          <p:cNvSpPr txBox="1"/>
          <p:nvPr userDrawn="1"/>
        </p:nvSpPr>
        <p:spPr>
          <a:xfrm>
            <a:off x="-14276" y="6644221"/>
            <a:ext cx="723403" cy="246221"/>
          </a:xfrm>
          <a:prstGeom prst="rect">
            <a:avLst/>
          </a:prstGeom>
          <a:noFill/>
        </p:spPr>
        <p:txBody>
          <a:bodyPr wrap="square" rtlCol="0">
            <a:spAutoFit/>
          </a:bodyPr>
          <a:lstStyle/>
          <a:p>
            <a:r>
              <a:rPr lang="zh-CN" altLang="en-US" sz="1000" b="1" dirty="0">
                <a:latin typeface="+mj-ea"/>
                <a:ea typeface="+mj-ea"/>
              </a:rPr>
              <a:t>资料来源：</a:t>
            </a:r>
          </a:p>
        </p:txBody>
      </p:sp>
      <p:sp>
        <p:nvSpPr>
          <p:cNvPr id="13" name="文本占位符 2">
            <a:extLst>
              <a:ext uri="{FF2B5EF4-FFF2-40B4-BE49-F238E27FC236}">
                <a16:creationId xmlns:a16="http://schemas.microsoft.com/office/drawing/2014/main" id="{1BD248F0-4DFF-9205-3D79-C53E66B77468}"/>
              </a:ext>
            </a:extLst>
          </p:cNvPr>
          <p:cNvSpPr>
            <a:spLocks noGrp="1"/>
          </p:cNvSpPr>
          <p:nvPr>
            <p:ph idx="15"/>
            <p:custDataLst>
              <p:tags r:id="rId4"/>
            </p:custDataLst>
          </p:nvPr>
        </p:nvSpPr>
        <p:spPr>
          <a:xfrm>
            <a:off x="118361" y="3585488"/>
            <a:ext cx="3783368" cy="2765937"/>
          </a:xfrm>
          <a:prstGeom prst="rect">
            <a:avLst/>
          </a:prstGeom>
        </p:spPr>
        <p:txBody>
          <a:bodyPr vert="horz" lIns="90000" tIns="46800" rIns="90000" bIns="4680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11" name="文本占位符 2">
            <a:extLst>
              <a:ext uri="{FF2B5EF4-FFF2-40B4-BE49-F238E27FC236}">
                <a16:creationId xmlns:a16="http://schemas.microsoft.com/office/drawing/2014/main" id="{59860853-FB3A-DB79-0C56-E04A494B3C41}"/>
              </a:ext>
            </a:extLst>
          </p:cNvPr>
          <p:cNvSpPr>
            <a:spLocks noGrp="1"/>
          </p:cNvSpPr>
          <p:nvPr>
            <p:ph idx="17"/>
            <p:custDataLst>
              <p:tags r:id="rId5"/>
            </p:custDataLst>
          </p:nvPr>
        </p:nvSpPr>
        <p:spPr>
          <a:xfrm>
            <a:off x="4204316" y="3585488"/>
            <a:ext cx="3783368" cy="2765937"/>
          </a:xfrm>
          <a:prstGeom prst="rect">
            <a:avLst/>
          </a:prstGeom>
        </p:spPr>
        <p:txBody>
          <a:bodyPr vert="horz" lIns="90000" tIns="46800" rIns="90000" bIns="4680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16" name="文本占位符 2">
            <a:extLst>
              <a:ext uri="{FF2B5EF4-FFF2-40B4-BE49-F238E27FC236}">
                <a16:creationId xmlns:a16="http://schemas.microsoft.com/office/drawing/2014/main" id="{C0869892-09A9-16FD-81E0-242FF2D0C2B0}"/>
              </a:ext>
            </a:extLst>
          </p:cNvPr>
          <p:cNvSpPr>
            <a:spLocks noGrp="1"/>
          </p:cNvSpPr>
          <p:nvPr>
            <p:ph idx="19"/>
            <p:custDataLst>
              <p:tags r:id="rId6"/>
            </p:custDataLst>
          </p:nvPr>
        </p:nvSpPr>
        <p:spPr>
          <a:xfrm>
            <a:off x="8250010" y="3585488"/>
            <a:ext cx="3783368" cy="2765937"/>
          </a:xfrm>
          <a:prstGeom prst="rect">
            <a:avLst/>
          </a:prstGeom>
        </p:spPr>
        <p:txBody>
          <a:bodyPr vert="horz" lIns="90000" tIns="46800" rIns="90000" bIns="4680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12" name="文本占位符 2">
            <a:extLst>
              <a:ext uri="{FF2B5EF4-FFF2-40B4-BE49-F238E27FC236}">
                <a16:creationId xmlns:a16="http://schemas.microsoft.com/office/drawing/2014/main" id="{8EEDBE6C-BB30-8800-4F09-579F88C467A2}"/>
              </a:ext>
            </a:extLst>
          </p:cNvPr>
          <p:cNvSpPr>
            <a:spLocks noGrp="1"/>
          </p:cNvSpPr>
          <p:nvPr>
            <p:ph idx="20"/>
            <p:custDataLst>
              <p:tags r:id="rId7"/>
            </p:custDataLst>
          </p:nvPr>
        </p:nvSpPr>
        <p:spPr>
          <a:xfrm>
            <a:off x="3142361" y="604317"/>
            <a:ext cx="2881639" cy="2765937"/>
          </a:xfrm>
          <a:prstGeom prst="rect">
            <a:avLst/>
          </a:prstGeom>
        </p:spPr>
        <p:txBody>
          <a:bodyPr vert="horz" lIns="90000" tIns="46800" rIns="90000" bIns="4680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19" name="文本占位符 2">
            <a:extLst>
              <a:ext uri="{FF2B5EF4-FFF2-40B4-BE49-F238E27FC236}">
                <a16:creationId xmlns:a16="http://schemas.microsoft.com/office/drawing/2014/main" id="{075AFF7A-2DDA-25F5-03C5-80B2E1194FC1}"/>
              </a:ext>
            </a:extLst>
          </p:cNvPr>
          <p:cNvSpPr>
            <a:spLocks noGrp="1"/>
          </p:cNvSpPr>
          <p:nvPr>
            <p:ph idx="21"/>
            <p:custDataLst>
              <p:tags r:id="rId8"/>
            </p:custDataLst>
          </p:nvPr>
        </p:nvSpPr>
        <p:spPr>
          <a:xfrm>
            <a:off x="6150014" y="604317"/>
            <a:ext cx="2881639" cy="2765937"/>
          </a:xfrm>
          <a:prstGeom prst="rect">
            <a:avLst/>
          </a:prstGeom>
        </p:spPr>
        <p:txBody>
          <a:bodyPr vert="horz" lIns="90000" tIns="46800" rIns="90000" bIns="4680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20" name="文本占位符 2">
            <a:extLst>
              <a:ext uri="{FF2B5EF4-FFF2-40B4-BE49-F238E27FC236}">
                <a16:creationId xmlns:a16="http://schemas.microsoft.com/office/drawing/2014/main" id="{BBF7F145-06D7-9341-ADDD-B8FF3B6E2C4B}"/>
              </a:ext>
            </a:extLst>
          </p:cNvPr>
          <p:cNvSpPr>
            <a:spLocks noGrp="1"/>
          </p:cNvSpPr>
          <p:nvPr>
            <p:ph idx="22"/>
            <p:custDataLst>
              <p:tags r:id="rId9"/>
            </p:custDataLst>
          </p:nvPr>
        </p:nvSpPr>
        <p:spPr>
          <a:xfrm>
            <a:off x="9174014" y="604317"/>
            <a:ext cx="2881639" cy="2765937"/>
          </a:xfrm>
          <a:prstGeom prst="rect">
            <a:avLst/>
          </a:prstGeom>
        </p:spPr>
        <p:txBody>
          <a:bodyPr vert="horz" lIns="90000" tIns="46800" rIns="90000" bIns="4680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pic>
        <p:nvPicPr>
          <p:cNvPr id="9" name="图片 8">
            <a:extLst>
              <a:ext uri="{FF2B5EF4-FFF2-40B4-BE49-F238E27FC236}">
                <a16:creationId xmlns:a16="http://schemas.microsoft.com/office/drawing/2014/main" id="{9B454EEB-EBA2-511E-AE47-43D84ECF8C59}"/>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0818361" y="79670"/>
            <a:ext cx="1238546" cy="488553"/>
          </a:xfrm>
          <a:prstGeom prst="rect">
            <a:avLst/>
          </a:prstGeom>
        </p:spPr>
      </p:pic>
    </p:spTree>
    <p:extLst>
      <p:ext uri="{BB962C8B-B14F-4D97-AF65-F5344CB8AC3E}">
        <p14:creationId xmlns:p14="http://schemas.microsoft.com/office/powerpoint/2010/main" val="624956667"/>
      </p:ext>
    </p:extLst>
  </p:cSld>
  <p:clrMapOvr>
    <a:masterClrMapping/>
  </p:clrMapOvr>
  <p:extLst>
    <p:ext uri="{DCECCB84-F9BA-43D5-87BE-67443E8EF086}">
      <p15:sldGuideLst xmlns:p15="http://schemas.microsoft.com/office/powerpoint/2012/main">
        <p15:guide id="1" pos="257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ags" Target="../tags/tag4.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ags" Target="../tags/tag3.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35"/>
            </p:custDataLst>
          </p:nvPr>
        </p:nvSpPr>
        <p:spPr>
          <a:xfrm>
            <a:off x="180561" y="96672"/>
            <a:ext cx="11832473"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36"/>
            </p:custDataLst>
          </p:nvPr>
        </p:nvSpPr>
        <p:spPr>
          <a:xfrm>
            <a:off x="114300" y="981000"/>
            <a:ext cx="11832472" cy="5369284"/>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矩形 3">
            <a:extLst>
              <a:ext uri="{FF2B5EF4-FFF2-40B4-BE49-F238E27FC236}">
                <a16:creationId xmlns:a16="http://schemas.microsoft.com/office/drawing/2014/main" id="{0A90C6A1-F20E-1197-9DCF-0514C4EDDEDC}"/>
              </a:ext>
            </a:extLst>
          </p:cNvPr>
          <p:cNvSpPr/>
          <p:nvPr userDrawn="1"/>
        </p:nvSpPr>
        <p:spPr>
          <a:xfrm>
            <a:off x="-1680000" y="1669434"/>
            <a:ext cx="1584000" cy="168756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83FB2F75-8107-9034-333C-9B854DAD6F2E}"/>
              </a:ext>
            </a:extLst>
          </p:cNvPr>
          <p:cNvSpPr txBox="1"/>
          <p:nvPr userDrawn="1"/>
        </p:nvSpPr>
        <p:spPr>
          <a:xfrm>
            <a:off x="-1320000" y="1669434"/>
            <a:ext cx="936000" cy="369332"/>
          </a:xfrm>
          <a:prstGeom prst="rect">
            <a:avLst/>
          </a:prstGeom>
          <a:noFill/>
        </p:spPr>
        <p:txBody>
          <a:bodyPr wrap="square" rtlCol="0">
            <a:spAutoFit/>
          </a:bodyPr>
          <a:lstStyle/>
          <a:p>
            <a:r>
              <a:rPr lang="zh-CN" altLang="en-US" dirty="0"/>
              <a:t>主色调</a:t>
            </a:r>
          </a:p>
        </p:txBody>
      </p:sp>
      <p:sp>
        <p:nvSpPr>
          <p:cNvPr id="6" name="矩形 5">
            <a:extLst>
              <a:ext uri="{FF2B5EF4-FFF2-40B4-BE49-F238E27FC236}">
                <a16:creationId xmlns:a16="http://schemas.microsoft.com/office/drawing/2014/main" id="{45E2A5C6-613D-5A25-9C40-7F09592B4BEB}"/>
              </a:ext>
            </a:extLst>
          </p:cNvPr>
          <p:cNvSpPr/>
          <p:nvPr userDrawn="1"/>
        </p:nvSpPr>
        <p:spPr>
          <a:xfrm>
            <a:off x="-1608000" y="2061000"/>
            <a:ext cx="1440000" cy="369332"/>
          </a:xfrm>
          <a:prstGeom prst="rect">
            <a:avLst/>
          </a:prstGeom>
          <a:solidFill>
            <a:srgbClr val="FFBA55"/>
          </a:solidFill>
          <a:ln>
            <a:solidFill>
              <a:srgbClr val="FFBA5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255/186/85</a:t>
            </a:r>
            <a:endParaRPr lang="zh-CN" altLang="en-US" dirty="0"/>
          </a:p>
        </p:txBody>
      </p:sp>
      <p:sp>
        <p:nvSpPr>
          <p:cNvPr id="7" name="矩形 6">
            <a:extLst>
              <a:ext uri="{FF2B5EF4-FFF2-40B4-BE49-F238E27FC236}">
                <a16:creationId xmlns:a16="http://schemas.microsoft.com/office/drawing/2014/main" id="{AC61B48A-19AE-E2AD-FEEF-78755F01CD31}"/>
              </a:ext>
            </a:extLst>
          </p:cNvPr>
          <p:cNvSpPr/>
          <p:nvPr userDrawn="1"/>
        </p:nvSpPr>
        <p:spPr>
          <a:xfrm>
            <a:off x="-1617550" y="2637232"/>
            <a:ext cx="1440000" cy="369332"/>
          </a:xfrm>
          <a:prstGeom prst="rect">
            <a:avLst/>
          </a:prstGeom>
          <a:solidFill>
            <a:srgbClr val="2094CE"/>
          </a:solidFill>
          <a:ln>
            <a:solidFill>
              <a:srgbClr val="2094C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32/148/206</a:t>
            </a:r>
            <a:endParaRPr lang="zh-CN" altLang="en-US" dirty="0"/>
          </a:p>
        </p:txBody>
      </p:sp>
    </p:spTree>
    <p:custDataLst>
      <p:tags r:id="rId34"/>
    </p:custDataLst>
  </p:cSld>
  <p:clrMap bg1="lt1" tx1="dk1" bg2="lt2" tx2="dk2" accent1="accent1" accent2="accent2" accent3="accent3" accent4="accent4" accent5="accent5" accent6="accent6" hlink="hlink" folHlink="folHlink"/>
  <p:sldLayoutIdLst>
    <p:sldLayoutId id="2147483649" r:id="rId1"/>
    <p:sldLayoutId id="2147483685" r:id="rId2"/>
    <p:sldLayoutId id="2147483673" r:id="rId3"/>
    <p:sldLayoutId id="2147483650" r:id="rId4"/>
    <p:sldLayoutId id="2147483669" r:id="rId5"/>
    <p:sldLayoutId id="2147483670" r:id="rId6"/>
    <p:sldLayoutId id="2147483674" r:id="rId7"/>
    <p:sldLayoutId id="2147483671" r:id="rId8"/>
    <p:sldLayoutId id="2147483672" r:id="rId9"/>
    <p:sldLayoutId id="2147483675" r:id="rId10"/>
    <p:sldLayoutId id="2147483651" r:id="rId11"/>
    <p:sldLayoutId id="2147483652" r:id="rId12"/>
    <p:sldLayoutId id="2147483691" r:id="rId13"/>
    <p:sldLayoutId id="2147483692" r:id="rId14"/>
    <p:sldLayoutId id="2147483693" r:id="rId15"/>
    <p:sldLayoutId id="2147483653" r:id="rId16"/>
    <p:sldLayoutId id="2147483654" r:id="rId17"/>
    <p:sldLayoutId id="2147483655" r:id="rId18"/>
    <p:sldLayoutId id="2147483678" r:id="rId19"/>
    <p:sldLayoutId id="2147483679" r:id="rId20"/>
    <p:sldLayoutId id="2147483694" r:id="rId21"/>
    <p:sldLayoutId id="2147483680" r:id="rId22"/>
    <p:sldLayoutId id="2147483681" r:id="rId23"/>
    <p:sldLayoutId id="2147483682" r:id="rId24"/>
    <p:sldLayoutId id="2147483683" r:id="rId25"/>
    <p:sldLayoutId id="2147483684" r:id="rId26"/>
    <p:sldLayoutId id="2147483668" r:id="rId27"/>
    <p:sldLayoutId id="2147483686" r:id="rId28"/>
    <p:sldLayoutId id="2147483687" r:id="rId29"/>
    <p:sldLayoutId id="2147483688" r:id="rId30"/>
    <p:sldLayoutId id="2147483689" r:id="rId31"/>
    <p:sldLayoutId id="2147483690" r:id="rId32"/>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36" userDrawn="1">
          <p15:clr>
            <a:srgbClr val="F26B43"/>
          </p15:clr>
        </p15:guide>
        <p15:guide id="2" pos="3840" userDrawn="1">
          <p15:clr>
            <a:srgbClr val="F26B43"/>
          </p15:clr>
        </p15:guide>
        <p15:guide id="3" orient="horz" pos="40" userDrawn="1">
          <p15:clr>
            <a:srgbClr val="F26B43"/>
          </p15:clr>
        </p15:guide>
        <p15:guide id="4" orient="horz" pos="4272" userDrawn="1">
          <p15:clr>
            <a:srgbClr val="F26B43"/>
          </p15:clr>
        </p15:guide>
        <p15:guide id="5" pos="72" userDrawn="1">
          <p15:clr>
            <a:srgbClr val="F26B43"/>
          </p15:clr>
        </p15:guide>
        <p15:guide id="6" pos="7600" userDrawn="1">
          <p15:clr>
            <a:srgbClr val="F26B43"/>
          </p15:clr>
        </p15:guide>
        <p15:guide id="7" orient="horz" pos="80" userDrawn="1">
          <p15:clr>
            <a:srgbClr val="F26B43"/>
          </p15:clr>
        </p15:guide>
        <p15:guide id="8" orient="horz" pos="4232" userDrawn="1">
          <p15:clr>
            <a:srgbClr val="F26B43"/>
          </p15:clr>
        </p15:guide>
        <p15:guide id="9" orient="horz" pos="418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BC789303-E650-4B2D-8F70-BAB9D45D9B99}"/>
              </a:ext>
            </a:extLst>
          </p:cNvPr>
          <p:cNvSpPr>
            <a:spLocks noGrp="1"/>
          </p:cNvSpPr>
          <p:nvPr>
            <p:ph type="sldNum" sz="quarter" idx="4"/>
          </p:nvPr>
        </p:nvSpPr>
        <p:spPr>
          <a:xfrm>
            <a:off x="8610600" y="6356351"/>
            <a:ext cx="27432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B1F703EE-9DF4-4CC1-8EBD-4740FEBD2FF4}" type="slidenum">
              <a:rPr lang="zh-CN" altLang="en-US" smtClean="0"/>
              <a:t>‹#›</a:t>
            </a:fld>
            <a:endParaRPr lang="zh-CN" altLang="en-US"/>
          </a:p>
        </p:txBody>
      </p:sp>
      <p:sp>
        <p:nvSpPr>
          <p:cNvPr id="7" name="任意多边形: 形状 6">
            <a:extLst>
              <a:ext uri="{FF2B5EF4-FFF2-40B4-BE49-F238E27FC236}">
                <a16:creationId xmlns:a16="http://schemas.microsoft.com/office/drawing/2014/main" id="{91584020-E778-42B7-8336-D4F223E5C8BF}"/>
              </a:ext>
            </a:extLst>
          </p:cNvPr>
          <p:cNvSpPr/>
          <p:nvPr userDrawn="1"/>
        </p:nvSpPr>
        <p:spPr>
          <a:xfrm>
            <a:off x="1" y="1500717"/>
            <a:ext cx="1776548" cy="3259968"/>
          </a:xfrm>
          <a:custGeom>
            <a:avLst/>
            <a:gdLst>
              <a:gd name="connsiteX0" fmla="*/ 0 w 1332411"/>
              <a:gd name="connsiteY0" fmla="*/ 0 h 2444976"/>
              <a:gd name="connsiteX1" fmla="*/ 1332411 w 1332411"/>
              <a:gd name="connsiteY1" fmla="*/ 0 h 2444976"/>
              <a:gd name="connsiteX2" fmla="*/ 1332411 w 1332411"/>
              <a:gd name="connsiteY2" fmla="*/ 20119 h 2444976"/>
              <a:gd name="connsiteX3" fmla="*/ 1316220 w 1332411"/>
              <a:gd name="connsiteY3" fmla="*/ 27919 h 2444976"/>
              <a:gd name="connsiteX4" fmla="*/ 605242 w 1332411"/>
              <a:gd name="connsiteY4" fmla="*/ 1222488 h 2444976"/>
              <a:gd name="connsiteX5" fmla="*/ 1316220 w 1332411"/>
              <a:gd name="connsiteY5" fmla="*/ 2417057 h 2444976"/>
              <a:gd name="connsiteX6" fmla="*/ 1332411 w 1332411"/>
              <a:gd name="connsiteY6" fmla="*/ 2424857 h 2444976"/>
              <a:gd name="connsiteX7" fmla="*/ 1332411 w 1332411"/>
              <a:gd name="connsiteY7" fmla="*/ 2444976 h 2444976"/>
              <a:gd name="connsiteX8" fmla="*/ 0 w 1332411"/>
              <a:gd name="connsiteY8" fmla="*/ 2444976 h 2444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2411" h="2444976">
                <a:moveTo>
                  <a:pt x="0" y="0"/>
                </a:moveTo>
                <a:lnTo>
                  <a:pt x="1332411" y="0"/>
                </a:lnTo>
                <a:lnTo>
                  <a:pt x="1332411" y="20119"/>
                </a:lnTo>
                <a:lnTo>
                  <a:pt x="1316220" y="27919"/>
                </a:lnTo>
                <a:cubicBezTo>
                  <a:pt x="892730" y="257973"/>
                  <a:pt x="605242" y="706658"/>
                  <a:pt x="605242" y="1222488"/>
                </a:cubicBezTo>
                <a:cubicBezTo>
                  <a:pt x="605242" y="1738319"/>
                  <a:pt x="892730" y="2187003"/>
                  <a:pt x="1316220" y="2417057"/>
                </a:cubicBezTo>
                <a:lnTo>
                  <a:pt x="1332411" y="2424857"/>
                </a:lnTo>
                <a:lnTo>
                  <a:pt x="1332411" y="2444976"/>
                </a:lnTo>
                <a:lnTo>
                  <a:pt x="0" y="2444976"/>
                </a:lnTo>
                <a:close/>
              </a:path>
            </a:pathLst>
          </a:custGeom>
          <a:solidFill>
            <a:srgbClr val="0070C0"/>
          </a:solidFill>
          <a:ln w="95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000" tIns="14400" rIns="24000" bIns="14400" numCol="1" spcCol="0" rtlCol="0" fromWordArt="0" anchor="ctr" anchorCtr="0" forceAA="0" compatLnSpc="1">
            <a:prstTxWarp prst="textNoShape">
              <a:avLst/>
            </a:prstTxWarp>
            <a:noAutofit/>
          </a:bodyPr>
          <a:lstStyle/>
          <a:p>
            <a:pPr algn="ctr"/>
            <a:endParaRPr lang="zh-CN" altLang="en-US" sz="1600">
              <a:solidFill>
                <a:srgbClr val="000000"/>
              </a:solidFill>
            </a:endParaRPr>
          </a:p>
        </p:txBody>
      </p:sp>
      <p:sp>
        <p:nvSpPr>
          <p:cNvPr id="8" name="椭圆 7">
            <a:extLst>
              <a:ext uri="{FF2B5EF4-FFF2-40B4-BE49-F238E27FC236}">
                <a16:creationId xmlns:a16="http://schemas.microsoft.com/office/drawing/2014/main" id="{8A479E59-A1B5-4F1B-A829-0277A1B9A4D4}"/>
              </a:ext>
            </a:extLst>
          </p:cNvPr>
          <p:cNvSpPr/>
          <p:nvPr userDrawn="1"/>
        </p:nvSpPr>
        <p:spPr>
          <a:xfrm>
            <a:off x="1230812" y="1892652"/>
            <a:ext cx="2391955" cy="2391955"/>
          </a:xfrm>
          <a:prstGeom prst="ellipse">
            <a:avLst/>
          </a:prstGeom>
          <a:solidFill>
            <a:srgbClr val="0070C0"/>
          </a:solidFill>
          <a:ln w="95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000" tIns="14400" rIns="24000" bIns="14400" numCol="1" spcCol="0" rtlCol="0" fromWordArt="0" anchor="ctr" anchorCtr="0" forceAA="0" compatLnSpc="1">
            <a:prstTxWarp prst="textNoShape">
              <a:avLst/>
            </a:prstTxWarp>
            <a:noAutofit/>
          </a:bodyPr>
          <a:lstStyle/>
          <a:p>
            <a:pPr algn="ctr"/>
            <a:endParaRPr lang="zh-CN" altLang="en-US" sz="1600">
              <a:solidFill>
                <a:srgbClr val="000000"/>
              </a:solidFill>
            </a:endParaRPr>
          </a:p>
        </p:txBody>
      </p:sp>
      <p:sp>
        <p:nvSpPr>
          <p:cNvPr id="9" name="文本框 8">
            <a:extLst>
              <a:ext uri="{FF2B5EF4-FFF2-40B4-BE49-F238E27FC236}">
                <a16:creationId xmlns:a16="http://schemas.microsoft.com/office/drawing/2014/main" id="{202FEA6F-98A9-42DF-ADED-D32D8977E47F}"/>
              </a:ext>
            </a:extLst>
          </p:cNvPr>
          <p:cNvSpPr txBox="1"/>
          <p:nvPr userDrawn="1"/>
        </p:nvSpPr>
        <p:spPr>
          <a:xfrm>
            <a:off x="1997166" y="2101668"/>
            <a:ext cx="870857" cy="1625600"/>
          </a:xfrm>
          <a:prstGeom prst="rect">
            <a:avLst/>
          </a:prstGeom>
          <a:noFill/>
          <a:ln>
            <a:noFill/>
          </a:ln>
        </p:spPr>
        <p:txBody>
          <a:bodyPr vert="eaVert" wrap="square" lIns="24000" tIns="24000" rIns="24000" bIns="24000" rtlCol="0" anchor="ctr" anchorCtr="0">
            <a:noAutofit/>
          </a:bodyPr>
          <a:lstStyle/>
          <a:p>
            <a:pPr marL="0" indent="0" algn="ctr">
              <a:spcBef>
                <a:spcPts val="400"/>
              </a:spcBef>
              <a:buSzPct val="80000"/>
              <a:buFontTx/>
              <a:buNone/>
            </a:pPr>
            <a:r>
              <a:rPr lang="zh-CN" altLang="en-US" sz="4267" dirty="0">
                <a:solidFill>
                  <a:schemeClr val="bg1"/>
                </a:solidFill>
                <a:latin typeface="楷体" panose="02010609060101010101" pitchFamily="49" charset="-122"/>
                <a:ea typeface="楷体" panose="02010609060101010101" pitchFamily="49" charset="-122"/>
              </a:rPr>
              <a:t>目录</a:t>
            </a:r>
            <a:endParaRPr lang="zh-CN" altLang="en-US" sz="2400" dirty="0">
              <a:solidFill>
                <a:schemeClr val="bg1"/>
              </a:solidFill>
              <a:latin typeface="楷体" panose="02010609060101010101" pitchFamily="49" charset="-122"/>
              <a:ea typeface="楷体" panose="02010609060101010101" pitchFamily="49" charset="-122"/>
            </a:endParaRPr>
          </a:p>
        </p:txBody>
      </p:sp>
      <p:sp>
        <p:nvSpPr>
          <p:cNvPr id="10" name="椭圆 9">
            <a:extLst>
              <a:ext uri="{FF2B5EF4-FFF2-40B4-BE49-F238E27FC236}">
                <a16:creationId xmlns:a16="http://schemas.microsoft.com/office/drawing/2014/main" id="{935ADD94-55D1-4B51-9900-A8F5AE005929}"/>
              </a:ext>
            </a:extLst>
          </p:cNvPr>
          <p:cNvSpPr/>
          <p:nvPr userDrawn="1"/>
        </p:nvSpPr>
        <p:spPr>
          <a:xfrm>
            <a:off x="3529875" y="1033418"/>
            <a:ext cx="857495" cy="857495"/>
          </a:xfrm>
          <a:prstGeom prst="ellipse">
            <a:avLst/>
          </a:prstGeom>
          <a:solidFill>
            <a:srgbClr val="0070C0"/>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000" tIns="14400" rIns="24000" bIns="14400" numCol="1" spcCol="0" rtlCol="0" fromWordArt="0" anchor="ctr" anchorCtr="0" forceAA="0" compatLnSpc="1">
            <a:prstTxWarp prst="textNoShape">
              <a:avLst/>
            </a:prstTxWarp>
            <a:noAutofit/>
          </a:bodyPr>
          <a:lstStyle/>
          <a:p>
            <a:pPr algn="ctr"/>
            <a:r>
              <a:rPr lang="en-US" altLang="zh-CN" sz="4800" dirty="0">
                <a:solidFill>
                  <a:schemeClr val="bg1"/>
                </a:solidFill>
              </a:rPr>
              <a:t>1</a:t>
            </a:r>
            <a:endParaRPr lang="zh-CN" altLang="en-US" sz="4800" dirty="0">
              <a:solidFill>
                <a:schemeClr val="bg1"/>
              </a:solidFill>
            </a:endParaRPr>
          </a:p>
        </p:txBody>
      </p:sp>
      <p:sp>
        <p:nvSpPr>
          <p:cNvPr id="11" name="椭圆 10">
            <a:extLst>
              <a:ext uri="{FF2B5EF4-FFF2-40B4-BE49-F238E27FC236}">
                <a16:creationId xmlns:a16="http://schemas.microsoft.com/office/drawing/2014/main" id="{A19BF015-428E-44FC-A22C-A03AD63406BC}"/>
              </a:ext>
            </a:extLst>
          </p:cNvPr>
          <p:cNvSpPr/>
          <p:nvPr userDrawn="1"/>
        </p:nvSpPr>
        <p:spPr>
          <a:xfrm>
            <a:off x="4114561" y="3000487"/>
            <a:ext cx="857495" cy="857495"/>
          </a:xfrm>
          <a:prstGeom prst="ellipse">
            <a:avLst/>
          </a:prstGeom>
          <a:solidFill>
            <a:srgbClr val="0070C0"/>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000" tIns="14400" rIns="24000" bIns="14400" numCol="1" spcCol="0" rtlCol="0" fromWordArt="0" anchor="ctr" anchorCtr="0" forceAA="0" compatLnSpc="1">
            <a:prstTxWarp prst="textNoShape">
              <a:avLst/>
            </a:prstTxWarp>
            <a:noAutofit/>
          </a:bodyPr>
          <a:lstStyle/>
          <a:p>
            <a:pPr algn="ctr"/>
            <a:r>
              <a:rPr lang="en-US" altLang="zh-CN" sz="4800" dirty="0">
                <a:solidFill>
                  <a:schemeClr val="bg1"/>
                </a:solidFill>
              </a:rPr>
              <a:t>2</a:t>
            </a:r>
            <a:endParaRPr lang="zh-CN" altLang="en-US" sz="4800" dirty="0">
              <a:solidFill>
                <a:schemeClr val="bg1"/>
              </a:solidFill>
            </a:endParaRPr>
          </a:p>
        </p:txBody>
      </p:sp>
      <p:sp>
        <p:nvSpPr>
          <p:cNvPr id="12" name="椭圆 11">
            <a:extLst>
              <a:ext uri="{FF2B5EF4-FFF2-40B4-BE49-F238E27FC236}">
                <a16:creationId xmlns:a16="http://schemas.microsoft.com/office/drawing/2014/main" id="{7866BFBF-1B45-4D38-92E3-1BC4F6243AF0}"/>
              </a:ext>
            </a:extLst>
          </p:cNvPr>
          <p:cNvSpPr/>
          <p:nvPr userDrawn="1"/>
        </p:nvSpPr>
        <p:spPr>
          <a:xfrm>
            <a:off x="3631997" y="4942777"/>
            <a:ext cx="857495" cy="857495"/>
          </a:xfrm>
          <a:prstGeom prst="ellipse">
            <a:avLst/>
          </a:prstGeom>
          <a:solidFill>
            <a:srgbClr val="0070C0"/>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000" tIns="14400" rIns="24000" bIns="14400" numCol="1" spcCol="0" rtlCol="0" fromWordArt="0" anchor="ctr" anchorCtr="0" forceAA="0" compatLnSpc="1">
            <a:prstTxWarp prst="textNoShape">
              <a:avLst/>
            </a:prstTxWarp>
            <a:noAutofit/>
          </a:bodyPr>
          <a:lstStyle/>
          <a:p>
            <a:pPr algn="ctr"/>
            <a:r>
              <a:rPr lang="en-US" altLang="zh-CN" sz="4800" dirty="0">
                <a:solidFill>
                  <a:schemeClr val="bg1"/>
                </a:solidFill>
              </a:rPr>
              <a:t>3</a:t>
            </a:r>
            <a:endParaRPr lang="zh-CN" altLang="en-US" sz="4800" dirty="0">
              <a:solidFill>
                <a:schemeClr val="bg1"/>
              </a:solidFill>
            </a:endParaRPr>
          </a:p>
        </p:txBody>
      </p:sp>
      <p:sp>
        <p:nvSpPr>
          <p:cNvPr id="14" name="矩形: 圆角 13">
            <a:extLst>
              <a:ext uri="{FF2B5EF4-FFF2-40B4-BE49-F238E27FC236}">
                <a16:creationId xmlns:a16="http://schemas.microsoft.com/office/drawing/2014/main" id="{2EBC749E-2B92-4B05-99B0-FDFC8BFDFECD}"/>
              </a:ext>
            </a:extLst>
          </p:cNvPr>
          <p:cNvSpPr/>
          <p:nvPr userDrawn="1"/>
        </p:nvSpPr>
        <p:spPr>
          <a:xfrm>
            <a:off x="4764742" y="1033418"/>
            <a:ext cx="6960865" cy="857495"/>
          </a:xfrm>
          <a:prstGeom prst="roundRect">
            <a:avLst/>
          </a:prstGeom>
          <a:solidFill>
            <a:srgbClr val="0070C0"/>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000" tIns="14400" rIns="24000" bIns="14400" numCol="1" spcCol="0" rtlCol="0" fromWordArt="0" anchor="ctr" anchorCtr="0" forceAA="0" compatLnSpc="1">
            <a:prstTxWarp prst="textNoShape">
              <a:avLst/>
            </a:prstTxWarp>
            <a:noAutofit/>
          </a:bodyPr>
          <a:lstStyle/>
          <a:p>
            <a:pPr algn="l"/>
            <a:endParaRPr lang="zh-CN" altLang="en-US" sz="3200" dirty="0">
              <a:solidFill>
                <a:schemeClr val="bg1"/>
              </a:solidFill>
            </a:endParaRPr>
          </a:p>
        </p:txBody>
      </p:sp>
      <p:sp>
        <p:nvSpPr>
          <p:cNvPr id="15" name="矩形: 圆角 14">
            <a:extLst>
              <a:ext uri="{FF2B5EF4-FFF2-40B4-BE49-F238E27FC236}">
                <a16:creationId xmlns:a16="http://schemas.microsoft.com/office/drawing/2014/main" id="{37E562B6-DBD8-452C-8E97-308ABD7BC197}"/>
              </a:ext>
            </a:extLst>
          </p:cNvPr>
          <p:cNvSpPr/>
          <p:nvPr userDrawn="1"/>
        </p:nvSpPr>
        <p:spPr>
          <a:xfrm>
            <a:off x="5256536" y="2975707"/>
            <a:ext cx="6542163" cy="857495"/>
          </a:xfrm>
          <a:prstGeom prst="roundRect">
            <a:avLst/>
          </a:prstGeom>
          <a:solidFill>
            <a:srgbClr val="0070C0"/>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000" tIns="14400" rIns="24000" bIns="14400" numCol="1" spcCol="0" rtlCol="0" fromWordArt="0" anchor="ctr" anchorCtr="0" forceAA="0" compatLnSpc="1">
            <a:prstTxWarp prst="textNoShape">
              <a:avLst/>
            </a:prstTxWarp>
            <a:noAutofit/>
          </a:bodyPr>
          <a:lstStyle/>
          <a:p>
            <a:pPr algn="l"/>
            <a:endParaRPr lang="zh-CN" altLang="en-US" sz="3200">
              <a:solidFill>
                <a:schemeClr val="bg1"/>
              </a:solidFill>
            </a:endParaRPr>
          </a:p>
        </p:txBody>
      </p:sp>
      <p:sp>
        <p:nvSpPr>
          <p:cNvPr id="16" name="矩形: 圆角 15">
            <a:extLst>
              <a:ext uri="{FF2B5EF4-FFF2-40B4-BE49-F238E27FC236}">
                <a16:creationId xmlns:a16="http://schemas.microsoft.com/office/drawing/2014/main" id="{73C3358A-3872-4A22-BB9F-5E5C717CC954}"/>
              </a:ext>
            </a:extLst>
          </p:cNvPr>
          <p:cNvSpPr/>
          <p:nvPr userDrawn="1"/>
        </p:nvSpPr>
        <p:spPr>
          <a:xfrm>
            <a:off x="4837833" y="4942777"/>
            <a:ext cx="6960865" cy="857495"/>
          </a:xfrm>
          <a:prstGeom prst="roundRect">
            <a:avLst/>
          </a:prstGeom>
          <a:solidFill>
            <a:srgbClr val="0070C0"/>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000" tIns="14400" rIns="24000" bIns="14400" numCol="1" spcCol="0" rtlCol="0" fromWordArt="0" anchor="ctr" anchorCtr="0" forceAA="0" compatLnSpc="1">
            <a:prstTxWarp prst="textNoShape">
              <a:avLst/>
            </a:prstTxWarp>
            <a:noAutofit/>
          </a:bodyPr>
          <a:lstStyle/>
          <a:p>
            <a:pPr algn="l"/>
            <a:endParaRPr lang="zh-CN" altLang="en-US" sz="3200">
              <a:solidFill>
                <a:schemeClr val="bg1"/>
              </a:solidFill>
            </a:endParaRPr>
          </a:p>
        </p:txBody>
      </p:sp>
      <p:sp>
        <p:nvSpPr>
          <p:cNvPr id="18" name="文本占位符 17">
            <a:extLst>
              <a:ext uri="{FF2B5EF4-FFF2-40B4-BE49-F238E27FC236}">
                <a16:creationId xmlns:a16="http://schemas.microsoft.com/office/drawing/2014/main" id="{21432C3E-6B21-44FC-8AED-E8E4AF4862C1}"/>
              </a:ext>
            </a:extLst>
          </p:cNvPr>
          <p:cNvSpPr txBox="1">
            <a:spLocks/>
          </p:cNvSpPr>
          <p:nvPr userDrawn="1"/>
        </p:nvSpPr>
        <p:spPr>
          <a:xfrm>
            <a:off x="4853517" y="1172634"/>
            <a:ext cx="6807200" cy="565151"/>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227282"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535735"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3pPr>
            <a:lvl4pPr marL="763017"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4pPr>
            <a:lvl5pPr marL="990299"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3200"/>
              <a:t>单击此处编辑母版文本样式</a:t>
            </a:r>
            <a:endParaRPr lang="zh-CN" altLang="en-US" sz="3200" dirty="0"/>
          </a:p>
        </p:txBody>
      </p:sp>
      <p:sp>
        <p:nvSpPr>
          <p:cNvPr id="19" name="文本占位符 17">
            <a:extLst>
              <a:ext uri="{FF2B5EF4-FFF2-40B4-BE49-F238E27FC236}">
                <a16:creationId xmlns:a16="http://schemas.microsoft.com/office/drawing/2014/main" id="{55E57886-82E5-42AE-AE55-86FB76D39B96}"/>
              </a:ext>
            </a:extLst>
          </p:cNvPr>
          <p:cNvSpPr txBox="1">
            <a:spLocks/>
          </p:cNvSpPr>
          <p:nvPr userDrawn="1"/>
        </p:nvSpPr>
        <p:spPr>
          <a:xfrm>
            <a:off x="5333365" y="3118670"/>
            <a:ext cx="6807200" cy="565151"/>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227282"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535735"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3pPr>
            <a:lvl4pPr marL="763017"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4pPr>
            <a:lvl5pPr marL="990299"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3200" dirty="0"/>
              <a:t>单击此处编辑母版文本样式</a:t>
            </a:r>
          </a:p>
        </p:txBody>
      </p:sp>
      <p:sp>
        <p:nvSpPr>
          <p:cNvPr id="20" name="文本占位符 17">
            <a:extLst>
              <a:ext uri="{FF2B5EF4-FFF2-40B4-BE49-F238E27FC236}">
                <a16:creationId xmlns:a16="http://schemas.microsoft.com/office/drawing/2014/main" id="{EDC220B4-9A7E-4FE4-ACF6-3DA5E5BA3B8D}"/>
              </a:ext>
            </a:extLst>
          </p:cNvPr>
          <p:cNvSpPr txBox="1">
            <a:spLocks/>
          </p:cNvSpPr>
          <p:nvPr userDrawn="1"/>
        </p:nvSpPr>
        <p:spPr>
          <a:xfrm>
            <a:off x="4914664" y="5088947"/>
            <a:ext cx="6807200" cy="565151"/>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227282"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535735"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3pPr>
            <a:lvl4pPr marL="763017"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4pPr>
            <a:lvl5pPr marL="990299"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3200"/>
              <a:t>单击此处编辑母版文本样式</a:t>
            </a:r>
            <a:endParaRPr lang="zh-CN" altLang="en-US" sz="3200" dirty="0"/>
          </a:p>
        </p:txBody>
      </p:sp>
      <p:sp>
        <p:nvSpPr>
          <p:cNvPr id="2" name="椭圆 1">
            <a:extLst>
              <a:ext uri="{FF2B5EF4-FFF2-40B4-BE49-F238E27FC236}">
                <a16:creationId xmlns:a16="http://schemas.microsoft.com/office/drawing/2014/main" id="{7767758B-D92C-4E4D-A1B2-C0B72944DE8F}"/>
              </a:ext>
            </a:extLst>
          </p:cNvPr>
          <p:cNvSpPr/>
          <p:nvPr userDrawn="1"/>
        </p:nvSpPr>
        <p:spPr>
          <a:xfrm>
            <a:off x="-2608986" y="-190585"/>
            <a:ext cx="7239169" cy="7239169"/>
          </a:xfrm>
          <a:prstGeom prst="ellipse">
            <a:avLst/>
          </a:prstGeom>
          <a:noFill/>
          <a:ln>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extLst>
      <p:ext uri="{BB962C8B-B14F-4D97-AF65-F5344CB8AC3E}">
        <p14:creationId xmlns:p14="http://schemas.microsoft.com/office/powerpoint/2010/main" val="2845839810"/>
      </p:ext>
    </p:extLst>
  </p:cSld>
  <p:clrMap bg1="lt1" tx1="dk1" bg2="lt2" tx2="dk2" accent1="accent1" accent2="accent2" accent3="accent3" accent4="accent4" accent5="accent5" accent6="accent6" hlink="hlink" folHlink="folHlink"/>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20.png"/><Relationship Id="rId1" Type="http://schemas.openxmlformats.org/officeDocument/2006/relationships/slideLayout" Target="../slideLayouts/slideLayout3.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19.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30.xml.rels><?xml version="1.0" encoding="UTF-8" standalone="yes"?>
<Relationships xmlns="http://schemas.openxmlformats.org/package/2006/relationships"><Relationship Id="rId8" Type="http://schemas.openxmlformats.org/officeDocument/2006/relationships/diagramLayout" Target="../diagrams/layout10.xml"/><Relationship Id="rId13" Type="http://schemas.openxmlformats.org/officeDocument/2006/relationships/diagramLayout" Target="../diagrams/layout11.xml"/><Relationship Id="rId3" Type="http://schemas.openxmlformats.org/officeDocument/2006/relationships/diagramLayout" Target="../diagrams/layout9.xml"/><Relationship Id="rId7" Type="http://schemas.openxmlformats.org/officeDocument/2006/relationships/diagramData" Target="../diagrams/data10.xml"/><Relationship Id="rId12" Type="http://schemas.openxmlformats.org/officeDocument/2006/relationships/diagramData" Target="../diagrams/data11.xml"/><Relationship Id="rId2" Type="http://schemas.openxmlformats.org/officeDocument/2006/relationships/diagramData" Target="../diagrams/data9.xml"/><Relationship Id="rId16" Type="http://schemas.microsoft.com/office/2007/relationships/diagramDrawing" Target="../diagrams/drawing11.xml"/><Relationship Id="rId1" Type="http://schemas.openxmlformats.org/officeDocument/2006/relationships/slideLayout" Target="../slideLayouts/slideLayout27.xml"/><Relationship Id="rId6" Type="http://schemas.microsoft.com/office/2007/relationships/diagramDrawing" Target="../diagrams/drawing9.xml"/><Relationship Id="rId11" Type="http://schemas.microsoft.com/office/2007/relationships/diagramDrawing" Target="../diagrams/drawing10.xml"/><Relationship Id="rId5" Type="http://schemas.openxmlformats.org/officeDocument/2006/relationships/diagramColors" Target="../diagrams/colors9.xml"/><Relationship Id="rId15" Type="http://schemas.openxmlformats.org/officeDocument/2006/relationships/diagramColors" Target="../diagrams/colors11.xml"/><Relationship Id="rId10" Type="http://schemas.openxmlformats.org/officeDocument/2006/relationships/diagramColors" Target="../diagrams/colors10.xml"/><Relationship Id="rId4" Type="http://schemas.openxmlformats.org/officeDocument/2006/relationships/diagramQuickStyle" Target="../diagrams/quickStyle9.xml"/><Relationship Id="rId9" Type="http://schemas.openxmlformats.org/officeDocument/2006/relationships/diagramQuickStyle" Target="../diagrams/quickStyle10.xml"/><Relationship Id="rId14" Type="http://schemas.openxmlformats.org/officeDocument/2006/relationships/diagramQuickStyle" Target="../diagrams/quickStyle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170.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7.xml"/><Relationship Id="rId3" Type="http://schemas.openxmlformats.org/officeDocument/2006/relationships/diagramLayout" Target="../diagrams/layout6.xml"/><Relationship Id="rId7" Type="http://schemas.openxmlformats.org/officeDocument/2006/relationships/diagramData" Target="../diagrams/data7.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11" Type="http://schemas.microsoft.com/office/2007/relationships/diagramDrawing" Target="../diagrams/drawing7.xml"/><Relationship Id="rId5" Type="http://schemas.openxmlformats.org/officeDocument/2006/relationships/diagramColors" Target="../diagrams/colors6.xml"/><Relationship Id="rId10" Type="http://schemas.openxmlformats.org/officeDocument/2006/relationships/diagramColors" Target="../diagrams/colors7.xml"/><Relationship Id="rId4" Type="http://schemas.openxmlformats.org/officeDocument/2006/relationships/diagramQuickStyle" Target="../diagrams/quickStyle6.xml"/><Relationship Id="rId9" Type="http://schemas.openxmlformats.org/officeDocument/2006/relationships/diagramQuickStyle" Target="../diagrams/quickStyle7.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3A0F9244-C748-052B-1AE9-7F85AF989099}"/>
              </a:ext>
            </a:extLst>
          </p:cNvPr>
          <p:cNvSpPr>
            <a:spLocks noGrp="1"/>
          </p:cNvSpPr>
          <p:nvPr>
            <p:ph type="body" idx="1"/>
          </p:nvPr>
        </p:nvSpPr>
        <p:spPr/>
        <p:txBody>
          <a:bodyPr/>
          <a:lstStyle/>
          <a:p>
            <a:r>
              <a:rPr lang="zh-CN" altLang="en-US" dirty="0"/>
              <a:t>研究方法论</a:t>
            </a:r>
          </a:p>
        </p:txBody>
      </p:sp>
      <p:sp>
        <p:nvSpPr>
          <p:cNvPr id="4" name="文本占位符 3">
            <a:extLst>
              <a:ext uri="{FF2B5EF4-FFF2-40B4-BE49-F238E27FC236}">
                <a16:creationId xmlns:a16="http://schemas.microsoft.com/office/drawing/2014/main" id="{B64F4D1B-08AB-7067-A2A7-4FCB6E40A53C}"/>
              </a:ext>
            </a:extLst>
          </p:cNvPr>
          <p:cNvSpPr>
            <a:spLocks noGrp="1"/>
          </p:cNvSpPr>
          <p:nvPr>
            <p:ph type="body" sz="quarter" idx="15"/>
          </p:nvPr>
        </p:nvSpPr>
        <p:spPr/>
        <p:txBody>
          <a:bodyPr/>
          <a:lstStyle/>
          <a:p>
            <a:r>
              <a:rPr lang="zh-CN" altLang="en-US" dirty="0"/>
              <a:t>童长征</a:t>
            </a:r>
          </a:p>
        </p:txBody>
      </p:sp>
    </p:spTree>
    <p:extLst>
      <p:ext uri="{BB962C8B-B14F-4D97-AF65-F5344CB8AC3E}">
        <p14:creationId xmlns:p14="http://schemas.microsoft.com/office/powerpoint/2010/main" val="40713366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Title 1">
            <a:extLst>
              <a:ext uri="{FF2B5EF4-FFF2-40B4-BE49-F238E27FC236}">
                <a16:creationId xmlns:a16="http://schemas.microsoft.com/office/drawing/2014/main" id="{BCCC2223-EF1C-4621-37F0-81DA0E956737}"/>
              </a:ext>
            </a:extLst>
          </p:cNvPr>
          <p:cNvSpPr>
            <a:spLocks noGrp="1"/>
          </p:cNvSpPr>
          <p:nvPr>
            <p:ph type="title"/>
          </p:nvPr>
        </p:nvSpPr>
        <p:spPr>
          <a:xfrm>
            <a:off x="635" y="0"/>
            <a:ext cx="10464800" cy="532130"/>
          </a:xfrm>
        </p:spPr>
        <p:txBody>
          <a:bodyPr/>
          <a:lstStyle/>
          <a:p>
            <a:r>
              <a:rPr lang="zh-CN" altLang="en-US" dirty="0"/>
              <a:t>铁矿的现金成本图</a:t>
            </a:r>
            <a:endParaRPr lang="en-US" dirty="0"/>
          </a:p>
        </p:txBody>
      </p:sp>
      <p:sp>
        <p:nvSpPr>
          <p:cNvPr id="1033" name="Text Placeholder 2">
            <a:extLst>
              <a:ext uri="{FF2B5EF4-FFF2-40B4-BE49-F238E27FC236}">
                <a16:creationId xmlns:a16="http://schemas.microsoft.com/office/drawing/2014/main" id="{646CA565-2C8E-85C3-B8F8-02520FAB1795}"/>
              </a:ext>
            </a:extLst>
          </p:cNvPr>
          <p:cNvSpPr>
            <a:spLocks noGrp="1"/>
          </p:cNvSpPr>
          <p:nvPr>
            <p:ph type="body" idx="13"/>
          </p:nvPr>
        </p:nvSpPr>
        <p:spPr>
          <a:xfrm>
            <a:off x="614400" y="6655058"/>
            <a:ext cx="2171998" cy="260635"/>
          </a:xfrm>
        </p:spPr>
        <p:txBody>
          <a:bodyPr/>
          <a:lstStyle/>
          <a:p>
            <a:endParaRPr lang="en-US"/>
          </a:p>
        </p:txBody>
      </p:sp>
      <p:pic>
        <p:nvPicPr>
          <p:cNvPr id="1026" name="Picture 2">
            <a:extLst>
              <a:ext uri="{FF2B5EF4-FFF2-40B4-BE49-F238E27FC236}">
                <a16:creationId xmlns:a16="http://schemas.microsoft.com/office/drawing/2014/main" id="{465C1E52-76D2-009A-01D9-A234DFA16B9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721136" y="710223"/>
            <a:ext cx="4750399" cy="5605191"/>
          </a:xfrm>
          <a:prstGeom prst="rect">
            <a:avLst/>
          </a:prstGeom>
          <a:solidFill>
            <a:srgbClr val="FFFFFF"/>
          </a:solidFill>
        </p:spPr>
      </p:pic>
      <p:pic>
        <p:nvPicPr>
          <p:cNvPr id="1028" name="Picture 4">
            <a:extLst>
              <a:ext uri="{FF2B5EF4-FFF2-40B4-BE49-F238E27FC236}">
                <a16:creationId xmlns:a16="http://schemas.microsoft.com/office/drawing/2014/main" id="{59A4B8B7-C556-6A54-ACF0-A57A146DDE80}"/>
              </a:ext>
            </a:extLst>
          </p:cNvPr>
          <p:cNvPicPr>
            <a:picLocks noGrp="1" noChangeAspect="1" noChangeArrowheads="1"/>
          </p:cNvPicPr>
          <p:nvPr>
            <p:ph idx="14"/>
          </p:nvPr>
        </p:nvPicPr>
        <p:blipFill>
          <a:blip r:embed="rId3">
            <a:extLst>
              <a:ext uri="{28A0092B-C50C-407E-A947-70E740481C1C}">
                <a14:useLocalDpi xmlns:a14="http://schemas.microsoft.com/office/drawing/2010/main" val="0"/>
              </a:ext>
            </a:extLst>
          </a:blip>
          <a:srcRect/>
          <a:stretch>
            <a:fillRect/>
          </a:stretch>
        </p:blipFill>
        <p:spPr bwMode="auto">
          <a:xfrm>
            <a:off x="6805238" y="709613"/>
            <a:ext cx="4580687" cy="5605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958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469167-5691-88E8-03D1-080722840DBE}"/>
              </a:ext>
            </a:extLst>
          </p:cNvPr>
          <p:cNvSpPr>
            <a:spLocks noGrp="1"/>
          </p:cNvSpPr>
          <p:nvPr>
            <p:ph type="title"/>
          </p:nvPr>
        </p:nvSpPr>
        <p:spPr/>
        <p:txBody>
          <a:bodyPr/>
          <a:lstStyle/>
          <a:p>
            <a:r>
              <a:rPr lang="zh-CN" altLang="en-US" dirty="0"/>
              <a:t>弹性：</a:t>
            </a:r>
            <a:endParaRPr lang="en-US" dirty="0"/>
          </a:p>
        </p:txBody>
      </p:sp>
      <p:sp>
        <p:nvSpPr>
          <p:cNvPr id="3" name="文本占位符 2">
            <a:extLst>
              <a:ext uri="{FF2B5EF4-FFF2-40B4-BE49-F238E27FC236}">
                <a16:creationId xmlns:a16="http://schemas.microsoft.com/office/drawing/2014/main" id="{E297E358-5D07-921F-AD1C-5CF2C8C9F6FB}"/>
              </a:ext>
            </a:extLst>
          </p:cNvPr>
          <p:cNvSpPr>
            <a:spLocks noGrp="1"/>
          </p:cNvSpPr>
          <p:nvPr>
            <p:ph type="body" idx="13"/>
          </p:nvPr>
        </p:nvSpPr>
        <p:spPr/>
        <p:txBody>
          <a:bodyPr/>
          <a:lstStyle/>
          <a:p>
            <a:endParaRPr lang="en-US"/>
          </a:p>
        </p:txBody>
      </p:sp>
      <p:sp>
        <p:nvSpPr>
          <p:cNvPr id="4" name="内容占位符 3">
            <a:extLst>
              <a:ext uri="{FF2B5EF4-FFF2-40B4-BE49-F238E27FC236}">
                <a16:creationId xmlns:a16="http://schemas.microsoft.com/office/drawing/2014/main" id="{3B856BB1-AF49-6C8F-8EE4-30838809ADBB}"/>
              </a:ext>
            </a:extLst>
          </p:cNvPr>
          <p:cNvSpPr>
            <a:spLocks noGrp="1"/>
          </p:cNvSpPr>
          <p:nvPr>
            <p:ph idx="1"/>
          </p:nvPr>
        </p:nvSpPr>
        <p:spPr>
          <a:xfrm>
            <a:off x="138616" y="710223"/>
            <a:ext cx="11914768" cy="532131"/>
          </a:xfrm>
        </p:spPr>
        <p:txBody>
          <a:bodyPr/>
          <a:lstStyle/>
          <a:p>
            <a:r>
              <a:rPr lang="zh-CN" altLang="en-US" dirty="0"/>
              <a:t>定义：一个变量的变化对另一个变量变化的影响程度。</a:t>
            </a:r>
            <a:endParaRPr lang="en-US" dirty="0"/>
          </a:p>
        </p:txBody>
      </p:sp>
      <p:sp>
        <p:nvSpPr>
          <p:cNvPr id="5" name="文本框 4">
            <a:extLst>
              <a:ext uri="{FF2B5EF4-FFF2-40B4-BE49-F238E27FC236}">
                <a16:creationId xmlns:a16="http://schemas.microsoft.com/office/drawing/2014/main" id="{186FD100-BC67-C38D-B659-E12E3C36197A}"/>
              </a:ext>
            </a:extLst>
          </p:cNvPr>
          <p:cNvSpPr txBox="1"/>
          <p:nvPr/>
        </p:nvSpPr>
        <p:spPr>
          <a:xfrm>
            <a:off x="335360" y="1412776"/>
            <a:ext cx="3744416" cy="646331"/>
          </a:xfrm>
          <a:prstGeom prst="rect">
            <a:avLst/>
          </a:prstGeom>
          <a:noFill/>
        </p:spPr>
        <p:txBody>
          <a:bodyPr wrap="square" rtlCol="0">
            <a:spAutoFit/>
          </a:bodyPr>
          <a:lstStyle/>
          <a:p>
            <a:r>
              <a:rPr lang="zh-CN" altLang="en-US" dirty="0"/>
              <a:t>供应弹性：价格变化一个单位对供应量的影响量</a:t>
            </a:r>
            <a:endParaRPr lang="en-US" dirty="0"/>
          </a:p>
        </p:txBody>
      </p:sp>
      <p:sp>
        <p:nvSpPr>
          <p:cNvPr id="6" name="文本框 5">
            <a:extLst>
              <a:ext uri="{FF2B5EF4-FFF2-40B4-BE49-F238E27FC236}">
                <a16:creationId xmlns:a16="http://schemas.microsoft.com/office/drawing/2014/main" id="{0F96D659-D88B-BEA3-35D7-A29F01F820D9}"/>
              </a:ext>
            </a:extLst>
          </p:cNvPr>
          <p:cNvSpPr txBox="1"/>
          <p:nvPr/>
        </p:nvSpPr>
        <p:spPr>
          <a:xfrm>
            <a:off x="6600056" y="1412775"/>
            <a:ext cx="3744416" cy="646331"/>
          </a:xfrm>
          <a:prstGeom prst="rect">
            <a:avLst/>
          </a:prstGeom>
          <a:noFill/>
        </p:spPr>
        <p:txBody>
          <a:bodyPr wrap="square" rtlCol="0">
            <a:spAutoFit/>
          </a:bodyPr>
          <a:lstStyle/>
          <a:p>
            <a:r>
              <a:rPr lang="zh-CN" altLang="en-US" dirty="0"/>
              <a:t>需求弹性：价格变化一个单位对需求量的影响量</a:t>
            </a:r>
            <a:endParaRPr lang="en-US" dirty="0"/>
          </a:p>
        </p:txBody>
      </p:sp>
      <p:sp>
        <p:nvSpPr>
          <p:cNvPr id="8" name="文本框 7">
            <a:extLst>
              <a:ext uri="{FF2B5EF4-FFF2-40B4-BE49-F238E27FC236}">
                <a16:creationId xmlns:a16="http://schemas.microsoft.com/office/drawing/2014/main" id="{E8C223D6-5D5C-8A48-6BB5-F9D42418A777}"/>
              </a:ext>
            </a:extLst>
          </p:cNvPr>
          <p:cNvSpPr txBox="1"/>
          <p:nvPr/>
        </p:nvSpPr>
        <p:spPr>
          <a:xfrm>
            <a:off x="335360" y="2420888"/>
            <a:ext cx="5544616" cy="369332"/>
          </a:xfrm>
          <a:prstGeom prst="rect">
            <a:avLst/>
          </a:prstGeom>
          <a:noFill/>
        </p:spPr>
        <p:txBody>
          <a:bodyPr wrap="square" rtlCol="0">
            <a:spAutoFit/>
          </a:bodyPr>
          <a:lstStyle/>
          <a:p>
            <a:r>
              <a:rPr lang="zh-CN" altLang="en-US" dirty="0"/>
              <a:t>不同条件下弹性也会发生不同的变化</a:t>
            </a:r>
            <a:endParaRPr lang="en-US" dirty="0"/>
          </a:p>
        </p:txBody>
      </p:sp>
      <p:sp>
        <p:nvSpPr>
          <p:cNvPr id="9" name="文本框 8">
            <a:extLst>
              <a:ext uri="{FF2B5EF4-FFF2-40B4-BE49-F238E27FC236}">
                <a16:creationId xmlns:a16="http://schemas.microsoft.com/office/drawing/2014/main" id="{31629954-5792-347C-3B6C-10ECA83CA372}"/>
              </a:ext>
            </a:extLst>
          </p:cNvPr>
          <p:cNvSpPr txBox="1"/>
          <p:nvPr/>
        </p:nvSpPr>
        <p:spPr>
          <a:xfrm>
            <a:off x="335360" y="3161625"/>
            <a:ext cx="5544616" cy="369332"/>
          </a:xfrm>
          <a:prstGeom prst="rect">
            <a:avLst/>
          </a:prstGeom>
          <a:noFill/>
        </p:spPr>
        <p:txBody>
          <a:bodyPr wrap="square" rtlCol="0">
            <a:spAutoFit/>
          </a:bodyPr>
          <a:lstStyle/>
          <a:p>
            <a:r>
              <a:rPr lang="zh-CN" altLang="en-US" dirty="0"/>
              <a:t>弹性越大的一面，对价格的影响越大。</a:t>
            </a:r>
            <a:endParaRPr lang="en-US" dirty="0"/>
          </a:p>
        </p:txBody>
      </p:sp>
      <p:sp>
        <p:nvSpPr>
          <p:cNvPr id="10" name="文本框 9">
            <a:extLst>
              <a:ext uri="{FF2B5EF4-FFF2-40B4-BE49-F238E27FC236}">
                <a16:creationId xmlns:a16="http://schemas.microsoft.com/office/drawing/2014/main" id="{50C361D3-397B-406D-99EF-4B5F3B3831AA}"/>
              </a:ext>
            </a:extLst>
          </p:cNvPr>
          <p:cNvSpPr txBox="1"/>
          <p:nvPr/>
        </p:nvSpPr>
        <p:spPr>
          <a:xfrm>
            <a:off x="335360" y="4111387"/>
            <a:ext cx="5688632" cy="1815882"/>
          </a:xfrm>
          <a:prstGeom prst="rect">
            <a:avLst/>
          </a:prstGeom>
          <a:noFill/>
        </p:spPr>
        <p:txBody>
          <a:bodyPr wrap="square" rtlCol="0">
            <a:spAutoFit/>
          </a:bodyPr>
          <a:lstStyle/>
          <a:p>
            <a:r>
              <a:rPr lang="zh-CN" altLang="en-US" sz="2800" dirty="0"/>
              <a:t>供应弹性大，需求弹性小时，供应的影响更大；应多关注供应的变化；</a:t>
            </a:r>
            <a:endParaRPr lang="en-US" altLang="zh-CN" sz="2800" dirty="0"/>
          </a:p>
          <a:p>
            <a:r>
              <a:rPr lang="zh-CN" altLang="en-US" sz="2800" dirty="0"/>
              <a:t>供应弹性小，需求弹性大时，需求的弹性更大，应多关注需求的变化。</a:t>
            </a:r>
            <a:endParaRPr lang="en-US" sz="2800" dirty="0"/>
          </a:p>
        </p:txBody>
      </p:sp>
      <p:cxnSp>
        <p:nvCxnSpPr>
          <p:cNvPr id="11" name="直接箭头连接符 10">
            <a:extLst>
              <a:ext uri="{FF2B5EF4-FFF2-40B4-BE49-F238E27FC236}">
                <a16:creationId xmlns:a16="http://schemas.microsoft.com/office/drawing/2014/main" id="{2650D2A5-ABFC-9AA5-FB9A-67B50CE1508C}"/>
              </a:ext>
            </a:extLst>
          </p:cNvPr>
          <p:cNvCxnSpPr>
            <a:cxnSpLocks/>
          </p:cNvCxnSpPr>
          <p:nvPr/>
        </p:nvCxnSpPr>
        <p:spPr>
          <a:xfrm>
            <a:off x="6315008" y="4725467"/>
            <a:ext cx="280683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329C6012-791F-225C-6806-1FE273EDF872}"/>
              </a:ext>
            </a:extLst>
          </p:cNvPr>
          <p:cNvCxnSpPr>
            <a:cxnSpLocks/>
          </p:cNvCxnSpPr>
          <p:nvPr/>
        </p:nvCxnSpPr>
        <p:spPr>
          <a:xfrm flipV="1">
            <a:off x="6315008" y="2219744"/>
            <a:ext cx="0" cy="258081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任意多边形: 形状 12">
            <a:extLst>
              <a:ext uri="{FF2B5EF4-FFF2-40B4-BE49-F238E27FC236}">
                <a16:creationId xmlns:a16="http://schemas.microsoft.com/office/drawing/2014/main" id="{326A3B84-1BBD-DA8A-293F-7E62DC436B2E}"/>
              </a:ext>
            </a:extLst>
          </p:cNvPr>
          <p:cNvSpPr/>
          <p:nvPr/>
        </p:nvSpPr>
        <p:spPr>
          <a:xfrm>
            <a:off x="6755699" y="2219744"/>
            <a:ext cx="925988" cy="2321057"/>
          </a:xfrm>
          <a:custGeom>
            <a:avLst/>
            <a:gdLst>
              <a:gd name="connsiteX0" fmla="*/ 0 w 2953062"/>
              <a:gd name="connsiteY0" fmla="*/ 2203554 h 2203554"/>
              <a:gd name="connsiteX1" fmla="*/ 727023 w 2953062"/>
              <a:gd name="connsiteY1" fmla="*/ 2023672 h 2203554"/>
              <a:gd name="connsiteX2" fmla="*/ 1798820 w 2953062"/>
              <a:gd name="connsiteY2" fmla="*/ 1588957 h 2203554"/>
              <a:gd name="connsiteX3" fmla="*/ 2600793 w 2953062"/>
              <a:gd name="connsiteY3" fmla="*/ 861934 h 2203554"/>
              <a:gd name="connsiteX4" fmla="*/ 2953062 w 2953062"/>
              <a:gd name="connsiteY4" fmla="*/ 0 h 22035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062" h="2203554">
                <a:moveTo>
                  <a:pt x="0" y="2203554"/>
                </a:moveTo>
                <a:cubicBezTo>
                  <a:pt x="213610" y="2164829"/>
                  <a:pt x="427220" y="2126105"/>
                  <a:pt x="727023" y="2023672"/>
                </a:cubicBezTo>
                <a:cubicBezTo>
                  <a:pt x="1026826" y="1921239"/>
                  <a:pt x="1486525" y="1782580"/>
                  <a:pt x="1798820" y="1588957"/>
                </a:cubicBezTo>
                <a:cubicBezTo>
                  <a:pt x="2111115" y="1395334"/>
                  <a:pt x="2408419" y="1126760"/>
                  <a:pt x="2600793" y="861934"/>
                </a:cubicBezTo>
                <a:cubicBezTo>
                  <a:pt x="2793167" y="597108"/>
                  <a:pt x="2873114" y="298554"/>
                  <a:pt x="2953062" y="0"/>
                </a:cubicBezTo>
              </a:path>
            </a:pathLst>
          </a:cu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4CF8E6CE-A95F-8C66-D118-5BE4B5407FB9}"/>
              </a:ext>
            </a:extLst>
          </p:cNvPr>
          <p:cNvSpPr txBox="1"/>
          <p:nvPr/>
        </p:nvSpPr>
        <p:spPr>
          <a:xfrm>
            <a:off x="6035072" y="2028336"/>
            <a:ext cx="338554" cy="369332"/>
          </a:xfrm>
          <a:prstGeom prst="rect">
            <a:avLst/>
          </a:prstGeom>
          <a:noFill/>
        </p:spPr>
        <p:txBody>
          <a:bodyPr wrap="square" rtlCol="0">
            <a:spAutoFit/>
          </a:bodyPr>
          <a:lstStyle/>
          <a:p>
            <a:r>
              <a:rPr lang="en-US" altLang="zh-CN" dirty="0"/>
              <a:t>P</a:t>
            </a:r>
            <a:endParaRPr lang="zh-CN" altLang="en-US" dirty="0"/>
          </a:p>
        </p:txBody>
      </p:sp>
      <p:sp>
        <p:nvSpPr>
          <p:cNvPr id="15" name="文本框 14">
            <a:extLst>
              <a:ext uri="{FF2B5EF4-FFF2-40B4-BE49-F238E27FC236}">
                <a16:creationId xmlns:a16="http://schemas.microsoft.com/office/drawing/2014/main" id="{6BC32134-BCE3-DF45-483D-8AE6534E8C2E}"/>
              </a:ext>
            </a:extLst>
          </p:cNvPr>
          <p:cNvSpPr txBox="1"/>
          <p:nvPr/>
        </p:nvSpPr>
        <p:spPr>
          <a:xfrm>
            <a:off x="9229723" y="4540801"/>
            <a:ext cx="351378" cy="369332"/>
          </a:xfrm>
          <a:prstGeom prst="rect">
            <a:avLst/>
          </a:prstGeom>
          <a:noFill/>
        </p:spPr>
        <p:txBody>
          <a:bodyPr wrap="square" rtlCol="0">
            <a:spAutoFit/>
          </a:bodyPr>
          <a:lstStyle/>
          <a:p>
            <a:r>
              <a:rPr lang="en-US" altLang="zh-CN" dirty="0"/>
              <a:t>Q</a:t>
            </a:r>
            <a:endParaRPr lang="zh-CN" altLang="en-US" dirty="0"/>
          </a:p>
        </p:txBody>
      </p:sp>
      <p:sp>
        <p:nvSpPr>
          <p:cNvPr id="17" name="文本框 16">
            <a:extLst>
              <a:ext uri="{FF2B5EF4-FFF2-40B4-BE49-F238E27FC236}">
                <a16:creationId xmlns:a16="http://schemas.microsoft.com/office/drawing/2014/main" id="{A08FECD5-2F73-02B5-5400-B906068B880E}"/>
              </a:ext>
            </a:extLst>
          </p:cNvPr>
          <p:cNvSpPr txBox="1"/>
          <p:nvPr/>
        </p:nvSpPr>
        <p:spPr>
          <a:xfrm>
            <a:off x="5990059" y="4725467"/>
            <a:ext cx="364202" cy="369332"/>
          </a:xfrm>
          <a:prstGeom prst="rect">
            <a:avLst/>
          </a:prstGeom>
          <a:noFill/>
        </p:spPr>
        <p:txBody>
          <a:bodyPr wrap="square" rtlCol="0">
            <a:spAutoFit/>
          </a:bodyPr>
          <a:lstStyle/>
          <a:p>
            <a:r>
              <a:rPr lang="en-US" dirty="0"/>
              <a:t>O</a:t>
            </a:r>
          </a:p>
        </p:txBody>
      </p:sp>
      <p:sp>
        <p:nvSpPr>
          <p:cNvPr id="26" name="文本框 25">
            <a:extLst>
              <a:ext uri="{FF2B5EF4-FFF2-40B4-BE49-F238E27FC236}">
                <a16:creationId xmlns:a16="http://schemas.microsoft.com/office/drawing/2014/main" id="{8090D37B-0C91-4E76-8BA0-AB9F3C9651D3}"/>
              </a:ext>
            </a:extLst>
          </p:cNvPr>
          <p:cNvSpPr txBox="1"/>
          <p:nvPr/>
        </p:nvSpPr>
        <p:spPr>
          <a:xfrm>
            <a:off x="7897711" y="3118155"/>
            <a:ext cx="1338828" cy="369332"/>
          </a:xfrm>
          <a:prstGeom prst="rect">
            <a:avLst/>
          </a:prstGeom>
          <a:noFill/>
        </p:spPr>
        <p:txBody>
          <a:bodyPr wrap="none" rtlCol="0">
            <a:spAutoFit/>
          </a:bodyPr>
          <a:lstStyle/>
          <a:p>
            <a:r>
              <a:rPr lang="zh-CN" altLang="en-US" dirty="0"/>
              <a:t>供给弹性小</a:t>
            </a:r>
            <a:endParaRPr lang="en-US" dirty="0"/>
          </a:p>
        </p:txBody>
      </p:sp>
      <p:cxnSp>
        <p:nvCxnSpPr>
          <p:cNvPr id="27" name="直接箭头连接符 26">
            <a:extLst>
              <a:ext uri="{FF2B5EF4-FFF2-40B4-BE49-F238E27FC236}">
                <a16:creationId xmlns:a16="http://schemas.microsoft.com/office/drawing/2014/main" id="{D5CCE657-5219-843B-B30A-509B4FB713D3}"/>
              </a:ext>
            </a:extLst>
          </p:cNvPr>
          <p:cNvCxnSpPr>
            <a:cxnSpLocks/>
          </p:cNvCxnSpPr>
          <p:nvPr/>
        </p:nvCxnSpPr>
        <p:spPr>
          <a:xfrm>
            <a:off x="9140410" y="4725467"/>
            <a:ext cx="280683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7E57B561-FD07-5C51-93A5-E403F949CEE3}"/>
              </a:ext>
            </a:extLst>
          </p:cNvPr>
          <p:cNvCxnSpPr>
            <a:cxnSpLocks/>
          </p:cNvCxnSpPr>
          <p:nvPr/>
        </p:nvCxnSpPr>
        <p:spPr>
          <a:xfrm flipV="1">
            <a:off x="9140410" y="2219744"/>
            <a:ext cx="0" cy="258081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任意多边形: 形状 28">
            <a:extLst>
              <a:ext uri="{FF2B5EF4-FFF2-40B4-BE49-F238E27FC236}">
                <a16:creationId xmlns:a16="http://schemas.microsoft.com/office/drawing/2014/main" id="{1970EC77-0CA2-EF7E-02CB-01C72A62EB2B}"/>
              </a:ext>
            </a:extLst>
          </p:cNvPr>
          <p:cNvSpPr/>
          <p:nvPr/>
        </p:nvSpPr>
        <p:spPr>
          <a:xfrm>
            <a:off x="9523976" y="2924943"/>
            <a:ext cx="2260655" cy="1090299"/>
          </a:xfrm>
          <a:custGeom>
            <a:avLst/>
            <a:gdLst>
              <a:gd name="connsiteX0" fmla="*/ 0 w 2953062"/>
              <a:gd name="connsiteY0" fmla="*/ 2203554 h 2203554"/>
              <a:gd name="connsiteX1" fmla="*/ 727023 w 2953062"/>
              <a:gd name="connsiteY1" fmla="*/ 2023672 h 2203554"/>
              <a:gd name="connsiteX2" fmla="*/ 1798820 w 2953062"/>
              <a:gd name="connsiteY2" fmla="*/ 1588957 h 2203554"/>
              <a:gd name="connsiteX3" fmla="*/ 2600793 w 2953062"/>
              <a:gd name="connsiteY3" fmla="*/ 861934 h 2203554"/>
              <a:gd name="connsiteX4" fmla="*/ 2953062 w 2953062"/>
              <a:gd name="connsiteY4" fmla="*/ 0 h 22035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062" h="2203554">
                <a:moveTo>
                  <a:pt x="0" y="2203554"/>
                </a:moveTo>
                <a:cubicBezTo>
                  <a:pt x="213610" y="2164829"/>
                  <a:pt x="427220" y="2126105"/>
                  <a:pt x="727023" y="2023672"/>
                </a:cubicBezTo>
                <a:cubicBezTo>
                  <a:pt x="1026826" y="1921239"/>
                  <a:pt x="1486525" y="1782580"/>
                  <a:pt x="1798820" y="1588957"/>
                </a:cubicBezTo>
                <a:cubicBezTo>
                  <a:pt x="2111115" y="1395334"/>
                  <a:pt x="2408419" y="1126760"/>
                  <a:pt x="2600793" y="861934"/>
                </a:cubicBezTo>
                <a:cubicBezTo>
                  <a:pt x="2793167" y="597108"/>
                  <a:pt x="2873114" y="298554"/>
                  <a:pt x="2953062" y="0"/>
                </a:cubicBezTo>
              </a:path>
            </a:pathLst>
          </a:cu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a:extLst>
              <a:ext uri="{FF2B5EF4-FFF2-40B4-BE49-F238E27FC236}">
                <a16:creationId xmlns:a16="http://schemas.microsoft.com/office/drawing/2014/main" id="{9BA15EA6-5C77-2A4F-EBEF-5D2518E32336}"/>
              </a:ext>
            </a:extLst>
          </p:cNvPr>
          <p:cNvSpPr txBox="1"/>
          <p:nvPr/>
        </p:nvSpPr>
        <p:spPr>
          <a:xfrm>
            <a:off x="8860474" y="2028336"/>
            <a:ext cx="338554" cy="369332"/>
          </a:xfrm>
          <a:prstGeom prst="rect">
            <a:avLst/>
          </a:prstGeom>
          <a:noFill/>
        </p:spPr>
        <p:txBody>
          <a:bodyPr wrap="square" rtlCol="0">
            <a:spAutoFit/>
          </a:bodyPr>
          <a:lstStyle/>
          <a:p>
            <a:r>
              <a:rPr lang="en-US" altLang="zh-CN" dirty="0"/>
              <a:t>P</a:t>
            </a:r>
            <a:endParaRPr lang="zh-CN" altLang="en-US" dirty="0"/>
          </a:p>
        </p:txBody>
      </p:sp>
      <p:sp>
        <p:nvSpPr>
          <p:cNvPr id="31" name="文本框 30">
            <a:extLst>
              <a:ext uri="{FF2B5EF4-FFF2-40B4-BE49-F238E27FC236}">
                <a16:creationId xmlns:a16="http://schemas.microsoft.com/office/drawing/2014/main" id="{D18290A6-C885-B5DC-F036-84C2F9F8A3DE}"/>
              </a:ext>
            </a:extLst>
          </p:cNvPr>
          <p:cNvSpPr txBox="1"/>
          <p:nvPr/>
        </p:nvSpPr>
        <p:spPr>
          <a:xfrm>
            <a:off x="12055125" y="4540801"/>
            <a:ext cx="351378" cy="369332"/>
          </a:xfrm>
          <a:prstGeom prst="rect">
            <a:avLst/>
          </a:prstGeom>
          <a:noFill/>
        </p:spPr>
        <p:txBody>
          <a:bodyPr wrap="square" rtlCol="0">
            <a:spAutoFit/>
          </a:bodyPr>
          <a:lstStyle/>
          <a:p>
            <a:r>
              <a:rPr lang="en-US" altLang="zh-CN" dirty="0"/>
              <a:t>Q</a:t>
            </a:r>
            <a:endParaRPr lang="zh-CN" altLang="en-US" dirty="0"/>
          </a:p>
        </p:txBody>
      </p:sp>
      <p:sp>
        <p:nvSpPr>
          <p:cNvPr id="32" name="文本框 31">
            <a:extLst>
              <a:ext uri="{FF2B5EF4-FFF2-40B4-BE49-F238E27FC236}">
                <a16:creationId xmlns:a16="http://schemas.microsoft.com/office/drawing/2014/main" id="{DD54C0EF-4DE3-A1C5-66AC-2F8BD9E4E5CE}"/>
              </a:ext>
            </a:extLst>
          </p:cNvPr>
          <p:cNvSpPr txBox="1"/>
          <p:nvPr/>
        </p:nvSpPr>
        <p:spPr>
          <a:xfrm>
            <a:off x="8815461" y="4725467"/>
            <a:ext cx="364202" cy="369332"/>
          </a:xfrm>
          <a:prstGeom prst="rect">
            <a:avLst/>
          </a:prstGeom>
          <a:noFill/>
        </p:spPr>
        <p:txBody>
          <a:bodyPr wrap="square" rtlCol="0">
            <a:spAutoFit/>
          </a:bodyPr>
          <a:lstStyle/>
          <a:p>
            <a:r>
              <a:rPr lang="en-US" dirty="0"/>
              <a:t>O</a:t>
            </a:r>
          </a:p>
        </p:txBody>
      </p:sp>
      <p:sp>
        <p:nvSpPr>
          <p:cNvPr id="33" name="文本框 32">
            <a:extLst>
              <a:ext uri="{FF2B5EF4-FFF2-40B4-BE49-F238E27FC236}">
                <a16:creationId xmlns:a16="http://schemas.microsoft.com/office/drawing/2014/main" id="{C67F52DB-6939-DECD-5A30-7FFC4D66CC87}"/>
              </a:ext>
            </a:extLst>
          </p:cNvPr>
          <p:cNvSpPr txBox="1"/>
          <p:nvPr/>
        </p:nvSpPr>
        <p:spPr>
          <a:xfrm>
            <a:off x="9713696" y="2924943"/>
            <a:ext cx="1338828" cy="369332"/>
          </a:xfrm>
          <a:prstGeom prst="rect">
            <a:avLst/>
          </a:prstGeom>
          <a:noFill/>
        </p:spPr>
        <p:txBody>
          <a:bodyPr wrap="none" rtlCol="0">
            <a:spAutoFit/>
          </a:bodyPr>
          <a:lstStyle/>
          <a:p>
            <a:r>
              <a:rPr lang="zh-CN" altLang="en-US" dirty="0"/>
              <a:t>供给弹性大</a:t>
            </a:r>
            <a:endParaRPr lang="en-US" dirty="0"/>
          </a:p>
        </p:txBody>
      </p:sp>
    </p:spTree>
    <p:extLst>
      <p:ext uri="{BB962C8B-B14F-4D97-AF65-F5344CB8AC3E}">
        <p14:creationId xmlns:p14="http://schemas.microsoft.com/office/powerpoint/2010/main" val="174299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A687342-688D-93B6-7846-62CDC8CF1AB7}"/>
              </a:ext>
            </a:extLst>
          </p:cNvPr>
          <p:cNvSpPr>
            <a:spLocks noGrp="1"/>
          </p:cNvSpPr>
          <p:nvPr>
            <p:ph type="body" sz="quarter" idx="11"/>
          </p:nvPr>
        </p:nvSpPr>
        <p:spPr/>
        <p:txBody>
          <a:bodyPr/>
          <a:lstStyle/>
          <a:p>
            <a:r>
              <a:rPr lang="zh-CN" altLang="en-US" dirty="0"/>
              <a:t>供求曲线只反映了价格变化对供给量的影响。</a:t>
            </a:r>
            <a:endParaRPr lang="en-US" altLang="zh-CN" dirty="0"/>
          </a:p>
          <a:p>
            <a:r>
              <a:rPr lang="zh-CN" altLang="en-US" dirty="0"/>
              <a:t>当其他因素影响的时候，供应曲线会发生相应的移动。甚至本身的形状弹性都会发生改变。导致其不是一个线性的移动。</a:t>
            </a:r>
            <a:endParaRPr lang="en-US" altLang="zh-CN" dirty="0"/>
          </a:p>
          <a:p>
            <a:r>
              <a:rPr lang="zh-CN" altLang="en-US" dirty="0"/>
              <a:t>比如右图，假设国家政策限制了煤炭的产能利用，或者限制了进口，那么供应曲线就会左移，甚至供给弹性也会相应缩小：当价格上升一单位时，无法和过去一样增加对应单位的产出。价格只能上涨。</a:t>
            </a:r>
            <a:endParaRPr lang="en-US" dirty="0"/>
          </a:p>
        </p:txBody>
      </p:sp>
      <p:sp>
        <p:nvSpPr>
          <p:cNvPr id="3" name="标题 2">
            <a:extLst>
              <a:ext uri="{FF2B5EF4-FFF2-40B4-BE49-F238E27FC236}">
                <a16:creationId xmlns:a16="http://schemas.microsoft.com/office/drawing/2014/main" id="{D29BB101-FE2C-777C-523C-2BB13F1ACA5C}"/>
              </a:ext>
            </a:extLst>
          </p:cNvPr>
          <p:cNvSpPr>
            <a:spLocks noGrp="1"/>
          </p:cNvSpPr>
          <p:nvPr>
            <p:ph type="title"/>
          </p:nvPr>
        </p:nvSpPr>
        <p:spPr/>
        <p:txBody>
          <a:bodyPr/>
          <a:lstStyle/>
          <a:p>
            <a:r>
              <a:rPr lang="zh-CN" altLang="en-US" dirty="0"/>
              <a:t>供给曲线的移动</a:t>
            </a:r>
            <a:endParaRPr lang="en-US" dirty="0"/>
          </a:p>
        </p:txBody>
      </p:sp>
      <p:sp>
        <p:nvSpPr>
          <p:cNvPr id="6" name="文本占位符 5">
            <a:extLst>
              <a:ext uri="{FF2B5EF4-FFF2-40B4-BE49-F238E27FC236}">
                <a16:creationId xmlns:a16="http://schemas.microsoft.com/office/drawing/2014/main" id="{1FC04952-C8D6-6A0E-03C7-CDC5EE21BA4D}"/>
              </a:ext>
            </a:extLst>
          </p:cNvPr>
          <p:cNvSpPr>
            <a:spLocks noGrp="1"/>
          </p:cNvSpPr>
          <p:nvPr>
            <p:ph type="body" sz="quarter" idx="14"/>
          </p:nvPr>
        </p:nvSpPr>
        <p:spPr/>
        <p:txBody>
          <a:bodyPr/>
          <a:lstStyle/>
          <a:p>
            <a:r>
              <a:rPr lang="zh-CN" altLang="en-US" dirty="0"/>
              <a:t>供应曲线的移动</a:t>
            </a:r>
            <a:endParaRPr lang="en-US" dirty="0"/>
          </a:p>
        </p:txBody>
      </p:sp>
      <p:cxnSp>
        <p:nvCxnSpPr>
          <p:cNvPr id="14" name="直接箭头连接符 13">
            <a:extLst>
              <a:ext uri="{FF2B5EF4-FFF2-40B4-BE49-F238E27FC236}">
                <a16:creationId xmlns:a16="http://schemas.microsoft.com/office/drawing/2014/main" id="{00A66F57-9200-0A83-FD96-ED4266D68CD0}"/>
              </a:ext>
            </a:extLst>
          </p:cNvPr>
          <p:cNvCxnSpPr/>
          <p:nvPr/>
        </p:nvCxnSpPr>
        <p:spPr>
          <a:xfrm>
            <a:off x="4727848" y="5589240"/>
            <a:ext cx="662473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8F0BBD5C-EC58-6AC1-DABB-FC8266744652}"/>
              </a:ext>
            </a:extLst>
          </p:cNvPr>
          <p:cNvCxnSpPr>
            <a:cxnSpLocks/>
          </p:cNvCxnSpPr>
          <p:nvPr/>
        </p:nvCxnSpPr>
        <p:spPr>
          <a:xfrm flipV="1">
            <a:off x="4727848" y="1844824"/>
            <a:ext cx="0" cy="381951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任意多边形: 形状 15">
            <a:extLst>
              <a:ext uri="{FF2B5EF4-FFF2-40B4-BE49-F238E27FC236}">
                <a16:creationId xmlns:a16="http://schemas.microsoft.com/office/drawing/2014/main" id="{8D154737-6F3A-312D-BDD2-DDB1A5A112A4}"/>
              </a:ext>
            </a:extLst>
          </p:cNvPr>
          <p:cNvSpPr/>
          <p:nvPr/>
        </p:nvSpPr>
        <p:spPr>
          <a:xfrm>
            <a:off x="5928610" y="2465882"/>
            <a:ext cx="2953062" cy="2203554"/>
          </a:xfrm>
          <a:custGeom>
            <a:avLst/>
            <a:gdLst>
              <a:gd name="connsiteX0" fmla="*/ 0 w 2953062"/>
              <a:gd name="connsiteY0" fmla="*/ 2203554 h 2203554"/>
              <a:gd name="connsiteX1" fmla="*/ 727023 w 2953062"/>
              <a:gd name="connsiteY1" fmla="*/ 2023672 h 2203554"/>
              <a:gd name="connsiteX2" fmla="*/ 1798820 w 2953062"/>
              <a:gd name="connsiteY2" fmla="*/ 1588957 h 2203554"/>
              <a:gd name="connsiteX3" fmla="*/ 2600793 w 2953062"/>
              <a:gd name="connsiteY3" fmla="*/ 861934 h 2203554"/>
              <a:gd name="connsiteX4" fmla="*/ 2953062 w 2953062"/>
              <a:gd name="connsiteY4" fmla="*/ 0 h 22035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062" h="2203554">
                <a:moveTo>
                  <a:pt x="0" y="2203554"/>
                </a:moveTo>
                <a:cubicBezTo>
                  <a:pt x="213610" y="2164829"/>
                  <a:pt x="427220" y="2126105"/>
                  <a:pt x="727023" y="2023672"/>
                </a:cubicBezTo>
                <a:cubicBezTo>
                  <a:pt x="1026826" y="1921239"/>
                  <a:pt x="1486525" y="1782580"/>
                  <a:pt x="1798820" y="1588957"/>
                </a:cubicBezTo>
                <a:cubicBezTo>
                  <a:pt x="2111115" y="1395334"/>
                  <a:pt x="2408419" y="1126760"/>
                  <a:pt x="2600793" y="861934"/>
                </a:cubicBezTo>
                <a:cubicBezTo>
                  <a:pt x="2793167" y="597108"/>
                  <a:pt x="2873114" y="298554"/>
                  <a:pt x="2953062" y="0"/>
                </a:cubicBezTo>
              </a:path>
            </a:pathLst>
          </a:cu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F9276242-388A-BE9F-B331-00FEADD95D5E}"/>
              </a:ext>
            </a:extLst>
          </p:cNvPr>
          <p:cNvSpPr txBox="1"/>
          <p:nvPr/>
        </p:nvSpPr>
        <p:spPr>
          <a:xfrm>
            <a:off x="4655840" y="1693104"/>
            <a:ext cx="338554" cy="369332"/>
          </a:xfrm>
          <a:prstGeom prst="rect">
            <a:avLst/>
          </a:prstGeom>
          <a:noFill/>
        </p:spPr>
        <p:txBody>
          <a:bodyPr wrap="none" rtlCol="0">
            <a:spAutoFit/>
          </a:bodyPr>
          <a:lstStyle/>
          <a:p>
            <a:r>
              <a:rPr lang="en-US" altLang="zh-CN" dirty="0"/>
              <a:t>P</a:t>
            </a:r>
            <a:endParaRPr lang="zh-CN" altLang="en-US" dirty="0"/>
          </a:p>
        </p:txBody>
      </p:sp>
      <p:sp>
        <p:nvSpPr>
          <p:cNvPr id="18" name="文本框 17">
            <a:extLst>
              <a:ext uri="{FF2B5EF4-FFF2-40B4-BE49-F238E27FC236}">
                <a16:creationId xmlns:a16="http://schemas.microsoft.com/office/drawing/2014/main" id="{A22DA5CB-BBDE-78DA-2372-7153EEA7E19A}"/>
              </a:ext>
            </a:extLst>
          </p:cNvPr>
          <p:cNvSpPr txBox="1"/>
          <p:nvPr/>
        </p:nvSpPr>
        <p:spPr>
          <a:xfrm>
            <a:off x="11366718" y="5479670"/>
            <a:ext cx="364202" cy="369332"/>
          </a:xfrm>
          <a:prstGeom prst="rect">
            <a:avLst/>
          </a:prstGeom>
          <a:noFill/>
        </p:spPr>
        <p:txBody>
          <a:bodyPr wrap="none" rtlCol="0">
            <a:spAutoFit/>
          </a:bodyPr>
          <a:lstStyle/>
          <a:p>
            <a:r>
              <a:rPr lang="en-US" altLang="zh-CN" dirty="0"/>
              <a:t>Q</a:t>
            </a:r>
            <a:endParaRPr lang="zh-CN" altLang="en-US" dirty="0"/>
          </a:p>
        </p:txBody>
      </p:sp>
      <p:sp>
        <p:nvSpPr>
          <p:cNvPr id="19" name="文本框 18">
            <a:extLst>
              <a:ext uri="{FF2B5EF4-FFF2-40B4-BE49-F238E27FC236}">
                <a16:creationId xmlns:a16="http://schemas.microsoft.com/office/drawing/2014/main" id="{31842FD2-89BC-6669-1960-C9E71444D9E1}"/>
              </a:ext>
            </a:extLst>
          </p:cNvPr>
          <p:cNvSpPr txBox="1"/>
          <p:nvPr/>
        </p:nvSpPr>
        <p:spPr>
          <a:xfrm>
            <a:off x="8860836" y="4621476"/>
            <a:ext cx="351378" cy="369332"/>
          </a:xfrm>
          <a:prstGeom prst="rect">
            <a:avLst/>
          </a:prstGeom>
          <a:noFill/>
        </p:spPr>
        <p:txBody>
          <a:bodyPr wrap="none" rtlCol="0">
            <a:spAutoFit/>
          </a:bodyPr>
          <a:lstStyle/>
          <a:p>
            <a:r>
              <a:rPr lang="en-US" altLang="zh-CN" dirty="0"/>
              <a:t>D</a:t>
            </a:r>
            <a:endParaRPr lang="zh-CN" altLang="en-US" dirty="0"/>
          </a:p>
        </p:txBody>
      </p:sp>
      <p:sp>
        <p:nvSpPr>
          <p:cNvPr id="20" name="文本框 19">
            <a:extLst>
              <a:ext uri="{FF2B5EF4-FFF2-40B4-BE49-F238E27FC236}">
                <a16:creationId xmlns:a16="http://schemas.microsoft.com/office/drawing/2014/main" id="{AE7372BC-FAA5-5F61-702E-9F6E9E22AFDC}"/>
              </a:ext>
            </a:extLst>
          </p:cNvPr>
          <p:cNvSpPr txBox="1"/>
          <p:nvPr/>
        </p:nvSpPr>
        <p:spPr>
          <a:xfrm>
            <a:off x="8802681" y="2108366"/>
            <a:ext cx="338554" cy="369332"/>
          </a:xfrm>
          <a:prstGeom prst="rect">
            <a:avLst/>
          </a:prstGeom>
          <a:noFill/>
        </p:spPr>
        <p:txBody>
          <a:bodyPr wrap="none" rtlCol="0">
            <a:spAutoFit/>
          </a:bodyPr>
          <a:lstStyle/>
          <a:p>
            <a:r>
              <a:rPr lang="en-US" altLang="zh-CN" dirty="0"/>
              <a:t>S</a:t>
            </a:r>
            <a:endParaRPr lang="zh-CN" altLang="en-US" dirty="0"/>
          </a:p>
        </p:txBody>
      </p:sp>
      <p:sp>
        <p:nvSpPr>
          <p:cNvPr id="21" name="弧形 20">
            <a:extLst>
              <a:ext uri="{FF2B5EF4-FFF2-40B4-BE49-F238E27FC236}">
                <a16:creationId xmlns:a16="http://schemas.microsoft.com/office/drawing/2014/main" id="{B0819D92-EA9B-F64C-C8E3-C7144A222144}"/>
              </a:ext>
            </a:extLst>
          </p:cNvPr>
          <p:cNvSpPr/>
          <p:nvPr/>
        </p:nvSpPr>
        <p:spPr>
          <a:xfrm>
            <a:off x="3604263" y="3104988"/>
            <a:ext cx="5184565" cy="2880311"/>
          </a:xfrm>
          <a:prstGeom prst="arc">
            <a:avLst>
              <a:gd name="adj1" fmla="val 16200000"/>
              <a:gd name="adj2" fmla="val 147033"/>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BFABF834-982E-1AAF-BD9D-CE4286A33612}"/>
              </a:ext>
            </a:extLst>
          </p:cNvPr>
          <p:cNvSpPr txBox="1"/>
          <p:nvPr/>
        </p:nvSpPr>
        <p:spPr>
          <a:xfrm>
            <a:off x="4402899" y="5589240"/>
            <a:ext cx="364202" cy="369332"/>
          </a:xfrm>
          <a:prstGeom prst="rect">
            <a:avLst/>
          </a:prstGeom>
          <a:noFill/>
        </p:spPr>
        <p:txBody>
          <a:bodyPr wrap="none" rtlCol="0">
            <a:spAutoFit/>
          </a:bodyPr>
          <a:lstStyle/>
          <a:p>
            <a:r>
              <a:rPr lang="en-US" dirty="0"/>
              <a:t>O</a:t>
            </a:r>
          </a:p>
        </p:txBody>
      </p:sp>
      <p:sp>
        <p:nvSpPr>
          <p:cNvPr id="23" name="任意多边形: 形状 22">
            <a:extLst>
              <a:ext uri="{FF2B5EF4-FFF2-40B4-BE49-F238E27FC236}">
                <a16:creationId xmlns:a16="http://schemas.microsoft.com/office/drawing/2014/main" id="{B481EAFD-2054-BB12-66D1-CD41ECCC4A0F}"/>
              </a:ext>
            </a:extLst>
          </p:cNvPr>
          <p:cNvSpPr/>
          <p:nvPr/>
        </p:nvSpPr>
        <p:spPr>
          <a:xfrm>
            <a:off x="5249239" y="1693104"/>
            <a:ext cx="2430937" cy="2407214"/>
          </a:xfrm>
          <a:custGeom>
            <a:avLst/>
            <a:gdLst>
              <a:gd name="connsiteX0" fmla="*/ 0 w 2953062"/>
              <a:gd name="connsiteY0" fmla="*/ 2203554 h 2203554"/>
              <a:gd name="connsiteX1" fmla="*/ 727023 w 2953062"/>
              <a:gd name="connsiteY1" fmla="*/ 2023672 h 2203554"/>
              <a:gd name="connsiteX2" fmla="*/ 1798820 w 2953062"/>
              <a:gd name="connsiteY2" fmla="*/ 1588957 h 2203554"/>
              <a:gd name="connsiteX3" fmla="*/ 2600793 w 2953062"/>
              <a:gd name="connsiteY3" fmla="*/ 861934 h 2203554"/>
              <a:gd name="connsiteX4" fmla="*/ 2953062 w 2953062"/>
              <a:gd name="connsiteY4" fmla="*/ 0 h 22035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062" h="2203554">
                <a:moveTo>
                  <a:pt x="0" y="2203554"/>
                </a:moveTo>
                <a:cubicBezTo>
                  <a:pt x="213610" y="2164829"/>
                  <a:pt x="427220" y="2126105"/>
                  <a:pt x="727023" y="2023672"/>
                </a:cubicBezTo>
                <a:cubicBezTo>
                  <a:pt x="1026826" y="1921239"/>
                  <a:pt x="1486525" y="1782580"/>
                  <a:pt x="1798820" y="1588957"/>
                </a:cubicBezTo>
                <a:cubicBezTo>
                  <a:pt x="2111115" y="1395334"/>
                  <a:pt x="2408419" y="1126760"/>
                  <a:pt x="2600793" y="861934"/>
                </a:cubicBezTo>
                <a:cubicBezTo>
                  <a:pt x="2793167" y="597108"/>
                  <a:pt x="2873114" y="298554"/>
                  <a:pt x="2953062" y="0"/>
                </a:cubicBezTo>
              </a:path>
            </a:pathLst>
          </a:cu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C04B1E80-D58A-191D-0D24-8D4E7CBA92A6}"/>
              </a:ext>
            </a:extLst>
          </p:cNvPr>
          <p:cNvSpPr txBox="1"/>
          <p:nvPr/>
        </p:nvSpPr>
        <p:spPr>
          <a:xfrm>
            <a:off x="8118592" y="1508438"/>
            <a:ext cx="338554" cy="369332"/>
          </a:xfrm>
          <a:prstGeom prst="rect">
            <a:avLst/>
          </a:prstGeom>
          <a:noFill/>
        </p:spPr>
        <p:txBody>
          <a:bodyPr wrap="none" rtlCol="0">
            <a:spAutoFit/>
          </a:bodyPr>
          <a:lstStyle/>
          <a:p>
            <a:r>
              <a:rPr lang="en-US" altLang="zh-CN" dirty="0"/>
              <a:t>S</a:t>
            </a:r>
            <a:endParaRPr lang="zh-CN" altLang="en-US" dirty="0"/>
          </a:p>
        </p:txBody>
      </p:sp>
      <p:cxnSp>
        <p:nvCxnSpPr>
          <p:cNvPr id="26" name="直接箭头连接符 25">
            <a:extLst>
              <a:ext uri="{FF2B5EF4-FFF2-40B4-BE49-F238E27FC236}">
                <a16:creationId xmlns:a16="http://schemas.microsoft.com/office/drawing/2014/main" id="{2364CD5B-982E-5CB6-6DEA-73A038FD344F}"/>
              </a:ext>
            </a:extLst>
          </p:cNvPr>
          <p:cNvCxnSpPr>
            <a:cxnSpLocks/>
          </p:cNvCxnSpPr>
          <p:nvPr/>
        </p:nvCxnSpPr>
        <p:spPr>
          <a:xfrm flipH="1" flipV="1">
            <a:off x="7680176" y="2141882"/>
            <a:ext cx="1108652" cy="324000"/>
          </a:xfrm>
          <a:prstGeom prst="straightConnector1">
            <a:avLst/>
          </a:prstGeom>
          <a:ln w="571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20024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EFADAE-ECCD-2ABF-8C4C-BE2DD84266A5}"/>
              </a:ext>
            </a:extLst>
          </p:cNvPr>
          <p:cNvSpPr>
            <a:spLocks noGrp="1"/>
          </p:cNvSpPr>
          <p:nvPr>
            <p:ph type="title"/>
          </p:nvPr>
        </p:nvSpPr>
        <p:spPr/>
        <p:txBody>
          <a:bodyPr/>
          <a:lstStyle/>
          <a:p>
            <a:r>
              <a:rPr lang="zh-CN" altLang="en-US" dirty="0"/>
              <a:t>供应</a:t>
            </a:r>
          </a:p>
        </p:txBody>
      </p:sp>
      <p:sp>
        <p:nvSpPr>
          <p:cNvPr id="3" name="文本占位符 2">
            <a:extLst>
              <a:ext uri="{FF2B5EF4-FFF2-40B4-BE49-F238E27FC236}">
                <a16:creationId xmlns:a16="http://schemas.microsoft.com/office/drawing/2014/main" id="{6242F85A-D5B4-C2BD-AF9F-AA66A93DB7BA}"/>
              </a:ext>
            </a:extLst>
          </p:cNvPr>
          <p:cNvSpPr>
            <a:spLocks noGrp="1"/>
          </p:cNvSpPr>
          <p:nvPr>
            <p:ph type="body" idx="13"/>
          </p:nvPr>
        </p:nvSpPr>
        <p:spPr/>
        <p:txBody>
          <a:bodyPr/>
          <a:lstStyle/>
          <a:p>
            <a:endParaRPr lang="zh-CN" altLang="en-US"/>
          </a:p>
        </p:txBody>
      </p:sp>
      <p:sp>
        <p:nvSpPr>
          <p:cNvPr id="4" name="内容占位符 3">
            <a:extLst>
              <a:ext uri="{FF2B5EF4-FFF2-40B4-BE49-F238E27FC236}">
                <a16:creationId xmlns:a16="http://schemas.microsoft.com/office/drawing/2014/main" id="{BE432EA8-DC36-F92E-42E3-A0A600ED6319}"/>
              </a:ext>
            </a:extLst>
          </p:cNvPr>
          <p:cNvSpPr>
            <a:spLocks noGrp="1"/>
          </p:cNvSpPr>
          <p:nvPr>
            <p:ph idx="1"/>
          </p:nvPr>
        </p:nvSpPr>
        <p:spPr>
          <a:xfrm>
            <a:off x="152632" y="897017"/>
            <a:ext cx="3857447" cy="5598397"/>
          </a:xfrm>
        </p:spPr>
        <p:txBody>
          <a:bodyPr>
            <a:normAutofit/>
          </a:bodyPr>
          <a:lstStyle/>
          <a:p>
            <a:r>
              <a:rPr lang="zh-CN" altLang="en-US" dirty="0"/>
              <a:t>产能：广义的说：就是一个品种极尽所能所产出的最大产量。</a:t>
            </a:r>
            <a:endParaRPr lang="en-US" altLang="zh-CN" dirty="0"/>
          </a:p>
          <a:p>
            <a:r>
              <a:rPr lang="zh-CN" altLang="en-US" dirty="0"/>
              <a:t>例子：</a:t>
            </a:r>
            <a:endParaRPr lang="en-US" altLang="zh-CN" dirty="0"/>
          </a:p>
          <a:p>
            <a:pPr lvl="1"/>
            <a:r>
              <a:rPr lang="zh-CN" altLang="en-US" dirty="0"/>
              <a:t>螺纹：如果全国的钢厂全部开动起来，假设原料充足，设备健康，人员齐备，一切生产因素都齐全，最大能够生产多少螺纹。</a:t>
            </a:r>
            <a:endParaRPr lang="en-US" altLang="zh-CN" dirty="0"/>
          </a:p>
          <a:p>
            <a:r>
              <a:rPr lang="zh-CN" altLang="en-US" dirty="0"/>
              <a:t>产能周期：产能的发展通常可以有所预测。我们通常在年初会知道一年内有哪些装置可能投产，因此增加的产能会有多少。</a:t>
            </a:r>
            <a:endParaRPr lang="en-US" altLang="zh-CN" dirty="0"/>
          </a:p>
          <a:p>
            <a:r>
              <a:rPr lang="zh-CN" altLang="en-US" dirty="0"/>
              <a:t>本质：它决定了供应的上限，通常是有个无法达到的理论值。</a:t>
            </a:r>
          </a:p>
        </p:txBody>
      </p:sp>
      <p:sp>
        <p:nvSpPr>
          <p:cNvPr id="5" name="内容占位符 4">
            <a:extLst>
              <a:ext uri="{FF2B5EF4-FFF2-40B4-BE49-F238E27FC236}">
                <a16:creationId xmlns:a16="http://schemas.microsoft.com/office/drawing/2014/main" id="{078E7986-77CF-001E-98E4-A72F346796DE}"/>
              </a:ext>
            </a:extLst>
          </p:cNvPr>
          <p:cNvSpPr>
            <a:spLocks noGrp="1"/>
          </p:cNvSpPr>
          <p:nvPr>
            <p:ph idx="14"/>
          </p:nvPr>
        </p:nvSpPr>
        <p:spPr>
          <a:xfrm>
            <a:off x="4180092" y="897017"/>
            <a:ext cx="3857447" cy="5598397"/>
          </a:xfrm>
        </p:spPr>
        <p:txBody>
          <a:bodyPr/>
          <a:lstStyle/>
          <a:p>
            <a:r>
              <a:rPr lang="zh-CN" altLang="en-US" dirty="0"/>
              <a:t>产量：生产者根据价格、设备能力等为市场提供的产出。</a:t>
            </a:r>
            <a:endParaRPr lang="en-US" altLang="zh-CN" dirty="0"/>
          </a:p>
          <a:p>
            <a:r>
              <a:rPr lang="zh-CN" altLang="en-US" dirty="0"/>
              <a:t>影响因素：</a:t>
            </a:r>
            <a:endParaRPr lang="en-US" altLang="zh-CN" dirty="0"/>
          </a:p>
          <a:p>
            <a:pPr lvl="1"/>
            <a:r>
              <a:rPr lang="zh-CN" altLang="en-US" dirty="0"/>
              <a:t>价格：价格越高，产出越大。</a:t>
            </a:r>
            <a:endParaRPr lang="en-US" altLang="zh-CN" dirty="0"/>
          </a:p>
          <a:p>
            <a:pPr lvl="1"/>
            <a:r>
              <a:rPr lang="zh-CN" altLang="en-US" dirty="0"/>
              <a:t>成本：成本越低，产出越大。</a:t>
            </a:r>
            <a:endParaRPr lang="en-US" altLang="zh-CN" dirty="0"/>
          </a:p>
          <a:p>
            <a:pPr lvl="1"/>
            <a:r>
              <a:rPr lang="zh-CN" altLang="en-US" dirty="0"/>
              <a:t>政策：受环保、安全、限电等政策影响，</a:t>
            </a:r>
            <a:endParaRPr lang="en-US" altLang="zh-CN" dirty="0"/>
          </a:p>
          <a:p>
            <a:pPr lvl="1"/>
            <a:r>
              <a:rPr lang="zh-CN" altLang="en-US" dirty="0"/>
              <a:t>原料：当原料供应不足的时候，产出会下降。如冬天天然气不足的时候伊朗的甲醇生产会受到影响，中国西南的天然气制甲醇生产也会因此受到影响。</a:t>
            </a:r>
            <a:endParaRPr lang="en-US" altLang="zh-CN" dirty="0"/>
          </a:p>
          <a:p>
            <a:pPr lvl="1"/>
            <a:r>
              <a:rPr lang="zh-CN" altLang="en-US" dirty="0"/>
              <a:t>天气：异常天气下，农产品会受到严重影响。</a:t>
            </a:r>
          </a:p>
        </p:txBody>
      </p:sp>
      <p:sp>
        <p:nvSpPr>
          <p:cNvPr id="6" name="内容占位符 5">
            <a:extLst>
              <a:ext uri="{FF2B5EF4-FFF2-40B4-BE49-F238E27FC236}">
                <a16:creationId xmlns:a16="http://schemas.microsoft.com/office/drawing/2014/main" id="{D2BB8033-D858-DCEC-275A-A50342C27A45}"/>
              </a:ext>
            </a:extLst>
          </p:cNvPr>
          <p:cNvSpPr>
            <a:spLocks noGrp="1"/>
          </p:cNvSpPr>
          <p:nvPr>
            <p:ph idx="15"/>
          </p:nvPr>
        </p:nvSpPr>
        <p:spPr>
          <a:xfrm>
            <a:off x="8207552" y="897017"/>
            <a:ext cx="3857447" cy="5598397"/>
          </a:xfrm>
        </p:spPr>
        <p:txBody>
          <a:bodyPr/>
          <a:lstStyle/>
          <a:p>
            <a:r>
              <a:rPr lang="zh-CN" altLang="en-US" dirty="0"/>
              <a:t>定义：实际产量和产能的比例。</a:t>
            </a:r>
            <a:endParaRPr lang="en-US" altLang="zh-CN" dirty="0"/>
          </a:p>
          <a:p>
            <a:r>
              <a:rPr lang="zh-CN" altLang="en-US" dirty="0"/>
              <a:t>它可以反应供应的松紧程度，并以此判断当下的供应相对大小，以及未来供应的变化空间。该值越大表明供应可能越大，但同时表明供应可以继续改善的空间越小。</a:t>
            </a:r>
            <a:endParaRPr lang="en-US" altLang="zh-CN" dirty="0"/>
          </a:p>
          <a:p>
            <a:r>
              <a:rPr lang="zh-CN" altLang="en-US" dirty="0"/>
              <a:t>一般工业设备的产能利用率会有随着检修季的到来产生季节性的变化。</a:t>
            </a:r>
            <a:endParaRPr lang="en-US" altLang="zh-CN" dirty="0"/>
          </a:p>
          <a:p>
            <a:r>
              <a:rPr lang="zh-CN" altLang="en-US" dirty="0"/>
              <a:t>利润越高，产能利用率越大。相反，利润越低，甚至出现亏损时则产能利用率越低。</a:t>
            </a:r>
          </a:p>
        </p:txBody>
      </p:sp>
      <p:sp>
        <p:nvSpPr>
          <p:cNvPr id="8" name="文本占位符 7">
            <a:extLst>
              <a:ext uri="{FF2B5EF4-FFF2-40B4-BE49-F238E27FC236}">
                <a16:creationId xmlns:a16="http://schemas.microsoft.com/office/drawing/2014/main" id="{023E7936-3418-4772-20C2-9E85295CA606}"/>
              </a:ext>
            </a:extLst>
          </p:cNvPr>
          <p:cNvSpPr>
            <a:spLocks noGrp="1"/>
          </p:cNvSpPr>
          <p:nvPr>
            <p:ph type="body" sz="quarter" idx="38"/>
          </p:nvPr>
        </p:nvSpPr>
        <p:spPr/>
        <p:txBody>
          <a:bodyPr/>
          <a:lstStyle/>
          <a:p>
            <a:r>
              <a:rPr lang="zh-CN" altLang="en-US" dirty="0"/>
              <a:t>产能</a:t>
            </a:r>
          </a:p>
        </p:txBody>
      </p:sp>
      <p:sp>
        <p:nvSpPr>
          <p:cNvPr id="10" name="文本占位符 9">
            <a:extLst>
              <a:ext uri="{FF2B5EF4-FFF2-40B4-BE49-F238E27FC236}">
                <a16:creationId xmlns:a16="http://schemas.microsoft.com/office/drawing/2014/main" id="{1EA2D500-AE36-E146-E511-7964AB940486}"/>
              </a:ext>
            </a:extLst>
          </p:cNvPr>
          <p:cNvSpPr>
            <a:spLocks noGrp="1"/>
          </p:cNvSpPr>
          <p:nvPr>
            <p:ph type="body" sz="quarter" idx="40"/>
          </p:nvPr>
        </p:nvSpPr>
        <p:spPr/>
        <p:txBody>
          <a:bodyPr/>
          <a:lstStyle/>
          <a:p>
            <a:r>
              <a:rPr lang="zh-CN" altLang="en-US" dirty="0"/>
              <a:t>产量变化</a:t>
            </a:r>
          </a:p>
        </p:txBody>
      </p:sp>
      <p:sp>
        <p:nvSpPr>
          <p:cNvPr id="12" name="文本占位符 11">
            <a:extLst>
              <a:ext uri="{FF2B5EF4-FFF2-40B4-BE49-F238E27FC236}">
                <a16:creationId xmlns:a16="http://schemas.microsoft.com/office/drawing/2014/main" id="{80485612-77DD-69AA-D9CE-18B90A7FBE34}"/>
              </a:ext>
            </a:extLst>
          </p:cNvPr>
          <p:cNvSpPr>
            <a:spLocks noGrp="1"/>
          </p:cNvSpPr>
          <p:nvPr>
            <p:ph type="body" sz="quarter" idx="42"/>
          </p:nvPr>
        </p:nvSpPr>
        <p:spPr/>
        <p:txBody>
          <a:bodyPr/>
          <a:lstStyle/>
          <a:p>
            <a:r>
              <a:rPr lang="zh-CN" altLang="en-US" dirty="0"/>
              <a:t>产能利用率</a:t>
            </a:r>
          </a:p>
        </p:txBody>
      </p:sp>
    </p:spTree>
    <p:extLst>
      <p:ext uri="{BB962C8B-B14F-4D97-AF65-F5344CB8AC3E}">
        <p14:creationId xmlns:p14="http://schemas.microsoft.com/office/powerpoint/2010/main" val="7722505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C50884-E074-A1D8-6F26-D583E75A219F}"/>
              </a:ext>
            </a:extLst>
          </p:cNvPr>
          <p:cNvSpPr>
            <a:spLocks noGrp="1"/>
          </p:cNvSpPr>
          <p:nvPr>
            <p:ph type="title"/>
          </p:nvPr>
        </p:nvSpPr>
        <p:spPr/>
        <p:txBody>
          <a:bodyPr/>
          <a:lstStyle/>
          <a:p>
            <a:r>
              <a:rPr lang="zh-CN" altLang="en-US" dirty="0"/>
              <a:t>需求</a:t>
            </a:r>
          </a:p>
        </p:txBody>
      </p:sp>
      <p:sp>
        <p:nvSpPr>
          <p:cNvPr id="3" name="文本占位符 2">
            <a:extLst>
              <a:ext uri="{FF2B5EF4-FFF2-40B4-BE49-F238E27FC236}">
                <a16:creationId xmlns:a16="http://schemas.microsoft.com/office/drawing/2014/main" id="{68F37572-DEBB-DFBF-8C86-7522F95390E4}"/>
              </a:ext>
            </a:extLst>
          </p:cNvPr>
          <p:cNvSpPr>
            <a:spLocks noGrp="1"/>
          </p:cNvSpPr>
          <p:nvPr>
            <p:ph type="body" idx="13"/>
          </p:nvPr>
        </p:nvSpPr>
        <p:spPr/>
        <p:txBody>
          <a:bodyPr/>
          <a:lstStyle/>
          <a:p>
            <a:endParaRPr lang="zh-CN" altLang="en-US"/>
          </a:p>
        </p:txBody>
      </p:sp>
      <p:sp>
        <p:nvSpPr>
          <p:cNvPr id="4" name="内容占位符 3">
            <a:extLst>
              <a:ext uri="{FF2B5EF4-FFF2-40B4-BE49-F238E27FC236}">
                <a16:creationId xmlns:a16="http://schemas.microsoft.com/office/drawing/2014/main" id="{44512C3E-FCBB-053A-4EE4-D2606AB3A184}"/>
              </a:ext>
            </a:extLst>
          </p:cNvPr>
          <p:cNvSpPr>
            <a:spLocks noGrp="1"/>
          </p:cNvSpPr>
          <p:nvPr>
            <p:ph idx="1"/>
          </p:nvPr>
        </p:nvSpPr>
        <p:spPr/>
        <p:txBody>
          <a:bodyPr/>
          <a:lstStyle/>
          <a:p>
            <a:r>
              <a:rPr lang="zh-CN" altLang="en-US" dirty="0"/>
              <a:t>最终消费者对商品的需求。</a:t>
            </a:r>
            <a:endParaRPr lang="en-US" altLang="zh-CN" dirty="0"/>
          </a:p>
          <a:p>
            <a:r>
              <a:rPr lang="zh-CN" altLang="en-US" dirty="0"/>
              <a:t>这个需求是最为真实的。主要受宏观经济发展，政府财政收入，个人可支配收入等因素影响。</a:t>
            </a:r>
            <a:endParaRPr lang="en-US" altLang="zh-CN" dirty="0"/>
          </a:p>
          <a:p>
            <a:r>
              <a:rPr lang="zh-CN" altLang="en-US" dirty="0"/>
              <a:t>替代效应的影响：两个互相有替代作用的商品，当价差拉到足够大的时候，就可能产生替代效应：使得价格低的商品需求上升，价格高的商品需求下降。</a:t>
            </a:r>
            <a:endParaRPr lang="en-US" altLang="zh-CN" dirty="0"/>
          </a:p>
          <a:p>
            <a:r>
              <a:rPr lang="zh-CN" altLang="en-US" dirty="0"/>
              <a:t>收入效应的影响：</a:t>
            </a:r>
            <a:endParaRPr lang="en-US" altLang="zh-CN" dirty="0"/>
          </a:p>
          <a:p>
            <a:endParaRPr lang="zh-CN" altLang="en-US" dirty="0"/>
          </a:p>
        </p:txBody>
      </p:sp>
      <p:sp>
        <p:nvSpPr>
          <p:cNvPr id="5" name="内容占位符 4">
            <a:extLst>
              <a:ext uri="{FF2B5EF4-FFF2-40B4-BE49-F238E27FC236}">
                <a16:creationId xmlns:a16="http://schemas.microsoft.com/office/drawing/2014/main" id="{826E84FA-1C77-8F68-5D05-82E46FE6C917}"/>
              </a:ext>
            </a:extLst>
          </p:cNvPr>
          <p:cNvSpPr>
            <a:spLocks noGrp="1"/>
          </p:cNvSpPr>
          <p:nvPr>
            <p:ph idx="14"/>
          </p:nvPr>
        </p:nvSpPr>
        <p:spPr/>
        <p:txBody>
          <a:bodyPr/>
          <a:lstStyle/>
          <a:p>
            <a:r>
              <a:rPr lang="zh-CN" altLang="en-US" dirty="0"/>
              <a:t>为生产某种过渡中间品而形成的需求。典型的如</a:t>
            </a:r>
            <a:r>
              <a:rPr lang="en-US" altLang="zh-CN" dirty="0"/>
              <a:t>PTA</a:t>
            </a:r>
            <a:r>
              <a:rPr lang="zh-CN" altLang="en-US" dirty="0"/>
              <a:t>。上游有</a:t>
            </a:r>
            <a:r>
              <a:rPr lang="en-US" altLang="zh-CN" dirty="0"/>
              <a:t>PX</a:t>
            </a:r>
            <a:r>
              <a:rPr lang="zh-CN" altLang="en-US" dirty="0"/>
              <a:t>，下游有聚酯产品。</a:t>
            </a:r>
            <a:endParaRPr lang="en-US" altLang="zh-CN" dirty="0"/>
          </a:p>
          <a:p>
            <a:r>
              <a:rPr lang="zh-CN" altLang="en-US" dirty="0"/>
              <a:t>中间需求主要受终端需求的影响，但终端需求增加的时候，中间需求随之增加；反之，则减少。</a:t>
            </a:r>
          </a:p>
        </p:txBody>
      </p:sp>
      <p:sp>
        <p:nvSpPr>
          <p:cNvPr id="6" name="内容占位符 5">
            <a:extLst>
              <a:ext uri="{FF2B5EF4-FFF2-40B4-BE49-F238E27FC236}">
                <a16:creationId xmlns:a16="http://schemas.microsoft.com/office/drawing/2014/main" id="{1CE8C1D3-6358-2E8F-E013-00B0226ABAE7}"/>
              </a:ext>
            </a:extLst>
          </p:cNvPr>
          <p:cNvSpPr>
            <a:spLocks noGrp="1"/>
          </p:cNvSpPr>
          <p:nvPr>
            <p:ph idx="15"/>
          </p:nvPr>
        </p:nvSpPr>
        <p:spPr/>
        <p:txBody>
          <a:bodyPr/>
          <a:lstStyle/>
          <a:p>
            <a:r>
              <a:rPr lang="zh-CN" altLang="en-US" dirty="0"/>
              <a:t>因为某种商品的预期价格上涨而产生的投机需求。主要会体现在囤货上。</a:t>
            </a:r>
            <a:endParaRPr lang="en-US" altLang="zh-CN" dirty="0"/>
          </a:p>
          <a:p>
            <a:r>
              <a:rPr lang="zh-CN" altLang="en-US" dirty="0"/>
              <a:t>投机需求受情绪变动的影响很大，可以在短时间内对供求产生巨大的冲击，并进而影响价格的涨跌。</a:t>
            </a:r>
          </a:p>
        </p:txBody>
      </p:sp>
      <p:sp>
        <p:nvSpPr>
          <p:cNvPr id="8" name="文本占位符 7">
            <a:extLst>
              <a:ext uri="{FF2B5EF4-FFF2-40B4-BE49-F238E27FC236}">
                <a16:creationId xmlns:a16="http://schemas.microsoft.com/office/drawing/2014/main" id="{8CA3F008-F59C-CF13-9033-D5B432BDE990}"/>
              </a:ext>
            </a:extLst>
          </p:cNvPr>
          <p:cNvSpPr>
            <a:spLocks noGrp="1"/>
          </p:cNvSpPr>
          <p:nvPr>
            <p:ph type="body" sz="quarter" idx="38"/>
          </p:nvPr>
        </p:nvSpPr>
        <p:spPr/>
        <p:txBody>
          <a:bodyPr/>
          <a:lstStyle/>
          <a:p>
            <a:r>
              <a:rPr lang="zh-CN" altLang="en-US" dirty="0"/>
              <a:t>终端需求</a:t>
            </a:r>
          </a:p>
        </p:txBody>
      </p:sp>
      <p:sp>
        <p:nvSpPr>
          <p:cNvPr id="10" name="文本占位符 9">
            <a:extLst>
              <a:ext uri="{FF2B5EF4-FFF2-40B4-BE49-F238E27FC236}">
                <a16:creationId xmlns:a16="http://schemas.microsoft.com/office/drawing/2014/main" id="{F25D2D60-DF33-6473-FEBB-58884E33DEFC}"/>
              </a:ext>
            </a:extLst>
          </p:cNvPr>
          <p:cNvSpPr>
            <a:spLocks noGrp="1"/>
          </p:cNvSpPr>
          <p:nvPr>
            <p:ph type="body" sz="quarter" idx="40"/>
          </p:nvPr>
        </p:nvSpPr>
        <p:spPr/>
        <p:txBody>
          <a:bodyPr/>
          <a:lstStyle/>
          <a:p>
            <a:r>
              <a:rPr lang="zh-CN" altLang="en-US" dirty="0"/>
              <a:t>中间需求</a:t>
            </a:r>
          </a:p>
        </p:txBody>
      </p:sp>
      <p:sp>
        <p:nvSpPr>
          <p:cNvPr id="12" name="文本占位符 11">
            <a:extLst>
              <a:ext uri="{FF2B5EF4-FFF2-40B4-BE49-F238E27FC236}">
                <a16:creationId xmlns:a16="http://schemas.microsoft.com/office/drawing/2014/main" id="{CB1310BE-4835-95A7-379A-67FEDF5F630B}"/>
              </a:ext>
            </a:extLst>
          </p:cNvPr>
          <p:cNvSpPr>
            <a:spLocks noGrp="1"/>
          </p:cNvSpPr>
          <p:nvPr>
            <p:ph type="body" sz="quarter" idx="42"/>
          </p:nvPr>
        </p:nvSpPr>
        <p:spPr/>
        <p:txBody>
          <a:bodyPr/>
          <a:lstStyle/>
          <a:p>
            <a:r>
              <a:rPr lang="zh-CN" altLang="en-US" dirty="0"/>
              <a:t>投机需求</a:t>
            </a:r>
          </a:p>
        </p:txBody>
      </p:sp>
    </p:spTree>
    <p:extLst>
      <p:ext uri="{BB962C8B-B14F-4D97-AF65-F5344CB8AC3E}">
        <p14:creationId xmlns:p14="http://schemas.microsoft.com/office/powerpoint/2010/main" val="22924612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9FB530-9ADF-70C4-BE98-045C36B566E5}"/>
              </a:ext>
            </a:extLst>
          </p:cNvPr>
          <p:cNvSpPr>
            <a:spLocks noGrp="1"/>
          </p:cNvSpPr>
          <p:nvPr>
            <p:ph type="title"/>
          </p:nvPr>
        </p:nvSpPr>
        <p:spPr/>
        <p:txBody>
          <a:bodyPr/>
          <a:lstStyle/>
          <a:p>
            <a:r>
              <a:rPr lang="zh-CN" altLang="en-US" dirty="0"/>
              <a:t>演绎法</a:t>
            </a:r>
            <a:endParaRPr lang="en-US" dirty="0"/>
          </a:p>
        </p:txBody>
      </p:sp>
      <p:sp>
        <p:nvSpPr>
          <p:cNvPr id="3" name="文本占位符 2">
            <a:extLst>
              <a:ext uri="{FF2B5EF4-FFF2-40B4-BE49-F238E27FC236}">
                <a16:creationId xmlns:a16="http://schemas.microsoft.com/office/drawing/2014/main" id="{2ED2940A-1259-290F-B40A-CD7013ECB84B}"/>
              </a:ext>
            </a:extLst>
          </p:cNvPr>
          <p:cNvSpPr>
            <a:spLocks noGrp="1"/>
          </p:cNvSpPr>
          <p:nvPr>
            <p:ph type="body" idx="13"/>
          </p:nvPr>
        </p:nvSpPr>
        <p:spPr/>
        <p:txBody>
          <a:bodyPr/>
          <a:lstStyle/>
          <a:p>
            <a:endParaRPr lang="en-US"/>
          </a:p>
        </p:txBody>
      </p:sp>
      <p:sp>
        <p:nvSpPr>
          <p:cNvPr id="4" name="内容占位符 3">
            <a:extLst>
              <a:ext uri="{FF2B5EF4-FFF2-40B4-BE49-F238E27FC236}">
                <a16:creationId xmlns:a16="http://schemas.microsoft.com/office/drawing/2014/main" id="{A4664DB2-211A-9315-5A25-81227689A6C9}"/>
              </a:ext>
            </a:extLst>
          </p:cNvPr>
          <p:cNvSpPr>
            <a:spLocks noGrp="1"/>
          </p:cNvSpPr>
          <p:nvPr>
            <p:ph idx="1"/>
          </p:nvPr>
        </p:nvSpPr>
        <p:spPr>
          <a:xfrm>
            <a:off x="138616" y="710223"/>
            <a:ext cx="5741360" cy="5605191"/>
          </a:xfrm>
        </p:spPr>
        <p:txBody>
          <a:bodyPr/>
          <a:lstStyle/>
          <a:p>
            <a:r>
              <a:rPr lang="zh-CN" altLang="en-US" dirty="0"/>
              <a:t>它从一般性原理或已知的普遍规律出发，通过推理得出具体结论。演绎法的结论是必然的，只要前提是真实的，结论也必然真实。</a:t>
            </a:r>
            <a:endParaRPr lang="en-US" dirty="0"/>
          </a:p>
        </p:txBody>
      </p:sp>
      <p:sp>
        <p:nvSpPr>
          <p:cNvPr id="5" name="内容占位符 3">
            <a:extLst>
              <a:ext uri="{FF2B5EF4-FFF2-40B4-BE49-F238E27FC236}">
                <a16:creationId xmlns:a16="http://schemas.microsoft.com/office/drawing/2014/main" id="{1E053209-A7D0-EEB8-4E8A-98778DD68770}"/>
              </a:ext>
            </a:extLst>
          </p:cNvPr>
          <p:cNvSpPr txBox="1">
            <a:spLocks/>
          </p:cNvSpPr>
          <p:nvPr/>
        </p:nvSpPr>
        <p:spPr>
          <a:xfrm>
            <a:off x="6168008" y="764704"/>
            <a:ext cx="5741360" cy="5605191"/>
          </a:xfrm>
          <a:prstGeom prst="rect">
            <a:avLst/>
          </a:prstGeom>
        </p:spPr>
        <p:txBody>
          <a:bodyPr vert="horz"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2021</a:t>
            </a:r>
            <a:r>
              <a:rPr lang="zh-CN" altLang="en-US" dirty="0"/>
              <a:t>年的煤炭上涨行情</a:t>
            </a:r>
            <a:endParaRPr lang="en-US" altLang="zh-CN" dirty="0"/>
          </a:p>
          <a:p>
            <a:pPr lvl="1"/>
            <a:r>
              <a:rPr lang="zh-CN" altLang="en-US" dirty="0"/>
              <a:t>因为要进行能耗双控，所以要限制煤炭产量</a:t>
            </a:r>
            <a:endParaRPr lang="en-US" altLang="zh-CN" dirty="0"/>
          </a:p>
          <a:p>
            <a:pPr lvl="1"/>
            <a:r>
              <a:rPr lang="zh-CN" altLang="en-US" dirty="0"/>
              <a:t>煤炭产量被限制，煤炭的供应势必要受限</a:t>
            </a:r>
            <a:endParaRPr lang="en-US" altLang="zh-CN" dirty="0"/>
          </a:p>
          <a:p>
            <a:pPr lvl="1"/>
            <a:r>
              <a:rPr lang="zh-CN" altLang="en-US" dirty="0"/>
              <a:t>当需求不变的情况下，煤炭价格必然上涨</a:t>
            </a:r>
            <a:endParaRPr lang="en-US" altLang="zh-CN" dirty="0"/>
          </a:p>
          <a:p>
            <a:r>
              <a:rPr lang="en-US" altLang="zh-CN" dirty="0"/>
              <a:t>1990</a:t>
            </a:r>
            <a:r>
              <a:rPr lang="zh-CN" altLang="en-US" dirty="0"/>
              <a:t>年的大蒜行情</a:t>
            </a:r>
            <a:endParaRPr lang="en-US" altLang="zh-CN" dirty="0"/>
          </a:p>
          <a:p>
            <a:pPr lvl="1"/>
            <a:r>
              <a:rPr lang="zh-CN" altLang="en-US" dirty="0"/>
              <a:t>不是口粮，所以播种面积变化极大</a:t>
            </a:r>
            <a:endParaRPr lang="en-US" altLang="zh-CN" dirty="0"/>
          </a:p>
          <a:p>
            <a:pPr lvl="2"/>
            <a:r>
              <a:rPr lang="zh-CN" altLang="en-US" dirty="0"/>
              <a:t>国家干预少</a:t>
            </a:r>
            <a:endParaRPr lang="en-US" altLang="zh-CN" dirty="0"/>
          </a:p>
          <a:p>
            <a:pPr lvl="2"/>
            <a:r>
              <a:rPr lang="zh-CN" altLang="en-US" dirty="0"/>
              <a:t>用种量大（供应会变成需求）</a:t>
            </a:r>
            <a:endParaRPr lang="en-US" altLang="zh-CN" dirty="0"/>
          </a:p>
          <a:p>
            <a:pPr lvl="2"/>
            <a:r>
              <a:rPr lang="zh-CN" altLang="en-US" dirty="0"/>
              <a:t>行情来了的惜售</a:t>
            </a:r>
            <a:endParaRPr lang="en-US" altLang="zh-CN" dirty="0"/>
          </a:p>
          <a:p>
            <a:r>
              <a:rPr lang="zh-CN" altLang="en-US" dirty="0"/>
              <a:t>养猪挣钱</a:t>
            </a:r>
            <a:endParaRPr lang="en-US" dirty="0"/>
          </a:p>
        </p:txBody>
      </p:sp>
    </p:spTree>
    <p:extLst>
      <p:ext uri="{BB962C8B-B14F-4D97-AF65-F5344CB8AC3E}">
        <p14:creationId xmlns:p14="http://schemas.microsoft.com/office/powerpoint/2010/main" val="5534614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0BB4A8-9B8A-4FC8-5EF9-E3A2AFEE1C6C}"/>
              </a:ext>
            </a:extLst>
          </p:cNvPr>
          <p:cNvSpPr>
            <a:spLocks noGrp="1"/>
          </p:cNvSpPr>
          <p:nvPr>
            <p:ph type="title"/>
          </p:nvPr>
        </p:nvSpPr>
        <p:spPr/>
        <p:txBody>
          <a:bodyPr/>
          <a:lstStyle/>
          <a:p>
            <a:r>
              <a:rPr lang="zh-CN" altLang="en-US" dirty="0"/>
              <a:t>演绎法：穷根究底</a:t>
            </a:r>
            <a:endParaRPr lang="en-US" dirty="0"/>
          </a:p>
        </p:txBody>
      </p:sp>
      <p:sp>
        <p:nvSpPr>
          <p:cNvPr id="3" name="文本占位符 2">
            <a:extLst>
              <a:ext uri="{FF2B5EF4-FFF2-40B4-BE49-F238E27FC236}">
                <a16:creationId xmlns:a16="http://schemas.microsoft.com/office/drawing/2014/main" id="{20B9CCBC-711B-DA63-86DF-0185ECDC7C06}"/>
              </a:ext>
            </a:extLst>
          </p:cNvPr>
          <p:cNvSpPr>
            <a:spLocks noGrp="1"/>
          </p:cNvSpPr>
          <p:nvPr>
            <p:ph type="body" idx="13"/>
          </p:nvPr>
        </p:nvSpPr>
        <p:spPr/>
        <p:txBody>
          <a:bodyPr/>
          <a:lstStyle/>
          <a:p>
            <a:endParaRPr lang="en-US"/>
          </a:p>
        </p:txBody>
      </p:sp>
      <p:sp>
        <p:nvSpPr>
          <p:cNvPr id="4" name="内容占位符 3">
            <a:extLst>
              <a:ext uri="{FF2B5EF4-FFF2-40B4-BE49-F238E27FC236}">
                <a16:creationId xmlns:a16="http://schemas.microsoft.com/office/drawing/2014/main" id="{2F15A787-B0DB-7A36-2938-E472A932E545}"/>
              </a:ext>
            </a:extLst>
          </p:cNvPr>
          <p:cNvSpPr>
            <a:spLocks noGrp="1"/>
          </p:cNvSpPr>
          <p:nvPr>
            <p:ph idx="1"/>
          </p:nvPr>
        </p:nvSpPr>
        <p:spPr/>
        <p:txBody>
          <a:bodyPr/>
          <a:lstStyle/>
          <a:p>
            <a:r>
              <a:rPr lang="zh-CN" altLang="en-US" dirty="0"/>
              <a:t>一定要把问题反复的问到底</a:t>
            </a:r>
            <a:endParaRPr lang="en-US" altLang="zh-CN" dirty="0"/>
          </a:p>
          <a:p>
            <a:r>
              <a:rPr lang="zh-CN" altLang="en-US" dirty="0"/>
              <a:t>库存高：库存为什么会高？</a:t>
            </a:r>
            <a:endParaRPr lang="en-US" altLang="zh-CN" dirty="0"/>
          </a:p>
          <a:p>
            <a:r>
              <a:rPr lang="zh-CN" altLang="en-US" dirty="0"/>
              <a:t>需求差：需求为什么会差？</a:t>
            </a:r>
            <a:endParaRPr lang="en-US" altLang="zh-CN" dirty="0"/>
          </a:p>
          <a:p>
            <a:r>
              <a:rPr lang="zh-CN" altLang="en-US" dirty="0"/>
              <a:t>供给少：供给为什么会少？</a:t>
            </a:r>
            <a:endParaRPr lang="en-US" altLang="zh-CN" dirty="0"/>
          </a:p>
          <a:p>
            <a:r>
              <a:rPr lang="zh-CN" altLang="en-US" dirty="0"/>
              <a:t>为什么价格到了区间顶部就一定不会涨？</a:t>
            </a:r>
            <a:endParaRPr lang="en-US" dirty="0"/>
          </a:p>
        </p:txBody>
      </p:sp>
      <p:sp>
        <p:nvSpPr>
          <p:cNvPr id="5" name="内容占位符 4">
            <a:extLst>
              <a:ext uri="{FF2B5EF4-FFF2-40B4-BE49-F238E27FC236}">
                <a16:creationId xmlns:a16="http://schemas.microsoft.com/office/drawing/2014/main" id="{282EFD92-7F80-47CA-AA0F-3A9690A235FB}"/>
              </a:ext>
            </a:extLst>
          </p:cNvPr>
          <p:cNvSpPr>
            <a:spLocks noGrp="1"/>
          </p:cNvSpPr>
          <p:nvPr>
            <p:ph idx="14"/>
          </p:nvPr>
        </p:nvSpPr>
        <p:spPr/>
        <p:txBody>
          <a:bodyPr/>
          <a:lstStyle/>
          <a:p>
            <a:endParaRPr lang="en-US"/>
          </a:p>
        </p:txBody>
      </p:sp>
    </p:spTree>
    <p:extLst>
      <p:ext uri="{BB962C8B-B14F-4D97-AF65-F5344CB8AC3E}">
        <p14:creationId xmlns:p14="http://schemas.microsoft.com/office/powerpoint/2010/main" val="26409613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625C8A-8CCD-F699-547E-3192E63695BB}"/>
              </a:ext>
            </a:extLst>
          </p:cNvPr>
          <p:cNvSpPr>
            <a:spLocks noGrp="1"/>
          </p:cNvSpPr>
          <p:nvPr>
            <p:ph type="title"/>
          </p:nvPr>
        </p:nvSpPr>
        <p:spPr/>
        <p:txBody>
          <a:bodyPr/>
          <a:lstStyle/>
          <a:p>
            <a:r>
              <a:rPr lang="zh-CN" altLang="en-US" dirty="0"/>
              <a:t>逆向法：排除一个事件的研究</a:t>
            </a:r>
            <a:endParaRPr lang="en-US" dirty="0"/>
          </a:p>
        </p:txBody>
      </p:sp>
      <p:sp>
        <p:nvSpPr>
          <p:cNvPr id="3" name="文本占位符 2">
            <a:extLst>
              <a:ext uri="{FF2B5EF4-FFF2-40B4-BE49-F238E27FC236}">
                <a16:creationId xmlns:a16="http://schemas.microsoft.com/office/drawing/2014/main" id="{3FDF996A-275B-1485-97AA-19CDFEAC89D2}"/>
              </a:ext>
            </a:extLst>
          </p:cNvPr>
          <p:cNvSpPr>
            <a:spLocks noGrp="1"/>
          </p:cNvSpPr>
          <p:nvPr>
            <p:ph type="body" idx="13"/>
          </p:nvPr>
        </p:nvSpPr>
        <p:spPr/>
        <p:txBody>
          <a:bodyPr/>
          <a:lstStyle/>
          <a:p>
            <a:endParaRPr lang="en-US"/>
          </a:p>
        </p:txBody>
      </p:sp>
      <p:sp>
        <p:nvSpPr>
          <p:cNvPr id="4" name="内容占位符 3">
            <a:extLst>
              <a:ext uri="{FF2B5EF4-FFF2-40B4-BE49-F238E27FC236}">
                <a16:creationId xmlns:a16="http://schemas.microsoft.com/office/drawing/2014/main" id="{1D49F1EA-4F60-17B0-6B5E-54684419DB0B}"/>
              </a:ext>
            </a:extLst>
          </p:cNvPr>
          <p:cNvSpPr>
            <a:spLocks noGrp="1"/>
          </p:cNvSpPr>
          <p:nvPr>
            <p:ph idx="1"/>
          </p:nvPr>
        </p:nvSpPr>
        <p:spPr/>
        <p:txBody>
          <a:bodyPr/>
          <a:lstStyle/>
          <a:p>
            <a:r>
              <a:rPr lang="zh-CN" altLang="en-US" dirty="0"/>
              <a:t>如果价格往一个不想要的方向发展，那么促使这个事件发生的原因可能是什么，要研究怎样才能排除掉这个事件的发生</a:t>
            </a:r>
            <a:endParaRPr lang="en-US" altLang="zh-CN" dirty="0"/>
          </a:p>
          <a:p>
            <a:r>
              <a:rPr lang="en-US" dirty="0"/>
              <a:t>2025</a:t>
            </a:r>
            <a:r>
              <a:rPr lang="zh-CN" altLang="en-US" dirty="0"/>
              <a:t>年不可能发生</a:t>
            </a:r>
            <a:r>
              <a:rPr lang="en-US" altLang="zh-CN" dirty="0"/>
              <a:t>2009</a:t>
            </a:r>
            <a:r>
              <a:rPr lang="zh-CN" altLang="en-US" dirty="0"/>
              <a:t>年的行情发展：</a:t>
            </a:r>
            <a:endParaRPr lang="en-US" altLang="zh-CN" dirty="0"/>
          </a:p>
          <a:p>
            <a:pPr lvl="1"/>
            <a:r>
              <a:rPr lang="zh-CN" altLang="en-US" dirty="0"/>
              <a:t>国储不可能在</a:t>
            </a:r>
            <a:r>
              <a:rPr lang="en-US" altLang="zh-CN" dirty="0"/>
              <a:t>2</a:t>
            </a:r>
            <a:r>
              <a:rPr lang="zh-CN" altLang="en-US" dirty="0"/>
              <a:t>万以上继续收储</a:t>
            </a:r>
            <a:endParaRPr lang="en-US" altLang="zh-CN" dirty="0"/>
          </a:p>
          <a:p>
            <a:pPr lvl="1"/>
            <a:r>
              <a:rPr lang="zh-CN" altLang="en-US" dirty="0"/>
              <a:t>印度不可能像</a:t>
            </a:r>
            <a:r>
              <a:rPr lang="en-US" altLang="zh-CN" dirty="0"/>
              <a:t>2009</a:t>
            </a:r>
            <a:r>
              <a:rPr lang="zh-CN" altLang="en-US" dirty="0"/>
              <a:t>年的中国，需求快速扩张</a:t>
            </a:r>
            <a:endParaRPr lang="en-US" dirty="0"/>
          </a:p>
        </p:txBody>
      </p:sp>
      <p:pic>
        <p:nvPicPr>
          <p:cNvPr id="6" name="图片 5">
            <a:extLst>
              <a:ext uri="{FF2B5EF4-FFF2-40B4-BE49-F238E27FC236}">
                <a16:creationId xmlns:a16="http://schemas.microsoft.com/office/drawing/2014/main" id="{6B183225-0245-C6B2-D95A-29CCBD0F51BC}"/>
              </a:ext>
            </a:extLst>
          </p:cNvPr>
          <p:cNvPicPr>
            <a:picLocks noChangeAspect="1"/>
          </p:cNvPicPr>
          <p:nvPr/>
        </p:nvPicPr>
        <p:blipFill>
          <a:blip r:embed="rId2"/>
          <a:stretch>
            <a:fillRect/>
          </a:stretch>
        </p:blipFill>
        <p:spPr>
          <a:xfrm>
            <a:off x="7536160" y="1340768"/>
            <a:ext cx="3961905" cy="1200000"/>
          </a:xfrm>
          <a:prstGeom prst="rect">
            <a:avLst/>
          </a:prstGeom>
        </p:spPr>
      </p:pic>
      <p:graphicFrame>
        <p:nvGraphicFramePr>
          <p:cNvPr id="7" name="图示 6">
            <a:extLst>
              <a:ext uri="{FF2B5EF4-FFF2-40B4-BE49-F238E27FC236}">
                <a16:creationId xmlns:a16="http://schemas.microsoft.com/office/drawing/2014/main" id="{F7CFC64C-C39B-FFF6-02C1-89D860BC3881}"/>
              </a:ext>
            </a:extLst>
          </p:cNvPr>
          <p:cNvGraphicFramePr/>
          <p:nvPr>
            <p:extLst>
              <p:ext uri="{D42A27DB-BD31-4B8C-83A1-F6EECF244321}">
                <p14:modId xmlns:p14="http://schemas.microsoft.com/office/powerpoint/2010/main" val="2747325210"/>
              </p:ext>
            </p:extLst>
          </p:nvPr>
        </p:nvGraphicFramePr>
        <p:xfrm>
          <a:off x="2567608" y="3390900"/>
          <a:ext cx="6512272" cy="28533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915175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731300-DC23-DC67-410A-97DC2DA612D6}"/>
              </a:ext>
            </a:extLst>
          </p:cNvPr>
          <p:cNvSpPr>
            <a:spLocks noGrp="1"/>
          </p:cNvSpPr>
          <p:nvPr>
            <p:ph type="title"/>
          </p:nvPr>
        </p:nvSpPr>
        <p:spPr/>
        <p:txBody>
          <a:bodyPr/>
          <a:lstStyle/>
          <a:p>
            <a:r>
              <a:rPr lang="zh-CN" altLang="en-US" dirty="0"/>
              <a:t>归纳法</a:t>
            </a:r>
            <a:endParaRPr lang="en-US" dirty="0"/>
          </a:p>
        </p:txBody>
      </p:sp>
      <p:sp>
        <p:nvSpPr>
          <p:cNvPr id="3" name="文本占位符 2">
            <a:extLst>
              <a:ext uri="{FF2B5EF4-FFF2-40B4-BE49-F238E27FC236}">
                <a16:creationId xmlns:a16="http://schemas.microsoft.com/office/drawing/2014/main" id="{03808447-3345-3D4F-B182-F5B93C5A3B99}"/>
              </a:ext>
            </a:extLst>
          </p:cNvPr>
          <p:cNvSpPr>
            <a:spLocks noGrp="1"/>
          </p:cNvSpPr>
          <p:nvPr>
            <p:ph type="body" idx="13"/>
          </p:nvPr>
        </p:nvSpPr>
        <p:spPr/>
        <p:txBody>
          <a:bodyPr/>
          <a:lstStyle/>
          <a:p>
            <a:endParaRPr lang="en-US"/>
          </a:p>
        </p:txBody>
      </p:sp>
      <p:sp>
        <p:nvSpPr>
          <p:cNvPr id="4" name="内容占位符 3">
            <a:extLst>
              <a:ext uri="{FF2B5EF4-FFF2-40B4-BE49-F238E27FC236}">
                <a16:creationId xmlns:a16="http://schemas.microsoft.com/office/drawing/2014/main" id="{1F31E368-A091-DBCA-1A8C-B4C19A371C97}"/>
              </a:ext>
            </a:extLst>
          </p:cNvPr>
          <p:cNvSpPr>
            <a:spLocks noGrp="1"/>
          </p:cNvSpPr>
          <p:nvPr>
            <p:ph idx="1"/>
          </p:nvPr>
        </p:nvSpPr>
        <p:spPr/>
        <p:txBody>
          <a:bodyPr/>
          <a:lstStyle/>
          <a:p>
            <a:r>
              <a:rPr lang="zh-CN" altLang="en-US" dirty="0"/>
              <a:t>是一种从具体的、个别的观察或实例出发，推导出一般性结论的推理方法。与演绎法相反，归纳法的结论并不是必然的，而是具有一定的概率性。</a:t>
            </a:r>
            <a:endParaRPr lang="en-US" dirty="0"/>
          </a:p>
        </p:txBody>
      </p:sp>
      <p:sp>
        <p:nvSpPr>
          <p:cNvPr id="5" name="内容占位符 4">
            <a:extLst>
              <a:ext uri="{FF2B5EF4-FFF2-40B4-BE49-F238E27FC236}">
                <a16:creationId xmlns:a16="http://schemas.microsoft.com/office/drawing/2014/main" id="{27852E57-33F3-B963-E4E4-644AD6E9E2D9}"/>
              </a:ext>
            </a:extLst>
          </p:cNvPr>
          <p:cNvSpPr>
            <a:spLocks noGrp="1"/>
          </p:cNvSpPr>
          <p:nvPr>
            <p:ph idx="14"/>
          </p:nvPr>
        </p:nvSpPr>
        <p:spPr/>
        <p:txBody>
          <a:bodyPr/>
          <a:lstStyle/>
          <a:p>
            <a:r>
              <a:rPr lang="zh-CN" altLang="en-US" dirty="0"/>
              <a:t>季节性行情</a:t>
            </a:r>
            <a:endParaRPr lang="en-US" altLang="zh-CN" dirty="0"/>
          </a:p>
          <a:p>
            <a:pPr lvl="1"/>
            <a:r>
              <a:rPr lang="zh-CN" altLang="en-US" dirty="0"/>
              <a:t>橡胶往往是上半年跌，下半年涨。</a:t>
            </a:r>
            <a:endParaRPr lang="en-US" altLang="zh-CN" dirty="0"/>
          </a:p>
          <a:p>
            <a:r>
              <a:rPr lang="zh-CN" altLang="en-US" dirty="0"/>
              <a:t>价差</a:t>
            </a:r>
            <a:endParaRPr lang="en-US" altLang="zh-CN" dirty="0"/>
          </a:p>
          <a:p>
            <a:pPr lvl="1"/>
            <a:r>
              <a:rPr lang="zh-CN" altLang="en-US" dirty="0"/>
              <a:t>品种间的价差在一定范围内波动：历史波动法。</a:t>
            </a:r>
            <a:endParaRPr lang="en-US" altLang="zh-CN" dirty="0"/>
          </a:p>
          <a:p>
            <a:r>
              <a:rPr lang="zh-CN" altLang="en-US" dirty="0"/>
              <a:t>条件触发后引起的一定结果</a:t>
            </a:r>
            <a:endParaRPr lang="en-US" altLang="zh-CN" dirty="0"/>
          </a:p>
          <a:p>
            <a:pPr lvl="1"/>
            <a:r>
              <a:rPr lang="zh-CN" altLang="en-US" dirty="0"/>
              <a:t>收储后价格可能上涨</a:t>
            </a:r>
            <a:endParaRPr lang="en-US" altLang="zh-CN" dirty="0"/>
          </a:p>
          <a:p>
            <a:pPr lvl="1"/>
            <a:r>
              <a:rPr lang="zh-CN" altLang="en-US" dirty="0"/>
              <a:t>抛储后的价格下跌</a:t>
            </a:r>
            <a:endParaRPr lang="en-US" altLang="zh-CN" dirty="0"/>
          </a:p>
          <a:p>
            <a:pPr lvl="1"/>
            <a:r>
              <a:rPr lang="zh-CN" altLang="en-US" dirty="0"/>
              <a:t>外盘涨后</a:t>
            </a:r>
            <a:endParaRPr lang="en-US" altLang="zh-CN" dirty="0"/>
          </a:p>
          <a:p>
            <a:pPr lvl="1"/>
            <a:endParaRPr lang="en-US" dirty="0"/>
          </a:p>
        </p:txBody>
      </p:sp>
    </p:spTree>
    <p:extLst>
      <p:ext uri="{BB962C8B-B14F-4D97-AF65-F5344CB8AC3E}">
        <p14:creationId xmlns:p14="http://schemas.microsoft.com/office/powerpoint/2010/main" val="33731533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FE27C5-D2D2-05F5-006A-56CF72CCD994}"/>
              </a:ext>
            </a:extLst>
          </p:cNvPr>
          <p:cNvSpPr>
            <a:spLocks noGrp="1"/>
          </p:cNvSpPr>
          <p:nvPr>
            <p:ph type="title"/>
          </p:nvPr>
        </p:nvSpPr>
        <p:spPr/>
        <p:txBody>
          <a:bodyPr/>
          <a:lstStyle/>
          <a:p>
            <a:r>
              <a:rPr lang="zh-CN" altLang="en-US" dirty="0"/>
              <a:t>比较法</a:t>
            </a:r>
            <a:endParaRPr lang="en-US" dirty="0"/>
          </a:p>
        </p:txBody>
      </p:sp>
      <p:sp>
        <p:nvSpPr>
          <p:cNvPr id="3" name="文本占位符 2">
            <a:extLst>
              <a:ext uri="{FF2B5EF4-FFF2-40B4-BE49-F238E27FC236}">
                <a16:creationId xmlns:a16="http://schemas.microsoft.com/office/drawing/2014/main" id="{978EE3AD-19E1-C413-29A6-AD4E6764E304}"/>
              </a:ext>
            </a:extLst>
          </p:cNvPr>
          <p:cNvSpPr>
            <a:spLocks noGrp="1"/>
          </p:cNvSpPr>
          <p:nvPr>
            <p:ph type="body" idx="13"/>
          </p:nvPr>
        </p:nvSpPr>
        <p:spPr/>
        <p:txBody>
          <a:bodyPr/>
          <a:lstStyle/>
          <a:p>
            <a:endParaRPr lang="en-US"/>
          </a:p>
        </p:txBody>
      </p:sp>
      <p:sp>
        <p:nvSpPr>
          <p:cNvPr id="4" name="内容占位符 3">
            <a:extLst>
              <a:ext uri="{FF2B5EF4-FFF2-40B4-BE49-F238E27FC236}">
                <a16:creationId xmlns:a16="http://schemas.microsoft.com/office/drawing/2014/main" id="{D7218F4E-524E-43F5-6C03-40FCF85E3DD6}"/>
              </a:ext>
            </a:extLst>
          </p:cNvPr>
          <p:cNvSpPr>
            <a:spLocks noGrp="1"/>
          </p:cNvSpPr>
          <p:nvPr>
            <p:ph idx="1"/>
          </p:nvPr>
        </p:nvSpPr>
        <p:spPr/>
        <p:txBody>
          <a:bodyPr/>
          <a:lstStyle/>
          <a:p>
            <a:r>
              <a:rPr lang="zh-CN" altLang="en-US" dirty="0"/>
              <a:t>通过比较不同商品、市场或时间段的数据和表现，帮助研究人员识别趋势、发现规律，并做出更准确的预测。</a:t>
            </a:r>
            <a:endParaRPr lang="en-US" altLang="zh-CN" dirty="0"/>
          </a:p>
          <a:p>
            <a:r>
              <a:rPr lang="zh-CN" altLang="en-US" dirty="0"/>
              <a:t>历史不会重演，但总会押着自己的韵脚。</a:t>
            </a:r>
            <a:endParaRPr lang="en-US" altLang="zh-CN" dirty="0"/>
          </a:p>
          <a:p>
            <a:r>
              <a:rPr lang="zh-CN" altLang="en-US" dirty="0"/>
              <a:t>价格不是平坦的均匀分布，它一定是有坑坑洼洼的，我们需要在其中找到异常点，并将其转化为机会。</a:t>
            </a:r>
            <a:endParaRPr lang="en-US" altLang="zh-CN" dirty="0"/>
          </a:p>
          <a:p>
            <a:r>
              <a:rPr lang="zh-CN" altLang="en-US" dirty="0"/>
              <a:t>缺陷：往往是多个因素导致一个事物的推进和发展，而我们在分析中很难做到穷尽一切因素。</a:t>
            </a:r>
            <a:endParaRPr lang="en-US" altLang="zh-CN" dirty="0"/>
          </a:p>
          <a:p>
            <a:r>
              <a:rPr lang="zh-CN" altLang="en-US" dirty="0"/>
              <a:t>排名：有的时候我们要直接判断一个品种是高还是低很难，但通过排名的方式，通过比较的方式，我们很容易找到他们的强弱关系。“我不知道这个品种是高还是低，但是我至少知道这个品种比其他品种是高还是低。”</a:t>
            </a:r>
            <a:endParaRPr lang="en-US" dirty="0"/>
          </a:p>
        </p:txBody>
      </p:sp>
      <p:sp>
        <p:nvSpPr>
          <p:cNvPr id="5" name="内容占位符 4">
            <a:extLst>
              <a:ext uri="{FF2B5EF4-FFF2-40B4-BE49-F238E27FC236}">
                <a16:creationId xmlns:a16="http://schemas.microsoft.com/office/drawing/2014/main" id="{4D72524C-E608-5B9A-2580-BDBDF72A9C06}"/>
              </a:ext>
            </a:extLst>
          </p:cNvPr>
          <p:cNvSpPr>
            <a:spLocks noGrp="1"/>
          </p:cNvSpPr>
          <p:nvPr>
            <p:ph idx="14"/>
          </p:nvPr>
        </p:nvSpPr>
        <p:spPr/>
        <p:txBody>
          <a:bodyPr/>
          <a:lstStyle/>
          <a:p>
            <a:r>
              <a:rPr lang="zh-CN" altLang="en-US" dirty="0"/>
              <a:t>套利应用</a:t>
            </a:r>
            <a:endParaRPr lang="en-US" altLang="zh-CN" dirty="0"/>
          </a:p>
          <a:p>
            <a:pPr lvl="1"/>
            <a:r>
              <a:rPr lang="zh-CN" altLang="en-US" dirty="0"/>
              <a:t>跨商品比较</a:t>
            </a:r>
            <a:endParaRPr lang="en-US" altLang="zh-CN" dirty="0"/>
          </a:p>
          <a:p>
            <a:pPr lvl="1"/>
            <a:r>
              <a:rPr lang="zh-CN" altLang="en-US" dirty="0"/>
              <a:t>跨市场比较</a:t>
            </a:r>
            <a:endParaRPr lang="en-US" altLang="zh-CN" dirty="0"/>
          </a:p>
          <a:p>
            <a:r>
              <a:rPr lang="zh-CN" altLang="en-US" dirty="0"/>
              <a:t>时间序列比较</a:t>
            </a:r>
            <a:endParaRPr lang="en-US" altLang="zh-CN" dirty="0"/>
          </a:p>
          <a:p>
            <a:pPr lvl="1"/>
            <a:r>
              <a:rPr lang="zh-CN" altLang="en-US" dirty="0"/>
              <a:t>季节性规律</a:t>
            </a:r>
            <a:endParaRPr lang="en-US" altLang="zh-CN" dirty="0"/>
          </a:p>
          <a:p>
            <a:r>
              <a:rPr lang="zh-CN" altLang="en-US" dirty="0"/>
              <a:t>历次节假日结束后的行情表现总结</a:t>
            </a:r>
            <a:endParaRPr lang="en-US" altLang="zh-CN" dirty="0"/>
          </a:p>
          <a:p>
            <a:r>
              <a:rPr lang="zh-CN" altLang="en-US" dirty="0"/>
              <a:t>美联储降息后的行情表现</a:t>
            </a:r>
            <a:endParaRPr lang="en-US" altLang="zh-CN" dirty="0"/>
          </a:p>
          <a:p>
            <a:endParaRPr lang="en-US" dirty="0"/>
          </a:p>
        </p:txBody>
      </p:sp>
    </p:spTree>
    <p:extLst>
      <p:ext uri="{BB962C8B-B14F-4D97-AF65-F5344CB8AC3E}">
        <p14:creationId xmlns:p14="http://schemas.microsoft.com/office/powerpoint/2010/main" val="1721396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6F87CC-88AA-1AAA-53FA-B1D7F0052C70}"/>
              </a:ext>
            </a:extLst>
          </p:cNvPr>
          <p:cNvSpPr>
            <a:spLocks noGrp="1"/>
          </p:cNvSpPr>
          <p:nvPr>
            <p:ph type="title"/>
          </p:nvPr>
        </p:nvSpPr>
        <p:spPr/>
        <p:txBody>
          <a:bodyPr/>
          <a:lstStyle/>
          <a:p>
            <a:r>
              <a:rPr lang="zh-CN" altLang="en-US" dirty="0"/>
              <a:t>什么是研究方法论？</a:t>
            </a:r>
            <a:endParaRPr lang="en-US" dirty="0"/>
          </a:p>
        </p:txBody>
      </p:sp>
      <p:sp>
        <p:nvSpPr>
          <p:cNvPr id="3" name="文本占位符 2">
            <a:extLst>
              <a:ext uri="{FF2B5EF4-FFF2-40B4-BE49-F238E27FC236}">
                <a16:creationId xmlns:a16="http://schemas.microsoft.com/office/drawing/2014/main" id="{4DEEA2CC-5B78-28B8-F9D2-5D049E8A0CA3}"/>
              </a:ext>
            </a:extLst>
          </p:cNvPr>
          <p:cNvSpPr>
            <a:spLocks noGrp="1"/>
          </p:cNvSpPr>
          <p:nvPr>
            <p:ph type="body" idx="13"/>
          </p:nvPr>
        </p:nvSpPr>
        <p:spPr/>
        <p:txBody>
          <a:bodyPr/>
          <a:lstStyle/>
          <a:p>
            <a:endParaRPr lang="en-US"/>
          </a:p>
        </p:txBody>
      </p:sp>
      <p:sp>
        <p:nvSpPr>
          <p:cNvPr id="4" name="内容占位符 3">
            <a:extLst>
              <a:ext uri="{FF2B5EF4-FFF2-40B4-BE49-F238E27FC236}">
                <a16:creationId xmlns:a16="http://schemas.microsoft.com/office/drawing/2014/main" id="{FDE94F3A-8ADE-6D72-EEC5-9357BC0D4034}"/>
              </a:ext>
            </a:extLst>
          </p:cNvPr>
          <p:cNvSpPr>
            <a:spLocks noGrp="1"/>
          </p:cNvSpPr>
          <p:nvPr>
            <p:ph idx="1"/>
          </p:nvPr>
        </p:nvSpPr>
        <p:spPr/>
        <p:txBody>
          <a:bodyPr/>
          <a:lstStyle/>
          <a:p>
            <a:r>
              <a:rPr lang="zh-CN" altLang="en-US" dirty="0"/>
              <a:t>研究：</a:t>
            </a:r>
            <a:endParaRPr lang="en-US" altLang="zh-CN" dirty="0"/>
          </a:p>
          <a:p>
            <a:pPr lvl="1"/>
            <a:r>
              <a:rPr lang="zh-CN" altLang="en-US" dirty="0"/>
              <a:t>定义：指通过系统的方法和步骤，对某一特定问题或现象进行深入探讨和分析，以获得新的知识或理解。</a:t>
            </a:r>
            <a:endParaRPr lang="en-US" altLang="zh-CN" dirty="0"/>
          </a:p>
          <a:p>
            <a:pPr lvl="1"/>
            <a:r>
              <a:rPr lang="zh-CN" altLang="en-US" dirty="0"/>
              <a:t>内涵：</a:t>
            </a:r>
            <a:endParaRPr lang="en-US" altLang="zh-CN" dirty="0"/>
          </a:p>
          <a:p>
            <a:pPr lvl="2"/>
            <a:r>
              <a:rPr lang="zh-CN" altLang="en-US" dirty="0"/>
              <a:t>目的</a:t>
            </a:r>
            <a:endParaRPr lang="en-US" altLang="zh-CN" dirty="0"/>
          </a:p>
          <a:p>
            <a:pPr lvl="2"/>
            <a:r>
              <a:rPr lang="zh-CN" altLang="en-US" dirty="0"/>
              <a:t>系统</a:t>
            </a:r>
            <a:endParaRPr lang="en-US" altLang="zh-CN" dirty="0"/>
          </a:p>
          <a:p>
            <a:pPr lvl="2"/>
            <a:r>
              <a:rPr lang="zh-CN" altLang="en-US" dirty="0"/>
              <a:t>创新</a:t>
            </a:r>
            <a:endParaRPr lang="en-US" altLang="zh-CN" dirty="0"/>
          </a:p>
          <a:p>
            <a:pPr lvl="2"/>
            <a:r>
              <a:rPr lang="zh-CN" altLang="en-US" dirty="0"/>
              <a:t>严谨</a:t>
            </a:r>
            <a:endParaRPr lang="en-US" altLang="zh-CN" dirty="0"/>
          </a:p>
          <a:p>
            <a:pPr lvl="1"/>
            <a:r>
              <a:rPr lang="zh-CN" altLang="en-US" dirty="0"/>
              <a:t>外延：</a:t>
            </a:r>
            <a:endParaRPr lang="en-US" altLang="zh-CN" dirty="0"/>
          </a:p>
          <a:p>
            <a:pPr lvl="2"/>
            <a:r>
              <a:rPr lang="zh-CN" altLang="en-US" dirty="0"/>
              <a:t>对象</a:t>
            </a:r>
            <a:endParaRPr lang="en-US" altLang="zh-CN" dirty="0"/>
          </a:p>
          <a:p>
            <a:pPr lvl="2"/>
            <a:r>
              <a:rPr lang="zh-CN" altLang="en-US" dirty="0"/>
              <a:t>方法</a:t>
            </a:r>
            <a:endParaRPr lang="en-US" altLang="zh-CN" dirty="0"/>
          </a:p>
          <a:p>
            <a:pPr lvl="2"/>
            <a:r>
              <a:rPr lang="zh-CN" altLang="en-US" dirty="0"/>
              <a:t>领域</a:t>
            </a:r>
            <a:endParaRPr lang="en-US" altLang="zh-CN" dirty="0"/>
          </a:p>
          <a:p>
            <a:pPr lvl="2"/>
            <a:r>
              <a:rPr lang="zh-CN" altLang="en-US" dirty="0"/>
              <a:t>成果</a:t>
            </a:r>
            <a:endParaRPr lang="en-US" dirty="0"/>
          </a:p>
        </p:txBody>
      </p:sp>
      <p:graphicFrame>
        <p:nvGraphicFramePr>
          <p:cNvPr id="6" name="内容占位符 5">
            <a:extLst>
              <a:ext uri="{FF2B5EF4-FFF2-40B4-BE49-F238E27FC236}">
                <a16:creationId xmlns:a16="http://schemas.microsoft.com/office/drawing/2014/main" id="{36A5AA22-4934-C2D8-F195-3C03A047F68C}"/>
              </a:ext>
            </a:extLst>
          </p:cNvPr>
          <p:cNvGraphicFramePr>
            <a:graphicFrameLocks noGrp="1"/>
          </p:cNvGraphicFramePr>
          <p:nvPr>
            <p:ph idx="14"/>
            <p:extLst>
              <p:ext uri="{D42A27DB-BD31-4B8C-83A1-F6EECF244321}">
                <p14:modId xmlns:p14="http://schemas.microsoft.com/office/powerpoint/2010/main" val="2097459830"/>
              </p:ext>
            </p:extLst>
          </p:nvPr>
        </p:nvGraphicFramePr>
        <p:xfrm>
          <a:off x="6137275" y="709613"/>
          <a:ext cx="5916613" cy="56054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687289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C10C87-F954-053C-0245-6C6BDEEAD0CD}"/>
              </a:ext>
            </a:extLst>
          </p:cNvPr>
          <p:cNvSpPr>
            <a:spLocks noGrp="1"/>
          </p:cNvSpPr>
          <p:nvPr>
            <p:ph type="title"/>
          </p:nvPr>
        </p:nvSpPr>
        <p:spPr/>
        <p:txBody>
          <a:bodyPr/>
          <a:lstStyle/>
          <a:p>
            <a:r>
              <a:rPr lang="zh-CN" altLang="en-US" dirty="0"/>
              <a:t>比较方法</a:t>
            </a:r>
          </a:p>
        </p:txBody>
      </p:sp>
      <p:sp>
        <p:nvSpPr>
          <p:cNvPr id="3" name="文本占位符 2">
            <a:extLst>
              <a:ext uri="{FF2B5EF4-FFF2-40B4-BE49-F238E27FC236}">
                <a16:creationId xmlns:a16="http://schemas.microsoft.com/office/drawing/2014/main" id="{DBA4755B-60F7-1654-8DD6-9A564CD85EEB}"/>
              </a:ext>
            </a:extLst>
          </p:cNvPr>
          <p:cNvSpPr>
            <a:spLocks noGrp="1"/>
          </p:cNvSpPr>
          <p:nvPr>
            <p:ph type="body" idx="13"/>
          </p:nvPr>
        </p:nvSpPr>
        <p:spPr/>
        <p:txBody>
          <a:bodyPr/>
          <a:lstStyle/>
          <a:p>
            <a:endParaRPr lang="zh-CN" altLang="en-US"/>
          </a:p>
        </p:txBody>
      </p:sp>
      <p:sp>
        <p:nvSpPr>
          <p:cNvPr id="4" name="内容占位符 3">
            <a:extLst>
              <a:ext uri="{FF2B5EF4-FFF2-40B4-BE49-F238E27FC236}">
                <a16:creationId xmlns:a16="http://schemas.microsoft.com/office/drawing/2014/main" id="{321D29DA-9ECA-C322-0B2D-B56D8319CEA3}"/>
              </a:ext>
            </a:extLst>
          </p:cNvPr>
          <p:cNvSpPr>
            <a:spLocks noGrp="1"/>
          </p:cNvSpPr>
          <p:nvPr>
            <p:ph idx="1"/>
          </p:nvPr>
        </p:nvSpPr>
        <p:spPr/>
        <p:txBody>
          <a:bodyPr/>
          <a:lstStyle/>
          <a:p>
            <a:r>
              <a:rPr lang="zh-CN" altLang="en-US" dirty="0"/>
              <a:t>横向比较</a:t>
            </a:r>
          </a:p>
        </p:txBody>
      </p:sp>
      <p:sp>
        <p:nvSpPr>
          <p:cNvPr id="5" name="内容占位符 4">
            <a:extLst>
              <a:ext uri="{FF2B5EF4-FFF2-40B4-BE49-F238E27FC236}">
                <a16:creationId xmlns:a16="http://schemas.microsoft.com/office/drawing/2014/main" id="{7DEB57C3-5808-293C-A225-32983778BF55}"/>
              </a:ext>
            </a:extLst>
          </p:cNvPr>
          <p:cNvSpPr>
            <a:spLocks noGrp="1"/>
          </p:cNvSpPr>
          <p:nvPr>
            <p:ph idx="14"/>
          </p:nvPr>
        </p:nvSpPr>
        <p:spPr/>
        <p:txBody>
          <a:bodyPr/>
          <a:lstStyle/>
          <a:p>
            <a:r>
              <a:rPr lang="zh-CN" altLang="en-US" dirty="0"/>
              <a:t>纵向比较</a:t>
            </a:r>
          </a:p>
        </p:txBody>
      </p:sp>
    </p:spTree>
    <p:extLst>
      <p:ext uri="{BB962C8B-B14F-4D97-AF65-F5344CB8AC3E}">
        <p14:creationId xmlns:p14="http://schemas.microsoft.com/office/powerpoint/2010/main" val="37666116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6D9FE9-4A46-DCDC-0C8B-283F3DDAB783}"/>
              </a:ext>
            </a:extLst>
          </p:cNvPr>
          <p:cNvSpPr>
            <a:spLocks noGrp="1"/>
          </p:cNvSpPr>
          <p:nvPr>
            <p:ph type="title"/>
          </p:nvPr>
        </p:nvSpPr>
        <p:spPr/>
        <p:txBody>
          <a:bodyPr/>
          <a:lstStyle/>
          <a:p>
            <a:r>
              <a:rPr lang="zh-CN" altLang="en-US" dirty="0"/>
              <a:t>调研法</a:t>
            </a:r>
            <a:endParaRPr lang="en-US" dirty="0"/>
          </a:p>
        </p:txBody>
      </p:sp>
      <p:sp>
        <p:nvSpPr>
          <p:cNvPr id="3" name="文本占位符 2">
            <a:extLst>
              <a:ext uri="{FF2B5EF4-FFF2-40B4-BE49-F238E27FC236}">
                <a16:creationId xmlns:a16="http://schemas.microsoft.com/office/drawing/2014/main" id="{5CCA75E3-02B2-5DC9-3345-04608AE866D0}"/>
              </a:ext>
            </a:extLst>
          </p:cNvPr>
          <p:cNvSpPr>
            <a:spLocks noGrp="1"/>
          </p:cNvSpPr>
          <p:nvPr>
            <p:ph type="body" idx="13"/>
          </p:nvPr>
        </p:nvSpPr>
        <p:spPr/>
        <p:txBody>
          <a:bodyPr/>
          <a:lstStyle/>
          <a:p>
            <a:endParaRPr lang="en-US"/>
          </a:p>
        </p:txBody>
      </p:sp>
      <p:sp>
        <p:nvSpPr>
          <p:cNvPr id="4" name="内容占位符 3">
            <a:extLst>
              <a:ext uri="{FF2B5EF4-FFF2-40B4-BE49-F238E27FC236}">
                <a16:creationId xmlns:a16="http://schemas.microsoft.com/office/drawing/2014/main" id="{A85C0B8E-8385-8CF0-60C9-192DBD3F2772}"/>
              </a:ext>
            </a:extLst>
          </p:cNvPr>
          <p:cNvSpPr>
            <a:spLocks noGrp="1"/>
          </p:cNvSpPr>
          <p:nvPr>
            <p:ph idx="1"/>
          </p:nvPr>
        </p:nvSpPr>
        <p:spPr/>
        <p:txBody>
          <a:bodyPr/>
          <a:lstStyle/>
          <a:p>
            <a:r>
              <a:rPr lang="zh-CN" altLang="en-US" dirty="0"/>
              <a:t>通过去产业第一现场系统地收集和分析数据来了解和解释现象的方法。</a:t>
            </a:r>
            <a:endParaRPr lang="en-US" altLang="zh-CN" dirty="0"/>
          </a:p>
          <a:p>
            <a:r>
              <a:rPr lang="zh-CN" altLang="en-US" dirty="0"/>
              <a:t>要求：</a:t>
            </a:r>
            <a:endParaRPr lang="en-US" altLang="zh-CN" dirty="0"/>
          </a:p>
          <a:p>
            <a:pPr lvl="1"/>
            <a:r>
              <a:rPr lang="zh-CN" altLang="en-US" dirty="0"/>
              <a:t>建立广阔的人脉关系，使得自己在行情发生突变的时候能够第一时间了解</a:t>
            </a:r>
            <a:endParaRPr lang="en-US" dirty="0"/>
          </a:p>
        </p:txBody>
      </p:sp>
      <p:sp>
        <p:nvSpPr>
          <p:cNvPr id="5" name="内容占位符 4">
            <a:extLst>
              <a:ext uri="{FF2B5EF4-FFF2-40B4-BE49-F238E27FC236}">
                <a16:creationId xmlns:a16="http://schemas.microsoft.com/office/drawing/2014/main" id="{8E59E764-B969-3D5F-70E4-AF58B01B0CB8}"/>
              </a:ext>
            </a:extLst>
          </p:cNvPr>
          <p:cNvSpPr>
            <a:spLocks noGrp="1"/>
          </p:cNvSpPr>
          <p:nvPr>
            <p:ph idx="14"/>
          </p:nvPr>
        </p:nvSpPr>
        <p:spPr/>
        <p:txBody>
          <a:bodyPr/>
          <a:lstStyle/>
          <a:p>
            <a:r>
              <a:rPr lang="zh-CN" altLang="en-US" dirty="0"/>
              <a:t>现场调研：</a:t>
            </a:r>
            <a:endParaRPr lang="en-US" altLang="zh-CN" dirty="0"/>
          </a:p>
          <a:p>
            <a:pPr lvl="1"/>
            <a:r>
              <a:rPr lang="zh-CN" altLang="en-US" dirty="0"/>
              <a:t>农产品调研</a:t>
            </a:r>
            <a:endParaRPr lang="en-US" altLang="zh-CN" dirty="0"/>
          </a:p>
          <a:p>
            <a:pPr lvl="2"/>
            <a:r>
              <a:rPr lang="zh-CN" altLang="en-US" dirty="0"/>
              <a:t>橡胶是否减产</a:t>
            </a:r>
            <a:endParaRPr lang="en-US" altLang="zh-CN" dirty="0"/>
          </a:p>
          <a:p>
            <a:pPr lvl="2"/>
            <a:r>
              <a:rPr lang="zh-CN" altLang="en-US" dirty="0"/>
              <a:t>轮胎的下游需求是否减弱</a:t>
            </a:r>
            <a:endParaRPr lang="en-US" altLang="zh-CN" dirty="0"/>
          </a:p>
          <a:p>
            <a:pPr lvl="2"/>
            <a:r>
              <a:rPr lang="zh-CN" altLang="en-US" dirty="0"/>
              <a:t>玉米是否减产</a:t>
            </a:r>
            <a:endParaRPr lang="en-US" altLang="zh-CN" dirty="0"/>
          </a:p>
          <a:p>
            <a:pPr lvl="1"/>
            <a:r>
              <a:rPr lang="zh-CN" altLang="en-US" dirty="0"/>
              <a:t>化工调研</a:t>
            </a:r>
            <a:endParaRPr lang="en-US" altLang="zh-CN" dirty="0"/>
          </a:p>
          <a:p>
            <a:pPr lvl="2"/>
            <a:r>
              <a:rPr lang="zh-CN" altLang="en-US" dirty="0"/>
              <a:t>开工率</a:t>
            </a:r>
            <a:endParaRPr lang="en-US" altLang="zh-CN" dirty="0"/>
          </a:p>
          <a:p>
            <a:pPr lvl="2"/>
            <a:r>
              <a:rPr lang="zh-CN" altLang="en-US" dirty="0"/>
              <a:t>库存</a:t>
            </a:r>
            <a:endParaRPr lang="en-US" altLang="zh-CN" dirty="0"/>
          </a:p>
          <a:p>
            <a:r>
              <a:rPr lang="zh-CN" altLang="en-US" dirty="0"/>
              <a:t>电话调研：</a:t>
            </a:r>
            <a:endParaRPr lang="en-US" altLang="zh-CN" dirty="0"/>
          </a:p>
          <a:p>
            <a:pPr lvl="1"/>
            <a:r>
              <a:rPr lang="zh-CN" altLang="en-US" dirty="0"/>
              <a:t>与产业内的人联系沟通</a:t>
            </a:r>
            <a:endParaRPr lang="en-US" dirty="0"/>
          </a:p>
        </p:txBody>
      </p:sp>
    </p:spTree>
    <p:extLst>
      <p:ext uri="{BB962C8B-B14F-4D97-AF65-F5344CB8AC3E}">
        <p14:creationId xmlns:p14="http://schemas.microsoft.com/office/powerpoint/2010/main" val="24639041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FA9E74-26EC-0F40-0ED1-397FD1B2791E}"/>
              </a:ext>
            </a:extLst>
          </p:cNvPr>
          <p:cNvSpPr>
            <a:spLocks noGrp="1"/>
          </p:cNvSpPr>
          <p:nvPr>
            <p:ph type="title"/>
          </p:nvPr>
        </p:nvSpPr>
        <p:spPr/>
        <p:txBody>
          <a:bodyPr/>
          <a:lstStyle/>
          <a:p>
            <a:r>
              <a:rPr lang="zh-CN" altLang="en-US" dirty="0"/>
              <a:t>哲学原理</a:t>
            </a:r>
            <a:endParaRPr lang="en-US" dirty="0"/>
          </a:p>
        </p:txBody>
      </p:sp>
      <p:sp>
        <p:nvSpPr>
          <p:cNvPr id="3" name="文本占位符 2">
            <a:extLst>
              <a:ext uri="{FF2B5EF4-FFF2-40B4-BE49-F238E27FC236}">
                <a16:creationId xmlns:a16="http://schemas.microsoft.com/office/drawing/2014/main" id="{0CDB3F67-0FD9-4CD7-FF27-0B57891F62C4}"/>
              </a:ext>
            </a:extLst>
          </p:cNvPr>
          <p:cNvSpPr>
            <a:spLocks noGrp="1"/>
          </p:cNvSpPr>
          <p:nvPr>
            <p:ph type="body" idx="13"/>
          </p:nvPr>
        </p:nvSpPr>
        <p:spPr/>
        <p:txBody>
          <a:bodyPr/>
          <a:lstStyle/>
          <a:p>
            <a:endParaRPr lang="en-US"/>
          </a:p>
        </p:txBody>
      </p:sp>
      <p:sp>
        <p:nvSpPr>
          <p:cNvPr id="4" name="内容占位符 3">
            <a:extLst>
              <a:ext uri="{FF2B5EF4-FFF2-40B4-BE49-F238E27FC236}">
                <a16:creationId xmlns:a16="http://schemas.microsoft.com/office/drawing/2014/main" id="{8A10BBB8-5E3F-7DE4-A0A1-F8BDA67E010B}"/>
              </a:ext>
            </a:extLst>
          </p:cNvPr>
          <p:cNvSpPr>
            <a:spLocks noGrp="1"/>
          </p:cNvSpPr>
          <p:nvPr>
            <p:ph idx="1"/>
          </p:nvPr>
        </p:nvSpPr>
        <p:spPr/>
        <p:txBody>
          <a:bodyPr/>
          <a:lstStyle/>
          <a:p>
            <a:endParaRPr lang="en-US" dirty="0"/>
          </a:p>
        </p:txBody>
      </p:sp>
      <p:sp>
        <p:nvSpPr>
          <p:cNvPr id="5" name="内容占位符 4">
            <a:extLst>
              <a:ext uri="{FF2B5EF4-FFF2-40B4-BE49-F238E27FC236}">
                <a16:creationId xmlns:a16="http://schemas.microsoft.com/office/drawing/2014/main" id="{903C063B-D978-2703-A953-62B6471686B0}"/>
              </a:ext>
            </a:extLst>
          </p:cNvPr>
          <p:cNvSpPr>
            <a:spLocks noGrp="1"/>
          </p:cNvSpPr>
          <p:nvPr>
            <p:ph idx="14"/>
          </p:nvPr>
        </p:nvSpPr>
        <p:spPr/>
        <p:txBody>
          <a:bodyPr/>
          <a:lstStyle/>
          <a:p>
            <a:endParaRPr lang="en-US"/>
          </a:p>
        </p:txBody>
      </p:sp>
      <p:sp>
        <p:nvSpPr>
          <p:cNvPr id="6" name="文本占位符 5">
            <a:extLst>
              <a:ext uri="{FF2B5EF4-FFF2-40B4-BE49-F238E27FC236}">
                <a16:creationId xmlns:a16="http://schemas.microsoft.com/office/drawing/2014/main" id="{B19CEA28-B5A4-4277-B8E1-188024FF0DC0}"/>
              </a:ext>
            </a:extLst>
          </p:cNvPr>
          <p:cNvSpPr>
            <a:spLocks noGrp="1"/>
          </p:cNvSpPr>
          <p:nvPr>
            <p:ph type="body" sz="quarter" idx="35"/>
          </p:nvPr>
        </p:nvSpPr>
        <p:spPr/>
        <p:txBody>
          <a:bodyPr/>
          <a:lstStyle/>
          <a:p>
            <a:endParaRPr lang="en-US"/>
          </a:p>
        </p:txBody>
      </p:sp>
      <p:sp>
        <p:nvSpPr>
          <p:cNvPr id="7" name="文本占位符 6">
            <a:extLst>
              <a:ext uri="{FF2B5EF4-FFF2-40B4-BE49-F238E27FC236}">
                <a16:creationId xmlns:a16="http://schemas.microsoft.com/office/drawing/2014/main" id="{6025AFB1-EB72-8C24-FBB1-85AD49EF0179}"/>
              </a:ext>
            </a:extLst>
          </p:cNvPr>
          <p:cNvSpPr>
            <a:spLocks noGrp="1"/>
          </p:cNvSpPr>
          <p:nvPr>
            <p:ph type="body" sz="quarter" idx="36"/>
          </p:nvPr>
        </p:nvSpPr>
        <p:spPr/>
        <p:txBody>
          <a:bodyPr/>
          <a:lstStyle/>
          <a:p>
            <a:endParaRPr lang="en-US"/>
          </a:p>
        </p:txBody>
      </p:sp>
      <p:sp>
        <p:nvSpPr>
          <p:cNvPr id="8" name="文本占位符 7">
            <a:extLst>
              <a:ext uri="{FF2B5EF4-FFF2-40B4-BE49-F238E27FC236}">
                <a16:creationId xmlns:a16="http://schemas.microsoft.com/office/drawing/2014/main" id="{10FA38D4-2AF7-3C63-A341-D57FD406AA1D}"/>
              </a:ext>
            </a:extLst>
          </p:cNvPr>
          <p:cNvSpPr>
            <a:spLocks noGrp="1"/>
          </p:cNvSpPr>
          <p:nvPr>
            <p:ph type="body" sz="quarter" idx="37"/>
          </p:nvPr>
        </p:nvSpPr>
        <p:spPr/>
        <p:txBody>
          <a:bodyPr/>
          <a:lstStyle/>
          <a:p>
            <a:endParaRPr lang="en-US"/>
          </a:p>
        </p:txBody>
      </p:sp>
      <p:sp>
        <p:nvSpPr>
          <p:cNvPr id="9" name="文本占位符 8">
            <a:extLst>
              <a:ext uri="{FF2B5EF4-FFF2-40B4-BE49-F238E27FC236}">
                <a16:creationId xmlns:a16="http://schemas.microsoft.com/office/drawing/2014/main" id="{1979707D-DF0D-E97B-C7E4-4A46E700953A}"/>
              </a:ext>
            </a:extLst>
          </p:cNvPr>
          <p:cNvSpPr>
            <a:spLocks noGrp="1"/>
          </p:cNvSpPr>
          <p:nvPr>
            <p:ph type="body" sz="quarter" idx="38"/>
          </p:nvPr>
        </p:nvSpPr>
        <p:spPr/>
        <p:txBody>
          <a:bodyPr/>
          <a:lstStyle/>
          <a:p>
            <a:r>
              <a:rPr lang="zh-CN" altLang="en-US" dirty="0"/>
              <a:t>物极必反</a:t>
            </a:r>
            <a:endParaRPr lang="en-US" dirty="0"/>
          </a:p>
        </p:txBody>
      </p:sp>
    </p:spTree>
    <p:extLst>
      <p:ext uri="{BB962C8B-B14F-4D97-AF65-F5344CB8AC3E}">
        <p14:creationId xmlns:p14="http://schemas.microsoft.com/office/powerpoint/2010/main" val="30007350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B15A04-FE45-4892-DB09-9B548B76E8E9}"/>
              </a:ext>
            </a:extLst>
          </p:cNvPr>
          <p:cNvSpPr>
            <a:spLocks noGrp="1"/>
          </p:cNvSpPr>
          <p:nvPr>
            <p:ph type="title"/>
          </p:nvPr>
        </p:nvSpPr>
        <p:spPr/>
        <p:txBody>
          <a:bodyPr/>
          <a:lstStyle/>
          <a:p>
            <a:r>
              <a:rPr lang="zh-CN" altLang="en-US" dirty="0"/>
              <a:t>数据分析</a:t>
            </a:r>
            <a:endParaRPr lang="en-US" dirty="0"/>
          </a:p>
        </p:txBody>
      </p:sp>
      <p:sp>
        <p:nvSpPr>
          <p:cNvPr id="3" name="文本占位符 2">
            <a:extLst>
              <a:ext uri="{FF2B5EF4-FFF2-40B4-BE49-F238E27FC236}">
                <a16:creationId xmlns:a16="http://schemas.microsoft.com/office/drawing/2014/main" id="{C96BFFA3-9B83-02A4-5E24-84F3FD855137}"/>
              </a:ext>
            </a:extLst>
          </p:cNvPr>
          <p:cNvSpPr>
            <a:spLocks noGrp="1"/>
          </p:cNvSpPr>
          <p:nvPr>
            <p:ph type="body" idx="13"/>
          </p:nvPr>
        </p:nvSpPr>
        <p:spPr/>
        <p:txBody>
          <a:bodyPr/>
          <a:lstStyle/>
          <a:p>
            <a:endParaRPr lang="en-US"/>
          </a:p>
        </p:txBody>
      </p:sp>
      <p:sp>
        <p:nvSpPr>
          <p:cNvPr id="4" name="内容占位符 3">
            <a:extLst>
              <a:ext uri="{FF2B5EF4-FFF2-40B4-BE49-F238E27FC236}">
                <a16:creationId xmlns:a16="http://schemas.microsoft.com/office/drawing/2014/main" id="{7E06AC0A-CEAD-B99A-8001-31BD12789B69}"/>
              </a:ext>
            </a:extLst>
          </p:cNvPr>
          <p:cNvSpPr>
            <a:spLocks noGrp="1"/>
          </p:cNvSpPr>
          <p:nvPr>
            <p:ph idx="1"/>
          </p:nvPr>
        </p:nvSpPr>
        <p:spPr/>
        <p:txBody>
          <a:bodyPr/>
          <a:lstStyle/>
          <a:p>
            <a:r>
              <a:rPr lang="zh-CN" altLang="en-US" dirty="0"/>
              <a:t>价差分析</a:t>
            </a:r>
            <a:endParaRPr lang="en-US" altLang="zh-CN" dirty="0"/>
          </a:p>
          <a:p>
            <a:r>
              <a:rPr lang="zh-CN" altLang="en-US" dirty="0"/>
              <a:t>季节性分析</a:t>
            </a:r>
            <a:endParaRPr lang="en-US" altLang="zh-CN" dirty="0"/>
          </a:p>
          <a:p>
            <a:r>
              <a:rPr lang="zh-CN" altLang="en-US" dirty="0"/>
              <a:t>统计学规律分析</a:t>
            </a:r>
            <a:endParaRPr lang="en-US" dirty="0"/>
          </a:p>
        </p:txBody>
      </p:sp>
    </p:spTree>
    <p:extLst>
      <p:ext uri="{BB962C8B-B14F-4D97-AF65-F5344CB8AC3E}">
        <p14:creationId xmlns:p14="http://schemas.microsoft.com/office/powerpoint/2010/main" val="36662635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462209-884F-0073-12B3-CED1D05256A0}"/>
              </a:ext>
            </a:extLst>
          </p:cNvPr>
          <p:cNvSpPr>
            <a:spLocks noGrp="1"/>
          </p:cNvSpPr>
          <p:nvPr>
            <p:ph type="title"/>
          </p:nvPr>
        </p:nvSpPr>
        <p:spPr/>
        <p:txBody>
          <a:bodyPr/>
          <a:lstStyle/>
          <a:p>
            <a:r>
              <a:rPr lang="zh-CN" altLang="en-US" dirty="0"/>
              <a:t>量化</a:t>
            </a:r>
            <a:endParaRPr lang="en-US" dirty="0"/>
          </a:p>
        </p:txBody>
      </p:sp>
      <p:sp>
        <p:nvSpPr>
          <p:cNvPr id="3" name="文本占位符 2">
            <a:extLst>
              <a:ext uri="{FF2B5EF4-FFF2-40B4-BE49-F238E27FC236}">
                <a16:creationId xmlns:a16="http://schemas.microsoft.com/office/drawing/2014/main" id="{4BA10B51-ECB8-C155-8C4B-7305C43E9524}"/>
              </a:ext>
            </a:extLst>
          </p:cNvPr>
          <p:cNvSpPr>
            <a:spLocks noGrp="1"/>
          </p:cNvSpPr>
          <p:nvPr>
            <p:ph type="body" idx="13"/>
          </p:nvPr>
        </p:nvSpPr>
        <p:spPr/>
        <p:txBody>
          <a:bodyPr/>
          <a:lstStyle/>
          <a:p>
            <a:endParaRPr lang="en-US"/>
          </a:p>
        </p:txBody>
      </p:sp>
      <p:sp>
        <p:nvSpPr>
          <p:cNvPr id="4" name="内容占位符 3">
            <a:extLst>
              <a:ext uri="{FF2B5EF4-FFF2-40B4-BE49-F238E27FC236}">
                <a16:creationId xmlns:a16="http://schemas.microsoft.com/office/drawing/2014/main" id="{628BFA63-1136-5670-B516-65115F447941}"/>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9437633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61350A-6B96-24EC-0388-722F748BE92E}"/>
              </a:ext>
            </a:extLst>
          </p:cNvPr>
          <p:cNvSpPr>
            <a:spLocks noGrp="1"/>
          </p:cNvSpPr>
          <p:nvPr>
            <p:ph type="title"/>
          </p:nvPr>
        </p:nvSpPr>
        <p:spPr/>
        <p:txBody>
          <a:bodyPr/>
          <a:lstStyle/>
          <a:p>
            <a:r>
              <a:rPr lang="en-US" dirty="0"/>
              <a:t>AI</a:t>
            </a:r>
          </a:p>
        </p:txBody>
      </p:sp>
      <p:sp>
        <p:nvSpPr>
          <p:cNvPr id="3" name="文本占位符 2">
            <a:extLst>
              <a:ext uri="{FF2B5EF4-FFF2-40B4-BE49-F238E27FC236}">
                <a16:creationId xmlns:a16="http://schemas.microsoft.com/office/drawing/2014/main" id="{FB5F6AFF-D081-C7DA-62C2-35DDA21F9AF5}"/>
              </a:ext>
            </a:extLst>
          </p:cNvPr>
          <p:cNvSpPr>
            <a:spLocks noGrp="1"/>
          </p:cNvSpPr>
          <p:nvPr>
            <p:ph type="body" idx="13"/>
          </p:nvPr>
        </p:nvSpPr>
        <p:spPr/>
        <p:txBody>
          <a:bodyPr/>
          <a:lstStyle/>
          <a:p>
            <a:endParaRPr lang="en-US"/>
          </a:p>
        </p:txBody>
      </p:sp>
      <p:sp>
        <p:nvSpPr>
          <p:cNvPr id="4" name="内容占位符 3">
            <a:extLst>
              <a:ext uri="{FF2B5EF4-FFF2-40B4-BE49-F238E27FC236}">
                <a16:creationId xmlns:a16="http://schemas.microsoft.com/office/drawing/2014/main" id="{BD814839-8904-927D-ABC5-E9A21C7A0DF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678171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69AA20-A767-54D0-7AF3-B5B76F45BCBE}"/>
              </a:ext>
            </a:extLst>
          </p:cNvPr>
          <p:cNvSpPr>
            <a:spLocks noGrp="1"/>
          </p:cNvSpPr>
          <p:nvPr>
            <p:ph type="title"/>
          </p:nvPr>
        </p:nvSpPr>
        <p:spPr/>
        <p:txBody>
          <a:bodyPr/>
          <a:lstStyle/>
          <a:p>
            <a:r>
              <a:rPr lang="en-US" dirty="0"/>
              <a:t>AI</a:t>
            </a:r>
            <a:r>
              <a:rPr lang="zh-CN" altLang="en-US" dirty="0"/>
              <a:t>在我们研究中所能解决的问题</a:t>
            </a:r>
            <a:endParaRPr lang="en-US" dirty="0"/>
          </a:p>
        </p:txBody>
      </p:sp>
      <p:sp>
        <p:nvSpPr>
          <p:cNvPr id="3" name="文本占位符 2">
            <a:extLst>
              <a:ext uri="{FF2B5EF4-FFF2-40B4-BE49-F238E27FC236}">
                <a16:creationId xmlns:a16="http://schemas.microsoft.com/office/drawing/2014/main" id="{C38AC0BE-B2B9-0017-2C95-ED3BF4E0EB6B}"/>
              </a:ext>
            </a:extLst>
          </p:cNvPr>
          <p:cNvSpPr>
            <a:spLocks noGrp="1"/>
          </p:cNvSpPr>
          <p:nvPr>
            <p:ph type="body" idx="13"/>
          </p:nvPr>
        </p:nvSpPr>
        <p:spPr/>
        <p:txBody>
          <a:bodyPr/>
          <a:lstStyle/>
          <a:p>
            <a:endParaRPr lang="en-US"/>
          </a:p>
        </p:txBody>
      </p:sp>
      <p:sp>
        <p:nvSpPr>
          <p:cNvPr id="4" name="内容占位符 3">
            <a:extLst>
              <a:ext uri="{FF2B5EF4-FFF2-40B4-BE49-F238E27FC236}">
                <a16:creationId xmlns:a16="http://schemas.microsoft.com/office/drawing/2014/main" id="{04070EEA-C088-901E-E9E9-C3E9D95A50D5}"/>
              </a:ext>
            </a:extLst>
          </p:cNvPr>
          <p:cNvSpPr>
            <a:spLocks noGrp="1"/>
          </p:cNvSpPr>
          <p:nvPr>
            <p:ph idx="1"/>
          </p:nvPr>
        </p:nvSpPr>
        <p:spPr/>
        <p:txBody>
          <a:bodyPr>
            <a:normAutofit fontScale="85000" lnSpcReduction="20000"/>
          </a:bodyPr>
          <a:lstStyle/>
          <a:p>
            <a:r>
              <a:rPr lang="zh-CN" altLang="en-US" dirty="0"/>
              <a:t>研究过程中会产生很多数据</a:t>
            </a:r>
            <a:endParaRPr lang="en-US" altLang="zh-CN" dirty="0"/>
          </a:p>
          <a:p>
            <a:r>
              <a:rPr lang="zh-CN" altLang="en-US" dirty="0"/>
              <a:t>进行数据分析的时候需要写</a:t>
            </a:r>
            <a:r>
              <a:rPr lang="en-US" altLang="zh-CN" dirty="0"/>
              <a:t>VBA</a:t>
            </a:r>
            <a:r>
              <a:rPr lang="zh-CN" altLang="en-US" dirty="0"/>
              <a:t>代码</a:t>
            </a:r>
            <a:endParaRPr lang="en-US" altLang="zh-CN" dirty="0"/>
          </a:p>
          <a:p>
            <a:r>
              <a:rPr lang="zh-CN" altLang="en-US" dirty="0"/>
              <a:t>人工写可能很麻烦</a:t>
            </a:r>
            <a:endParaRPr lang="en-US" altLang="zh-CN" dirty="0"/>
          </a:p>
          <a:p>
            <a:r>
              <a:rPr lang="zh-CN" altLang="en-US" dirty="0"/>
              <a:t>利用</a:t>
            </a:r>
            <a:r>
              <a:rPr lang="en-US" altLang="zh-CN" dirty="0"/>
              <a:t>AI</a:t>
            </a:r>
            <a:r>
              <a:rPr lang="zh-CN" altLang="en-US"/>
              <a:t>来完成代码的编写可以极大的提高效率</a:t>
            </a:r>
            <a:endParaRPr lang="en-US"/>
          </a:p>
        </p:txBody>
      </p:sp>
      <p:sp>
        <p:nvSpPr>
          <p:cNvPr id="5" name="内容占位符 4">
            <a:extLst>
              <a:ext uri="{FF2B5EF4-FFF2-40B4-BE49-F238E27FC236}">
                <a16:creationId xmlns:a16="http://schemas.microsoft.com/office/drawing/2014/main" id="{FEB0DE1A-1730-603B-9FA7-C4CAB8375C4E}"/>
              </a:ext>
            </a:extLst>
          </p:cNvPr>
          <p:cNvSpPr>
            <a:spLocks noGrp="1"/>
          </p:cNvSpPr>
          <p:nvPr>
            <p:ph idx="20"/>
          </p:nvPr>
        </p:nvSpPr>
        <p:spPr/>
        <p:txBody>
          <a:bodyPr>
            <a:normAutofit lnSpcReduction="10000"/>
          </a:bodyPr>
          <a:lstStyle/>
          <a:p>
            <a:r>
              <a:rPr lang="en-US" dirty="0"/>
              <a:t>AI</a:t>
            </a:r>
            <a:r>
              <a:rPr lang="zh-CN" altLang="en-US" dirty="0"/>
              <a:t>提问得到答案的效率比搜索引擎要高得多。</a:t>
            </a:r>
            <a:endParaRPr lang="en-US" altLang="zh-CN" dirty="0"/>
          </a:p>
          <a:p>
            <a:r>
              <a:rPr lang="zh-CN" altLang="en-US" dirty="0"/>
              <a:t>可以根据</a:t>
            </a:r>
            <a:r>
              <a:rPr lang="en-US" altLang="zh-CN" dirty="0"/>
              <a:t>ai</a:t>
            </a:r>
            <a:r>
              <a:rPr lang="zh-CN" altLang="en-US" dirty="0"/>
              <a:t>的回答再做进一步的提问，以加深对问题的理解。</a:t>
            </a:r>
            <a:endParaRPr lang="en-US" dirty="0"/>
          </a:p>
        </p:txBody>
      </p:sp>
      <p:sp>
        <p:nvSpPr>
          <p:cNvPr id="6" name="内容占位符 5">
            <a:extLst>
              <a:ext uri="{FF2B5EF4-FFF2-40B4-BE49-F238E27FC236}">
                <a16:creationId xmlns:a16="http://schemas.microsoft.com/office/drawing/2014/main" id="{C9B955E1-6CE3-D375-2715-5E11FBEFD046}"/>
              </a:ext>
            </a:extLst>
          </p:cNvPr>
          <p:cNvSpPr>
            <a:spLocks noGrp="1"/>
          </p:cNvSpPr>
          <p:nvPr>
            <p:ph idx="21"/>
          </p:nvPr>
        </p:nvSpPr>
        <p:spPr/>
        <p:txBody>
          <a:bodyPr/>
          <a:lstStyle/>
          <a:p>
            <a:r>
              <a:rPr lang="zh-CN" altLang="en-US" dirty="0"/>
              <a:t>辅助</a:t>
            </a:r>
            <a:endParaRPr lang="en-US" dirty="0"/>
          </a:p>
        </p:txBody>
      </p:sp>
      <p:sp>
        <p:nvSpPr>
          <p:cNvPr id="7" name="内容占位符 6">
            <a:extLst>
              <a:ext uri="{FF2B5EF4-FFF2-40B4-BE49-F238E27FC236}">
                <a16:creationId xmlns:a16="http://schemas.microsoft.com/office/drawing/2014/main" id="{66CA5ABB-26A0-6070-8BA9-96A626A0B65B}"/>
              </a:ext>
            </a:extLst>
          </p:cNvPr>
          <p:cNvSpPr>
            <a:spLocks noGrp="1"/>
          </p:cNvSpPr>
          <p:nvPr>
            <p:ph idx="22"/>
          </p:nvPr>
        </p:nvSpPr>
        <p:spPr/>
        <p:txBody>
          <a:bodyPr/>
          <a:lstStyle/>
          <a:p>
            <a:endParaRPr lang="en-US"/>
          </a:p>
        </p:txBody>
      </p:sp>
      <p:sp>
        <p:nvSpPr>
          <p:cNvPr id="8" name="文本占位符 7">
            <a:extLst>
              <a:ext uri="{FF2B5EF4-FFF2-40B4-BE49-F238E27FC236}">
                <a16:creationId xmlns:a16="http://schemas.microsoft.com/office/drawing/2014/main" id="{D793D5FC-B305-AACC-4F19-1DD9193FD23D}"/>
              </a:ext>
            </a:extLst>
          </p:cNvPr>
          <p:cNvSpPr>
            <a:spLocks noGrp="1"/>
          </p:cNvSpPr>
          <p:nvPr>
            <p:ph type="body" sz="quarter" idx="37"/>
          </p:nvPr>
        </p:nvSpPr>
        <p:spPr/>
        <p:txBody>
          <a:bodyPr/>
          <a:lstStyle/>
          <a:p>
            <a:endParaRPr lang="en-US"/>
          </a:p>
        </p:txBody>
      </p:sp>
      <p:sp>
        <p:nvSpPr>
          <p:cNvPr id="9" name="文本占位符 8">
            <a:extLst>
              <a:ext uri="{FF2B5EF4-FFF2-40B4-BE49-F238E27FC236}">
                <a16:creationId xmlns:a16="http://schemas.microsoft.com/office/drawing/2014/main" id="{6AFA5F30-8215-9DF9-AF85-196B17B006CB}"/>
              </a:ext>
            </a:extLst>
          </p:cNvPr>
          <p:cNvSpPr>
            <a:spLocks noGrp="1"/>
          </p:cNvSpPr>
          <p:nvPr>
            <p:ph type="body" sz="quarter" idx="38"/>
          </p:nvPr>
        </p:nvSpPr>
        <p:spPr/>
        <p:txBody>
          <a:bodyPr/>
          <a:lstStyle/>
          <a:p>
            <a:r>
              <a:rPr lang="zh-CN" altLang="en-US" dirty="0"/>
              <a:t>写作辅助</a:t>
            </a:r>
            <a:endParaRPr lang="en-US" dirty="0"/>
          </a:p>
        </p:txBody>
      </p:sp>
      <p:sp>
        <p:nvSpPr>
          <p:cNvPr id="10" name="文本占位符 9">
            <a:extLst>
              <a:ext uri="{FF2B5EF4-FFF2-40B4-BE49-F238E27FC236}">
                <a16:creationId xmlns:a16="http://schemas.microsoft.com/office/drawing/2014/main" id="{289E75FE-2D0F-B489-260C-E196DE174589}"/>
              </a:ext>
            </a:extLst>
          </p:cNvPr>
          <p:cNvSpPr>
            <a:spLocks noGrp="1"/>
          </p:cNvSpPr>
          <p:nvPr>
            <p:ph type="body" sz="quarter" idx="39"/>
          </p:nvPr>
        </p:nvSpPr>
        <p:spPr/>
        <p:txBody>
          <a:bodyPr/>
          <a:lstStyle/>
          <a:p>
            <a:endParaRPr lang="en-US"/>
          </a:p>
        </p:txBody>
      </p:sp>
      <p:sp>
        <p:nvSpPr>
          <p:cNvPr id="11" name="文本占位符 10">
            <a:extLst>
              <a:ext uri="{FF2B5EF4-FFF2-40B4-BE49-F238E27FC236}">
                <a16:creationId xmlns:a16="http://schemas.microsoft.com/office/drawing/2014/main" id="{F0D68A73-57B9-6434-53B5-E9E49CD7C93B}"/>
              </a:ext>
            </a:extLst>
          </p:cNvPr>
          <p:cNvSpPr>
            <a:spLocks noGrp="1"/>
          </p:cNvSpPr>
          <p:nvPr>
            <p:ph type="body" sz="quarter" idx="40"/>
          </p:nvPr>
        </p:nvSpPr>
        <p:spPr/>
        <p:txBody>
          <a:bodyPr/>
          <a:lstStyle/>
          <a:p>
            <a:endParaRPr lang="en-US"/>
          </a:p>
        </p:txBody>
      </p:sp>
      <p:sp>
        <p:nvSpPr>
          <p:cNvPr id="12" name="文本占位符 11">
            <a:extLst>
              <a:ext uri="{FF2B5EF4-FFF2-40B4-BE49-F238E27FC236}">
                <a16:creationId xmlns:a16="http://schemas.microsoft.com/office/drawing/2014/main" id="{8499C160-077F-9C37-75B3-72FBE7090A8A}"/>
              </a:ext>
            </a:extLst>
          </p:cNvPr>
          <p:cNvSpPr>
            <a:spLocks noGrp="1"/>
          </p:cNvSpPr>
          <p:nvPr>
            <p:ph type="body" sz="quarter" idx="41"/>
          </p:nvPr>
        </p:nvSpPr>
        <p:spPr/>
        <p:txBody>
          <a:bodyPr/>
          <a:lstStyle/>
          <a:p>
            <a:endParaRPr lang="en-US"/>
          </a:p>
        </p:txBody>
      </p:sp>
      <p:sp>
        <p:nvSpPr>
          <p:cNvPr id="13" name="文本占位符 12">
            <a:extLst>
              <a:ext uri="{FF2B5EF4-FFF2-40B4-BE49-F238E27FC236}">
                <a16:creationId xmlns:a16="http://schemas.microsoft.com/office/drawing/2014/main" id="{FA36A90A-EABF-B52B-9CB9-0E2C51F71E74}"/>
              </a:ext>
            </a:extLst>
          </p:cNvPr>
          <p:cNvSpPr>
            <a:spLocks noGrp="1"/>
          </p:cNvSpPr>
          <p:nvPr>
            <p:ph type="body" sz="quarter" idx="42"/>
          </p:nvPr>
        </p:nvSpPr>
        <p:spPr/>
        <p:txBody>
          <a:bodyPr/>
          <a:lstStyle/>
          <a:p>
            <a:r>
              <a:rPr lang="en-US" altLang="zh-CN" dirty="0"/>
              <a:t>coding</a:t>
            </a:r>
            <a:endParaRPr lang="en-US" dirty="0"/>
          </a:p>
        </p:txBody>
      </p:sp>
      <p:sp>
        <p:nvSpPr>
          <p:cNvPr id="14" name="文本占位符 13">
            <a:extLst>
              <a:ext uri="{FF2B5EF4-FFF2-40B4-BE49-F238E27FC236}">
                <a16:creationId xmlns:a16="http://schemas.microsoft.com/office/drawing/2014/main" id="{603A1149-FA52-9FB0-38B9-B4BD6048FA02}"/>
              </a:ext>
            </a:extLst>
          </p:cNvPr>
          <p:cNvSpPr>
            <a:spLocks noGrp="1"/>
          </p:cNvSpPr>
          <p:nvPr>
            <p:ph type="body" sz="quarter" idx="43"/>
          </p:nvPr>
        </p:nvSpPr>
        <p:spPr/>
        <p:txBody>
          <a:bodyPr/>
          <a:lstStyle/>
          <a:p>
            <a:endParaRPr lang="en-US"/>
          </a:p>
        </p:txBody>
      </p:sp>
      <p:sp>
        <p:nvSpPr>
          <p:cNvPr id="15" name="文本占位符 14">
            <a:extLst>
              <a:ext uri="{FF2B5EF4-FFF2-40B4-BE49-F238E27FC236}">
                <a16:creationId xmlns:a16="http://schemas.microsoft.com/office/drawing/2014/main" id="{35A0FD0A-F74F-0B64-B9AE-C1A4722D0B7B}"/>
              </a:ext>
            </a:extLst>
          </p:cNvPr>
          <p:cNvSpPr>
            <a:spLocks noGrp="1"/>
          </p:cNvSpPr>
          <p:nvPr>
            <p:ph type="body" sz="quarter" idx="44"/>
          </p:nvPr>
        </p:nvSpPr>
        <p:spPr/>
        <p:txBody>
          <a:bodyPr/>
          <a:lstStyle/>
          <a:p>
            <a:r>
              <a:rPr lang="zh-CN" altLang="en-US" dirty="0"/>
              <a:t>提问</a:t>
            </a:r>
            <a:endParaRPr lang="en-US" dirty="0"/>
          </a:p>
        </p:txBody>
      </p:sp>
      <p:sp>
        <p:nvSpPr>
          <p:cNvPr id="16" name="内容占位符 15">
            <a:extLst>
              <a:ext uri="{FF2B5EF4-FFF2-40B4-BE49-F238E27FC236}">
                <a16:creationId xmlns:a16="http://schemas.microsoft.com/office/drawing/2014/main" id="{D2AAB7B6-3457-B0EC-7124-08253B709829}"/>
              </a:ext>
            </a:extLst>
          </p:cNvPr>
          <p:cNvSpPr>
            <a:spLocks noGrp="1"/>
          </p:cNvSpPr>
          <p:nvPr>
            <p:ph idx="45"/>
          </p:nvPr>
        </p:nvSpPr>
        <p:spPr/>
        <p:txBody>
          <a:bodyPr/>
          <a:lstStyle/>
          <a:p>
            <a:endParaRPr lang="en-US"/>
          </a:p>
        </p:txBody>
      </p:sp>
      <p:sp>
        <p:nvSpPr>
          <p:cNvPr id="17" name="内容占位符 16">
            <a:extLst>
              <a:ext uri="{FF2B5EF4-FFF2-40B4-BE49-F238E27FC236}">
                <a16:creationId xmlns:a16="http://schemas.microsoft.com/office/drawing/2014/main" id="{5B199A3F-C74E-9D9B-7B07-9B7918138D10}"/>
              </a:ext>
            </a:extLst>
          </p:cNvPr>
          <p:cNvSpPr>
            <a:spLocks noGrp="1"/>
          </p:cNvSpPr>
          <p:nvPr>
            <p:ph idx="46"/>
          </p:nvPr>
        </p:nvSpPr>
        <p:spPr/>
        <p:txBody>
          <a:bodyPr/>
          <a:lstStyle/>
          <a:p>
            <a:endParaRPr lang="en-US"/>
          </a:p>
        </p:txBody>
      </p:sp>
      <p:sp>
        <p:nvSpPr>
          <p:cNvPr id="18" name="内容占位符 17">
            <a:extLst>
              <a:ext uri="{FF2B5EF4-FFF2-40B4-BE49-F238E27FC236}">
                <a16:creationId xmlns:a16="http://schemas.microsoft.com/office/drawing/2014/main" id="{3B51965E-5E51-765B-20A9-E74143D74088}"/>
              </a:ext>
            </a:extLst>
          </p:cNvPr>
          <p:cNvSpPr>
            <a:spLocks noGrp="1"/>
          </p:cNvSpPr>
          <p:nvPr>
            <p:ph idx="47"/>
          </p:nvPr>
        </p:nvSpPr>
        <p:spPr/>
        <p:txBody>
          <a:bodyPr/>
          <a:lstStyle/>
          <a:p>
            <a:endParaRPr lang="en-US"/>
          </a:p>
        </p:txBody>
      </p:sp>
      <p:sp>
        <p:nvSpPr>
          <p:cNvPr id="19" name="内容占位符 18">
            <a:extLst>
              <a:ext uri="{FF2B5EF4-FFF2-40B4-BE49-F238E27FC236}">
                <a16:creationId xmlns:a16="http://schemas.microsoft.com/office/drawing/2014/main" id="{837C3807-497F-3D4B-CDC8-63C3486A2CA1}"/>
              </a:ext>
            </a:extLst>
          </p:cNvPr>
          <p:cNvSpPr>
            <a:spLocks noGrp="1"/>
          </p:cNvSpPr>
          <p:nvPr>
            <p:ph idx="48"/>
          </p:nvPr>
        </p:nvSpPr>
        <p:spPr/>
        <p:txBody>
          <a:bodyPr/>
          <a:lstStyle/>
          <a:p>
            <a:r>
              <a:rPr lang="en-US" dirty="0"/>
              <a:t>AI</a:t>
            </a:r>
            <a:r>
              <a:rPr lang="zh-CN" altLang="en-US" dirty="0"/>
              <a:t>有可能胡言乱语胡编乱造</a:t>
            </a:r>
            <a:endParaRPr lang="en-US" altLang="zh-CN" dirty="0"/>
          </a:p>
          <a:p>
            <a:r>
              <a:rPr lang="zh-CN" altLang="en-US" dirty="0"/>
              <a:t>必须要</a:t>
            </a:r>
            <a:endParaRPr lang="en-US" dirty="0"/>
          </a:p>
        </p:txBody>
      </p:sp>
      <p:sp>
        <p:nvSpPr>
          <p:cNvPr id="20" name="文本占位符 19">
            <a:extLst>
              <a:ext uri="{FF2B5EF4-FFF2-40B4-BE49-F238E27FC236}">
                <a16:creationId xmlns:a16="http://schemas.microsoft.com/office/drawing/2014/main" id="{DCE77B39-4F32-EDA5-08DB-2F02E33D6DD2}"/>
              </a:ext>
            </a:extLst>
          </p:cNvPr>
          <p:cNvSpPr>
            <a:spLocks noGrp="1"/>
          </p:cNvSpPr>
          <p:nvPr>
            <p:ph type="body" sz="quarter" idx="49"/>
          </p:nvPr>
        </p:nvSpPr>
        <p:spPr/>
        <p:txBody>
          <a:bodyPr/>
          <a:lstStyle/>
          <a:p>
            <a:endParaRPr lang="en-US"/>
          </a:p>
        </p:txBody>
      </p:sp>
      <p:sp>
        <p:nvSpPr>
          <p:cNvPr id="21" name="文本占位符 20">
            <a:extLst>
              <a:ext uri="{FF2B5EF4-FFF2-40B4-BE49-F238E27FC236}">
                <a16:creationId xmlns:a16="http://schemas.microsoft.com/office/drawing/2014/main" id="{5397732D-BA75-8FCA-5445-AF490B859A7B}"/>
              </a:ext>
            </a:extLst>
          </p:cNvPr>
          <p:cNvSpPr>
            <a:spLocks noGrp="1"/>
          </p:cNvSpPr>
          <p:nvPr>
            <p:ph type="body" sz="quarter" idx="50"/>
          </p:nvPr>
        </p:nvSpPr>
        <p:spPr/>
        <p:txBody>
          <a:bodyPr/>
          <a:lstStyle/>
          <a:p>
            <a:endParaRPr lang="en-US"/>
          </a:p>
        </p:txBody>
      </p:sp>
      <p:sp>
        <p:nvSpPr>
          <p:cNvPr id="22" name="文本占位符 21">
            <a:extLst>
              <a:ext uri="{FF2B5EF4-FFF2-40B4-BE49-F238E27FC236}">
                <a16:creationId xmlns:a16="http://schemas.microsoft.com/office/drawing/2014/main" id="{4A4CD2B7-3C20-DD2E-E84E-0F96DDCCD627}"/>
              </a:ext>
            </a:extLst>
          </p:cNvPr>
          <p:cNvSpPr>
            <a:spLocks noGrp="1"/>
          </p:cNvSpPr>
          <p:nvPr>
            <p:ph type="body" sz="quarter" idx="51"/>
          </p:nvPr>
        </p:nvSpPr>
        <p:spPr/>
        <p:txBody>
          <a:bodyPr/>
          <a:lstStyle/>
          <a:p>
            <a:endParaRPr lang="en-US"/>
          </a:p>
        </p:txBody>
      </p:sp>
      <p:sp>
        <p:nvSpPr>
          <p:cNvPr id="23" name="文本占位符 22">
            <a:extLst>
              <a:ext uri="{FF2B5EF4-FFF2-40B4-BE49-F238E27FC236}">
                <a16:creationId xmlns:a16="http://schemas.microsoft.com/office/drawing/2014/main" id="{52FE5954-E860-5CEB-8379-7B7AFA421EDB}"/>
              </a:ext>
            </a:extLst>
          </p:cNvPr>
          <p:cNvSpPr>
            <a:spLocks noGrp="1"/>
          </p:cNvSpPr>
          <p:nvPr>
            <p:ph type="body" sz="quarter" idx="52"/>
          </p:nvPr>
        </p:nvSpPr>
        <p:spPr/>
        <p:txBody>
          <a:bodyPr/>
          <a:lstStyle/>
          <a:p>
            <a:r>
              <a:rPr lang="zh-CN" altLang="en-US" dirty="0"/>
              <a:t>提防</a:t>
            </a:r>
            <a:endParaRPr lang="en-US" dirty="0"/>
          </a:p>
        </p:txBody>
      </p:sp>
      <p:sp>
        <p:nvSpPr>
          <p:cNvPr id="24" name="文本占位符 23">
            <a:extLst>
              <a:ext uri="{FF2B5EF4-FFF2-40B4-BE49-F238E27FC236}">
                <a16:creationId xmlns:a16="http://schemas.microsoft.com/office/drawing/2014/main" id="{B89415B0-8A4C-5AD1-F2DE-E23ED80DBFDF}"/>
              </a:ext>
            </a:extLst>
          </p:cNvPr>
          <p:cNvSpPr>
            <a:spLocks noGrp="1"/>
          </p:cNvSpPr>
          <p:nvPr>
            <p:ph type="body" sz="quarter" idx="53"/>
          </p:nvPr>
        </p:nvSpPr>
        <p:spPr/>
        <p:txBody>
          <a:bodyPr/>
          <a:lstStyle/>
          <a:p>
            <a:endParaRPr lang="en-US"/>
          </a:p>
        </p:txBody>
      </p:sp>
      <p:sp>
        <p:nvSpPr>
          <p:cNvPr id="25" name="文本占位符 24">
            <a:extLst>
              <a:ext uri="{FF2B5EF4-FFF2-40B4-BE49-F238E27FC236}">
                <a16:creationId xmlns:a16="http://schemas.microsoft.com/office/drawing/2014/main" id="{85A23E26-B065-590D-40D6-72F46AB7C1EC}"/>
              </a:ext>
            </a:extLst>
          </p:cNvPr>
          <p:cNvSpPr>
            <a:spLocks noGrp="1"/>
          </p:cNvSpPr>
          <p:nvPr>
            <p:ph type="body" sz="quarter" idx="54"/>
          </p:nvPr>
        </p:nvSpPr>
        <p:spPr/>
        <p:txBody>
          <a:bodyPr/>
          <a:lstStyle/>
          <a:p>
            <a:endParaRPr lang="en-US"/>
          </a:p>
        </p:txBody>
      </p:sp>
      <p:sp>
        <p:nvSpPr>
          <p:cNvPr id="26" name="文本占位符 25">
            <a:extLst>
              <a:ext uri="{FF2B5EF4-FFF2-40B4-BE49-F238E27FC236}">
                <a16:creationId xmlns:a16="http://schemas.microsoft.com/office/drawing/2014/main" id="{9F785EC4-F807-582C-433F-4BA07D571E0D}"/>
              </a:ext>
            </a:extLst>
          </p:cNvPr>
          <p:cNvSpPr>
            <a:spLocks noGrp="1"/>
          </p:cNvSpPr>
          <p:nvPr>
            <p:ph type="body" sz="quarter" idx="55"/>
          </p:nvPr>
        </p:nvSpPr>
        <p:spPr/>
        <p:txBody>
          <a:bodyPr/>
          <a:lstStyle/>
          <a:p>
            <a:endParaRPr lang="en-US"/>
          </a:p>
        </p:txBody>
      </p:sp>
      <p:sp>
        <p:nvSpPr>
          <p:cNvPr id="27" name="文本占位符 26">
            <a:extLst>
              <a:ext uri="{FF2B5EF4-FFF2-40B4-BE49-F238E27FC236}">
                <a16:creationId xmlns:a16="http://schemas.microsoft.com/office/drawing/2014/main" id="{B652E4A2-7795-3E86-10A4-06CA19787740}"/>
              </a:ext>
            </a:extLst>
          </p:cNvPr>
          <p:cNvSpPr>
            <a:spLocks noGrp="1"/>
          </p:cNvSpPr>
          <p:nvPr>
            <p:ph type="body" sz="quarter" idx="56"/>
          </p:nvPr>
        </p:nvSpPr>
        <p:spPr/>
        <p:txBody>
          <a:bodyPr/>
          <a:lstStyle/>
          <a:p>
            <a:endParaRPr lang="en-US"/>
          </a:p>
        </p:txBody>
      </p:sp>
    </p:spTree>
    <p:extLst>
      <p:ext uri="{BB962C8B-B14F-4D97-AF65-F5344CB8AC3E}">
        <p14:creationId xmlns:p14="http://schemas.microsoft.com/office/powerpoint/2010/main" val="14549713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F533FE-8EF9-F790-78B8-72E9C78D6E2D}"/>
              </a:ext>
            </a:extLst>
          </p:cNvPr>
          <p:cNvSpPr>
            <a:spLocks noGrp="1"/>
          </p:cNvSpPr>
          <p:nvPr>
            <p:ph type="title"/>
          </p:nvPr>
        </p:nvSpPr>
        <p:spPr/>
        <p:txBody>
          <a:bodyPr/>
          <a:lstStyle/>
          <a:p>
            <a:r>
              <a:rPr lang="zh-CN" altLang="en-US" dirty="0"/>
              <a:t>迭代法</a:t>
            </a:r>
            <a:endParaRPr lang="en-US" dirty="0"/>
          </a:p>
        </p:txBody>
      </p:sp>
      <p:sp>
        <p:nvSpPr>
          <p:cNvPr id="3" name="文本占位符 2">
            <a:extLst>
              <a:ext uri="{FF2B5EF4-FFF2-40B4-BE49-F238E27FC236}">
                <a16:creationId xmlns:a16="http://schemas.microsoft.com/office/drawing/2014/main" id="{A9DAAF89-1E26-1508-93B9-D4C9C0A4AD95}"/>
              </a:ext>
            </a:extLst>
          </p:cNvPr>
          <p:cNvSpPr>
            <a:spLocks noGrp="1"/>
          </p:cNvSpPr>
          <p:nvPr>
            <p:ph type="body" idx="13"/>
          </p:nvPr>
        </p:nvSpPr>
        <p:spPr/>
        <p:txBody>
          <a:bodyPr/>
          <a:lstStyle/>
          <a:p>
            <a:endParaRPr lang="en-US"/>
          </a:p>
        </p:txBody>
      </p:sp>
      <p:sp>
        <p:nvSpPr>
          <p:cNvPr id="4" name="内容占位符 3">
            <a:extLst>
              <a:ext uri="{FF2B5EF4-FFF2-40B4-BE49-F238E27FC236}">
                <a16:creationId xmlns:a16="http://schemas.microsoft.com/office/drawing/2014/main" id="{6B9F4743-B1AB-3064-67D6-BB0FE82A25F5}"/>
              </a:ext>
            </a:extLst>
          </p:cNvPr>
          <p:cNvSpPr>
            <a:spLocks noGrp="1"/>
          </p:cNvSpPr>
          <p:nvPr>
            <p:ph idx="1"/>
          </p:nvPr>
        </p:nvSpPr>
        <p:spPr/>
        <p:txBody>
          <a:bodyPr/>
          <a:lstStyle/>
          <a:p>
            <a:r>
              <a:rPr lang="zh-CN" altLang="en-US" dirty="0"/>
              <a:t>不同方法的不断迭代升级。</a:t>
            </a:r>
            <a:endParaRPr lang="en-US" dirty="0"/>
          </a:p>
        </p:txBody>
      </p:sp>
    </p:spTree>
    <p:extLst>
      <p:ext uri="{BB962C8B-B14F-4D97-AF65-F5344CB8AC3E}">
        <p14:creationId xmlns:p14="http://schemas.microsoft.com/office/powerpoint/2010/main" val="37379175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1D4F53-B6C6-2A03-49FF-706526156F49}"/>
              </a:ext>
            </a:extLst>
          </p:cNvPr>
          <p:cNvSpPr>
            <a:spLocks noGrp="1"/>
          </p:cNvSpPr>
          <p:nvPr>
            <p:ph type="title"/>
          </p:nvPr>
        </p:nvSpPr>
        <p:spPr/>
        <p:txBody>
          <a:bodyPr/>
          <a:lstStyle/>
          <a:p>
            <a:r>
              <a:rPr lang="zh-CN" altLang="en-US" dirty="0"/>
              <a:t>宏观分析法</a:t>
            </a:r>
          </a:p>
        </p:txBody>
      </p:sp>
      <p:sp>
        <p:nvSpPr>
          <p:cNvPr id="3" name="文本占位符 2">
            <a:extLst>
              <a:ext uri="{FF2B5EF4-FFF2-40B4-BE49-F238E27FC236}">
                <a16:creationId xmlns:a16="http://schemas.microsoft.com/office/drawing/2014/main" id="{311CA2C0-B2D7-13E7-F05C-5CB53A0D982C}"/>
              </a:ext>
            </a:extLst>
          </p:cNvPr>
          <p:cNvSpPr>
            <a:spLocks noGrp="1"/>
          </p:cNvSpPr>
          <p:nvPr>
            <p:ph type="body" idx="13"/>
          </p:nvPr>
        </p:nvSpPr>
        <p:spPr/>
        <p:txBody>
          <a:bodyPr/>
          <a:lstStyle/>
          <a:p>
            <a:endParaRPr lang="zh-CN" altLang="en-US"/>
          </a:p>
        </p:txBody>
      </p:sp>
      <p:sp>
        <p:nvSpPr>
          <p:cNvPr id="4" name="内容占位符 3">
            <a:extLst>
              <a:ext uri="{FF2B5EF4-FFF2-40B4-BE49-F238E27FC236}">
                <a16:creationId xmlns:a16="http://schemas.microsoft.com/office/drawing/2014/main" id="{5495B228-F98F-2234-BEF5-ABCC15768758}"/>
              </a:ext>
            </a:extLst>
          </p:cNvPr>
          <p:cNvSpPr>
            <a:spLocks noGrp="1"/>
          </p:cNvSpPr>
          <p:nvPr>
            <p:ph idx="1"/>
          </p:nvPr>
        </p:nvSpPr>
        <p:spPr/>
        <p:txBody>
          <a:bodyPr/>
          <a:lstStyle/>
          <a:p>
            <a:r>
              <a:rPr lang="zh-CN" altLang="en-US" dirty="0"/>
              <a:t>宏观分析是什么？</a:t>
            </a:r>
            <a:endParaRPr lang="en-US" altLang="zh-CN" dirty="0"/>
          </a:p>
          <a:p>
            <a:r>
              <a:rPr lang="zh-CN" altLang="en-US" dirty="0"/>
              <a:t>宏观分析的作用？</a:t>
            </a:r>
            <a:endParaRPr lang="en-US" altLang="zh-CN" dirty="0"/>
          </a:p>
          <a:p>
            <a:r>
              <a:rPr lang="zh-CN" altLang="en-US" dirty="0"/>
              <a:t>宏观分析方法的具体</a:t>
            </a:r>
            <a:endParaRPr lang="en-US" altLang="zh-CN" dirty="0"/>
          </a:p>
          <a:p>
            <a:pPr lvl="1"/>
            <a:r>
              <a:rPr lang="zh-CN" altLang="en-US" dirty="0"/>
              <a:t>经济周期法</a:t>
            </a:r>
            <a:endParaRPr lang="en-US" altLang="zh-CN" dirty="0"/>
          </a:p>
          <a:p>
            <a:pPr lvl="1"/>
            <a:r>
              <a:rPr lang="zh-CN" altLang="en-US" dirty="0"/>
              <a:t>政策分析法</a:t>
            </a:r>
            <a:endParaRPr lang="en-US" altLang="zh-CN" dirty="0"/>
          </a:p>
          <a:p>
            <a:pPr lvl="1"/>
            <a:r>
              <a:rPr lang="zh-CN" altLang="en-US" dirty="0"/>
              <a:t>国际经济环境</a:t>
            </a:r>
            <a:endParaRPr lang="en-US" altLang="zh-CN" dirty="0"/>
          </a:p>
          <a:p>
            <a:pPr lvl="1"/>
            <a:r>
              <a:rPr lang="zh-CN" altLang="en-US" dirty="0"/>
              <a:t>通胀和利率</a:t>
            </a:r>
          </a:p>
        </p:txBody>
      </p:sp>
    </p:spTree>
    <p:extLst>
      <p:ext uri="{BB962C8B-B14F-4D97-AF65-F5344CB8AC3E}">
        <p14:creationId xmlns:p14="http://schemas.microsoft.com/office/powerpoint/2010/main" val="5401447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71A649-8F30-F3FB-B856-97A5DD4DA070}"/>
              </a:ext>
            </a:extLst>
          </p:cNvPr>
          <p:cNvSpPr>
            <a:spLocks noGrp="1"/>
          </p:cNvSpPr>
          <p:nvPr>
            <p:ph type="title"/>
          </p:nvPr>
        </p:nvSpPr>
        <p:spPr/>
        <p:txBody>
          <a:bodyPr/>
          <a:lstStyle/>
          <a:p>
            <a:r>
              <a:rPr lang="zh-CN" altLang="en-US" dirty="0"/>
              <a:t>经济周期法</a:t>
            </a:r>
          </a:p>
        </p:txBody>
      </p:sp>
      <p:sp>
        <p:nvSpPr>
          <p:cNvPr id="3" name="文本占位符 2">
            <a:extLst>
              <a:ext uri="{FF2B5EF4-FFF2-40B4-BE49-F238E27FC236}">
                <a16:creationId xmlns:a16="http://schemas.microsoft.com/office/drawing/2014/main" id="{280AE570-2E2C-C51B-1966-6D206C754F2A}"/>
              </a:ext>
            </a:extLst>
          </p:cNvPr>
          <p:cNvSpPr>
            <a:spLocks noGrp="1"/>
          </p:cNvSpPr>
          <p:nvPr>
            <p:ph type="body" idx="13"/>
          </p:nvPr>
        </p:nvSpPr>
        <p:spPr/>
        <p:txBody>
          <a:bodyPr/>
          <a:lstStyle/>
          <a:p>
            <a:endParaRPr lang="zh-CN" altLang="en-US"/>
          </a:p>
        </p:txBody>
      </p:sp>
      <p:sp>
        <p:nvSpPr>
          <p:cNvPr id="4" name="内容占位符 3">
            <a:extLst>
              <a:ext uri="{FF2B5EF4-FFF2-40B4-BE49-F238E27FC236}">
                <a16:creationId xmlns:a16="http://schemas.microsoft.com/office/drawing/2014/main" id="{D87918B9-34C3-F2EE-EB9F-75AA3990C932}"/>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596430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296A8C-7126-5C28-C20A-E3A5929DFCD2}"/>
              </a:ext>
            </a:extLst>
          </p:cNvPr>
          <p:cNvSpPr>
            <a:spLocks noGrp="1"/>
          </p:cNvSpPr>
          <p:nvPr>
            <p:ph type="title"/>
          </p:nvPr>
        </p:nvSpPr>
        <p:spPr/>
        <p:txBody>
          <a:bodyPr/>
          <a:lstStyle/>
          <a:p>
            <a:r>
              <a:rPr lang="zh-CN" altLang="en-US" dirty="0"/>
              <a:t>研究员像什么</a:t>
            </a:r>
            <a:endParaRPr lang="en-US" dirty="0"/>
          </a:p>
        </p:txBody>
      </p:sp>
      <p:sp>
        <p:nvSpPr>
          <p:cNvPr id="3" name="文本占位符 2">
            <a:extLst>
              <a:ext uri="{FF2B5EF4-FFF2-40B4-BE49-F238E27FC236}">
                <a16:creationId xmlns:a16="http://schemas.microsoft.com/office/drawing/2014/main" id="{3406A098-3757-5167-6A26-2A271525D878}"/>
              </a:ext>
            </a:extLst>
          </p:cNvPr>
          <p:cNvSpPr>
            <a:spLocks noGrp="1"/>
          </p:cNvSpPr>
          <p:nvPr>
            <p:ph type="body" idx="13"/>
          </p:nvPr>
        </p:nvSpPr>
        <p:spPr/>
        <p:txBody>
          <a:bodyPr/>
          <a:lstStyle/>
          <a:p>
            <a:endParaRPr lang="en-US"/>
          </a:p>
        </p:txBody>
      </p:sp>
      <p:graphicFrame>
        <p:nvGraphicFramePr>
          <p:cNvPr id="10" name="内容占位符 9">
            <a:extLst>
              <a:ext uri="{FF2B5EF4-FFF2-40B4-BE49-F238E27FC236}">
                <a16:creationId xmlns:a16="http://schemas.microsoft.com/office/drawing/2014/main" id="{FA551D21-90DC-200E-680E-42F56F97BBDA}"/>
              </a:ext>
            </a:extLst>
          </p:cNvPr>
          <p:cNvGraphicFramePr>
            <a:graphicFrameLocks noGrp="1"/>
          </p:cNvGraphicFramePr>
          <p:nvPr>
            <p:ph idx="1"/>
            <p:extLst>
              <p:ext uri="{D42A27DB-BD31-4B8C-83A1-F6EECF244321}">
                <p14:modId xmlns:p14="http://schemas.microsoft.com/office/powerpoint/2010/main" val="1930282186"/>
              </p:ext>
            </p:extLst>
          </p:nvPr>
        </p:nvGraphicFramePr>
        <p:xfrm>
          <a:off x="138616" y="1152501"/>
          <a:ext cx="5915439" cy="51629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1" name="内容占位符 10">
            <a:extLst>
              <a:ext uri="{FF2B5EF4-FFF2-40B4-BE49-F238E27FC236}">
                <a16:creationId xmlns:a16="http://schemas.microsoft.com/office/drawing/2014/main" id="{527DDEB2-879B-3D97-B49E-2F32A0306AC2}"/>
              </a:ext>
            </a:extLst>
          </p:cNvPr>
          <p:cNvGraphicFramePr>
            <a:graphicFrameLocks noGrp="1"/>
          </p:cNvGraphicFramePr>
          <p:nvPr>
            <p:ph idx="14"/>
            <p:extLst>
              <p:ext uri="{D42A27DB-BD31-4B8C-83A1-F6EECF244321}">
                <p14:modId xmlns:p14="http://schemas.microsoft.com/office/powerpoint/2010/main" val="2606860965"/>
              </p:ext>
            </p:extLst>
          </p:nvPr>
        </p:nvGraphicFramePr>
        <p:xfrm>
          <a:off x="6137275" y="1152525"/>
          <a:ext cx="5916613" cy="516255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文本占位符 5">
            <a:extLst>
              <a:ext uri="{FF2B5EF4-FFF2-40B4-BE49-F238E27FC236}">
                <a16:creationId xmlns:a16="http://schemas.microsoft.com/office/drawing/2014/main" id="{719BFA3E-FAE7-DB39-E5F8-EB62A3B4F230}"/>
              </a:ext>
            </a:extLst>
          </p:cNvPr>
          <p:cNvSpPr>
            <a:spLocks noGrp="1"/>
          </p:cNvSpPr>
          <p:nvPr>
            <p:ph type="body" sz="quarter" idx="35"/>
          </p:nvPr>
        </p:nvSpPr>
        <p:spPr/>
        <p:txBody>
          <a:bodyPr/>
          <a:lstStyle/>
          <a:p>
            <a:endParaRPr lang="en-US"/>
          </a:p>
        </p:txBody>
      </p:sp>
      <p:sp>
        <p:nvSpPr>
          <p:cNvPr id="7" name="文本占位符 6">
            <a:extLst>
              <a:ext uri="{FF2B5EF4-FFF2-40B4-BE49-F238E27FC236}">
                <a16:creationId xmlns:a16="http://schemas.microsoft.com/office/drawing/2014/main" id="{46C4AEA4-D4A2-8AA3-E289-C6ACF63B4D56}"/>
              </a:ext>
            </a:extLst>
          </p:cNvPr>
          <p:cNvSpPr>
            <a:spLocks noGrp="1"/>
          </p:cNvSpPr>
          <p:nvPr>
            <p:ph type="body" sz="quarter" idx="36"/>
          </p:nvPr>
        </p:nvSpPr>
        <p:spPr/>
        <p:txBody>
          <a:bodyPr/>
          <a:lstStyle/>
          <a:p>
            <a:r>
              <a:rPr lang="zh-CN" altLang="en-US" dirty="0"/>
              <a:t>现代的军事</a:t>
            </a:r>
            <a:endParaRPr lang="en-US" dirty="0"/>
          </a:p>
        </p:txBody>
      </p:sp>
      <p:sp>
        <p:nvSpPr>
          <p:cNvPr id="8" name="文本占位符 7">
            <a:extLst>
              <a:ext uri="{FF2B5EF4-FFF2-40B4-BE49-F238E27FC236}">
                <a16:creationId xmlns:a16="http://schemas.microsoft.com/office/drawing/2014/main" id="{8A5F6112-38C3-4358-4035-5EF422AE13DA}"/>
              </a:ext>
            </a:extLst>
          </p:cNvPr>
          <p:cNvSpPr>
            <a:spLocks noGrp="1"/>
          </p:cNvSpPr>
          <p:nvPr>
            <p:ph type="body" sz="quarter" idx="37"/>
          </p:nvPr>
        </p:nvSpPr>
        <p:spPr/>
        <p:txBody>
          <a:bodyPr/>
          <a:lstStyle/>
          <a:p>
            <a:endParaRPr lang="en-US"/>
          </a:p>
        </p:txBody>
      </p:sp>
      <p:sp>
        <p:nvSpPr>
          <p:cNvPr id="9" name="文本占位符 8">
            <a:extLst>
              <a:ext uri="{FF2B5EF4-FFF2-40B4-BE49-F238E27FC236}">
                <a16:creationId xmlns:a16="http://schemas.microsoft.com/office/drawing/2014/main" id="{BB44E332-ABA4-EA80-0942-A5524486BD4C}"/>
              </a:ext>
            </a:extLst>
          </p:cNvPr>
          <p:cNvSpPr>
            <a:spLocks noGrp="1"/>
          </p:cNvSpPr>
          <p:nvPr>
            <p:ph type="body" sz="quarter" idx="38"/>
          </p:nvPr>
        </p:nvSpPr>
        <p:spPr/>
        <p:txBody>
          <a:bodyPr/>
          <a:lstStyle/>
          <a:p>
            <a:r>
              <a:rPr lang="zh-CN" altLang="en-US" dirty="0"/>
              <a:t>古代的谋士</a:t>
            </a:r>
            <a:endParaRPr lang="en-US" dirty="0"/>
          </a:p>
        </p:txBody>
      </p:sp>
    </p:spTree>
    <p:extLst>
      <p:ext uri="{BB962C8B-B14F-4D97-AF65-F5344CB8AC3E}">
        <p14:creationId xmlns:p14="http://schemas.microsoft.com/office/powerpoint/2010/main" val="20369012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67F545-2CC5-7FC4-6901-ED0E71FE558F}"/>
              </a:ext>
            </a:extLst>
          </p:cNvPr>
          <p:cNvSpPr>
            <a:spLocks noGrp="1"/>
          </p:cNvSpPr>
          <p:nvPr>
            <p:ph type="title"/>
          </p:nvPr>
        </p:nvSpPr>
        <p:spPr/>
        <p:txBody>
          <a:bodyPr/>
          <a:lstStyle/>
          <a:p>
            <a:r>
              <a:rPr lang="zh-CN" altLang="en-US" dirty="0"/>
              <a:t>政策影响</a:t>
            </a:r>
            <a:endParaRPr lang="en-US" dirty="0"/>
          </a:p>
        </p:txBody>
      </p:sp>
      <p:sp>
        <p:nvSpPr>
          <p:cNvPr id="3" name="文本占位符 2">
            <a:extLst>
              <a:ext uri="{FF2B5EF4-FFF2-40B4-BE49-F238E27FC236}">
                <a16:creationId xmlns:a16="http://schemas.microsoft.com/office/drawing/2014/main" id="{72299C4D-98BB-83D6-8E26-9D1FB23B3641}"/>
              </a:ext>
            </a:extLst>
          </p:cNvPr>
          <p:cNvSpPr>
            <a:spLocks noGrp="1"/>
          </p:cNvSpPr>
          <p:nvPr>
            <p:ph type="body" idx="13"/>
          </p:nvPr>
        </p:nvSpPr>
        <p:spPr/>
        <p:txBody>
          <a:bodyPr/>
          <a:lstStyle/>
          <a:p>
            <a:endParaRPr lang="en-US"/>
          </a:p>
        </p:txBody>
      </p:sp>
      <p:graphicFrame>
        <p:nvGraphicFramePr>
          <p:cNvPr id="6" name="内容占位符 5">
            <a:extLst>
              <a:ext uri="{FF2B5EF4-FFF2-40B4-BE49-F238E27FC236}">
                <a16:creationId xmlns:a16="http://schemas.microsoft.com/office/drawing/2014/main" id="{435EBB1C-D3AD-AB1A-A531-03A1A8876BA3}"/>
              </a:ext>
            </a:extLst>
          </p:cNvPr>
          <p:cNvGraphicFramePr>
            <a:graphicFrameLocks noGrp="1"/>
          </p:cNvGraphicFramePr>
          <p:nvPr>
            <p:ph idx="1"/>
            <p:extLst>
              <p:ext uri="{D42A27DB-BD31-4B8C-83A1-F6EECF244321}">
                <p14:modId xmlns:p14="http://schemas.microsoft.com/office/powerpoint/2010/main" val="3737765154"/>
              </p:ext>
            </p:extLst>
          </p:nvPr>
        </p:nvGraphicFramePr>
        <p:xfrm>
          <a:off x="138114" y="709613"/>
          <a:ext cx="3054032" cy="56054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内容占位符 6">
            <a:extLst>
              <a:ext uri="{FF2B5EF4-FFF2-40B4-BE49-F238E27FC236}">
                <a16:creationId xmlns:a16="http://schemas.microsoft.com/office/drawing/2014/main" id="{C430B08B-25BA-1B7A-DC2E-2E608189C887}"/>
              </a:ext>
            </a:extLst>
          </p:cNvPr>
          <p:cNvGraphicFramePr>
            <a:graphicFrameLocks noGrp="1"/>
          </p:cNvGraphicFramePr>
          <p:nvPr>
            <p:ph idx="14"/>
            <p:extLst>
              <p:ext uri="{D42A27DB-BD31-4B8C-83A1-F6EECF244321}">
                <p14:modId xmlns:p14="http://schemas.microsoft.com/office/powerpoint/2010/main" val="3607281318"/>
              </p:ext>
            </p:extLst>
          </p:nvPr>
        </p:nvGraphicFramePr>
        <p:xfrm>
          <a:off x="3575720" y="693362"/>
          <a:ext cx="3672408" cy="560546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8" name="内容占位符 6">
            <a:extLst>
              <a:ext uri="{FF2B5EF4-FFF2-40B4-BE49-F238E27FC236}">
                <a16:creationId xmlns:a16="http://schemas.microsoft.com/office/drawing/2014/main" id="{D06934F5-F56E-F54D-FF21-0CF0802AD907}"/>
              </a:ext>
            </a:extLst>
          </p:cNvPr>
          <p:cNvGraphicFramePr>
            <a:graphicFrameLocks/>
          </p:cNvGraphicFramePr>
          <p:nvPr>
            <p:extLst>
              <p:ext uri="{D42A27DB-BD31-4B8C-83A1-F6EECF244321}">
                <p14:modId xmlns:p14="http://schemas.microsoft.com/office/powerpoint/2010/main" val="531308850"/>
              </p:ext>
            </p:extLst>
          </p:nvPr>
        </p:nvGraphicFramePr>
        <p:xfrm>
          <a:off x="7840702" y="709613"/>
          <a:ext cx="4213185" cy="5605462"/>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7896461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74FD5A-0F62-CD9B-F2E0-92647068725A}"/>
              </a:ext>
            </a:extLst>
          </p:cNvPr>
          <p:cNvSpPr>
            <a:spLocks noGrp="1"/>
          </p:cNvSpPr>
          <p:nvPr>
            <p:ph type="title"/>
          </p:nvPr>
        </p:nvSpPr>
        <p:spPr/>
        <p:txBody>
          <a:bodyPr/>
          <a:lstStyle/>
          <a:p>
            <a:r>
              <a:rPr lang="zh-CN" altLang="en-US" dirty="0"/>
              <a:t>宏观与微观的结合</a:t>
            </a:r>
            <a:endParaRPr lang="en-US" dirty="0"/>
          </a:p>
        </p:txBody>
      </p:sp>
      <p:sp>
        <p:nvSpPr>
          <p:cNvPr id="3" name="文本占位符 2">
            <a:extLst>
              <a:ext uri="{FF2B5EF4-FFF2-40B4-BE49-F238E27FC236}">
                <a16:creationId xmlns:a16="http://schemas.microsoft.com/office/drawing/2014/main" id="{A5498ACC-024F-7964-53C1-6EFDE481715E}"/>
              </a:ext>
            </a:extLst>
          </p:cNvPr>
          <p:cNvSpPr>
            <a:spLocks noGrp="1"/>
          </p:cNvSpPr>
          <p:nvPr>
            <p:ph type="body" idx="13"/>
          </p:nvPr>
        </p:nvSpPr>
        <p:spPr/>
        <p:txBody>
          <a:bodyPr/>
          <a:lstStyle/>
          <a:p>
            <a:endParaRPr lang="en-US"/>
          </a:p>
        </p:txBody>
      </p:sp>
      <p:sp>
        <p:nvSpPr>
          <p:cNvPr id="4" name="内容占位符 3">
            <a:extLst>
              <a:ext uri="{FF2B5EF4-FFF2-40B4-BE49-F238E27FC236}">
                <a16:creationId xmlns:a16="http://schemas.microsoft.com/office/drawing/2014/main" id="{23AA6819-E1E5-E0C9-7B0A-136F155A3F84}"/>
              </a:ext>
            </a:extLst>
          </p:cNvPr>
          <p:cNvSpPr>
            <a:spLocks noGrp="1"/>
          </p:cNvSpPr>
          <p:nvPr>
            <p:ph idx="1"/>
          </p:nvPr>
        </p:nvSpPr>
        <p:spPr/>
        <p:txBody>
          <a:bodyPr/>
          <a:lstStyle/>
          <a:p>
            <a:r>
              <a:rPr lang="zh-CN" altLang="en-US" dirty="0"/>
              <a:t>宏观长于判断大势，但验证较为困难，周期也较长</a:t>
            </a:r>
            <a:endParaRPr lang="en-US" dirty="0"/>
          </a:p>
        </p:txBody>
      </p:sp>
      <p:sp>
        <p:nvSpPr>
          <p:cNvPr id="5" name="内容占位符 4">
            <a:extLst>
              <a:ext uri="{FF2B5EF4-FFF2-40B4-BE49-F238E27FC236}">
                <a16:creationId xmlns:a16="http://schemas.microsoft.com/office/drawing/2014/main" id="{4EEEE7DE-2527-49DB-5A40-3741E8E97F9E}"/>
              </a:ext>
            </a:extLst>
          </p:cNvPr>
          <p:cNvSpPr>
            <a:spLocks noGrp="1"/>
          </p:cNvSpPr>
          <p:nvPr>
            <p:ph idx="14"/>
          </p:nvPr>
        </p:nvSpPr>
        <p:spPr/>
        <p:txBody>
          <a:bodyPr/>
          <a:lstStyle/>
          <a:p>
            <a:r>
              <a:rPr lang="zh-CN" altLang="en-US" dirty="0"/>
              <a:t>微观对细节敏感，但是微观难以对大势做出判断。</a:t>
            </a:r>
            <a:endParaRPr lang="en-US" dirty="0"/>
          </a:p>
        </p:txBody>
      </p:sp>
      <p:sp>
        <p:nvSpPr>
          <p:cNvPr id="6" name="文本占位符 5">
            <a:extLst>
              <a:ext uri="{FF2B5EF4-FFF2-40B4-BE49-F238E27FC236}">
                <a16:creationId xmlns:a16="http://schemas.microsoft.com/office/drawing/2014/main" id="{252ECD35-55F2-9401-B5F0-413DEFE7387D}"/>
              </a:ext>
            </a:extLst>
          </p:cNvPr>
          <p:cNvSpPr>
            <a:spLocks noGrp="1"/>
          </p:cNvSpPr>
          <p:nvPr>
            <p:ph type="body" sz="quarter" idx="35"/>
          </p:nvPr>
        </p:nvSpPr>
        <p:spPr/>
        <p:txBody>
          <a:bodyPr/>
          <a:lstStyle/>
          <a:p>
            <a:endParaRPr lang="en-US"/>
          </a:p>
        </p:txBody>
      </p:sp>
      <p:sp>
        <p:nvSpPr>
          <p:cNvPr id="7" name="文本占位符 6">
            <a:extLst>
              <a:ext uri="{FF2B5EF4-FFF2-40B4-BE49-F238E27FC236}">
                <a16:creationId xmlns:a16="http://schemas.microsoft.com/office/drawing/2014/main" id="{BADA33EE-2DE5-9873-B12B-76CE775D747D}"/>
              </a:ext>
            </a:extLst>
          </p:cNvPr>
          <p:cNvSpPr>
            <a:spLocks noGrp="1"/>
          </p:cNvSpPr>
          <p:nvPr>
            <p:ph type="body" sz="quarter" idx="36"/>
          </p:nvPr>
        </p:nvSpPr>
        <p:spPr/>
        <p:txBody>
          <a:bodyPr/>
          <a:lstStyle/>
          <a:p>
            <a:r>
              <a:rPr lang="zh-CN" altLang="en-US" dirty="0"/>
              <a:t>微观</a:t>
            </a:r>
            <a:endParaRPr lang="en-US" dirty="0"/>
          </a:p>
        </p:txBody>
      </p:sp>
      <p:sp>
        <p:nvSpPr>
          <p:cNvPr id="8" name="文本占位符 7">
            <a:extLst>
              <a:ext uri="{FF2B5EF4-FFF2-40B4-BE49-F238E27FC236}">
                <a16:creationId xmlns:a16="http://schemas.microsoft.com/office/drawing/2014/main" id="{060A165E-DFB0-C827-BDBB-8EB6576DD051}"/>
              </a:ext>
            </a:extLst>
          </p:cNvPr>
          <p:cNvSpPr>
            <a:spLocks noGrp="1"/>
          </p:cNvSpPr>
          <p:nvPr>
            <p:ph type="body" sz="quarter" idx="37"/>
          </p:nvPr>
        </p:nvSpPr>
        <p:spPr/>
        <p:txBody>
          <a:bodyPr/>
          <a:lstStyle/>
          <a:p>
            <a:endParaRPr lang="en-US"/>
          </a:p>
        </p:txBody>
      </p:sp>
      <p:sp>
        <p:nvSpPr>
          <p:cNvPr id="9" name="文本占位符 8">
            <a:extLst>
              <a:ext uri="{FF2B5EF4-FFF2-40B4-BE49-F238E27FC236}">
                <a16:creationId xmlns:a16="http://schemas.microsoft.com/office/drawing/2014/main" id="{A8DD543E-5D80-5C7E-0EF6-4AC89C16D4F8}"/>
              </a:ext>
            </a:extLst>
          </p:cNvPr>
          <p:cNvSpPr>
            <a:spLocks noGrp="1"/>
          </p:cNvSpPr>
          <p:nvPr>
            <p:ph type="body" sz="quarter" idx="38"/>
          </p:nvPr>
        </p:nvSpPr>
        <p:spPr/>
        <p:txBody>
          <a:bodyPr/>
          <a:lstStyle/>
          <a:p>
            <a:r>
              <a:rPr lang="zh-CN" altLang="en-US" dirty="0"/>
              <a:t>宏观</a:t>
            </a:r>
            <a:endParaRPr lang="en-US" dirty="0"/>
          </a:p>
        </p:txBody>
      </p:sp>
    </p:spTree>
    <p:extLst>
      <p:ext uri="{BB962C8B-B14F-4D97-AF65-F5344CB8AC3E}">
        <p14:creationId xmlns:p14="http://schemas.microsoft.com/office/powerpoint/2010/main" val="2335802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0D769F-2A9C-7108-4ACE-05ED8F2D8491}"/>
              </a:ext>
            </a:extLst>
          </p:cNvPr>
          <p:cNvSpPr>
            <a:spLocks noGrp="1"/>
          </p:cNvSpPr>
          <p:nvPr>
            <p:ph type="title"/>
          </p:nvPr>
        </p:nvSpPr>
        <p:spPr/>
        <p:txBody>
          <a:bodyPr/>
          <a:lstStyle/>
          <a:p>
            <a:r>
              <a:rPr lang="zh-CN" altLang="en-US" dirty="0"/>
              <a:t>期货公司研究员研究的目的</a:t>
            </a:r>
            <a:endParaRPr lang="en-US" dirty="0"/>
          </a:p>
        </p:txBody>
      </p:sp>
      <p:sp>
        <p:nvSpPr>
          <p:cNvPr id="3" name="文本占位符 2">
            <a:extLst>
              <a:ext uri="{FF2B5EF4-FFF2-40B4-BE49-F238E27FC236}">
                <a16:creationId xmlns:a16="http://schemas.microsoft.com/office/drawing/2014/main" id="{A3BCEDCA-9330-5C91-B9BA-015A761EF307}"/>
              </a:ext>
            </a:extLst>
          </p:cNvPr>
          <p:cNvSpPr>
            <a:spLocks noGrp="1"/>
          </p:cNvSpPr>
          <p:nvPr>
            <p:ph type="body" idx="13"/>
          </p:nvPr>
        </p:nvSpPr>
        <p:spPr/>
        <p:txBody>
          <a:bodyPr/>
          <a:lstStyle/>
          <a:p>
            <a:endParaRPr lang="en-US"/>
          </a:p>
        </p:txBody>
      </p:sp>
      <p:graphicFrame>
        <p:nvGraphicFramePr>
          <p:cNvPr id="5" name="内容占位符 4">
            <a:extLst>
              <a:ext uri="{FF2B5EF4-FFF2-40B4-BE49-F238E27FC236}">
                <a16:creationId xmlns:a16="http://schemas.microsoft.com/office/drawing/2014/main" id="{F8C44087-16CC-5598-3C28-8A698B3FE0FC}"/>
              </a:ext>
            </a:extLst>
          </p:cNvPr>
          <p:cNvGraphicFramePr>
            <a:graphicFrameLocks noGrp="1"/>
          </p:cNvGraphicFramePr>
          <p:nvPr>
            <p:ph idx="1"/>
            <p:extLst>
              <p:ext uri="{D42A27DB-BD31-4B8C-83A1-F6EECF244321}">
                <p14:modId xmlns:p14="http://schemas.microsoft.com/office/powerpoint/2010/main" val="1251213766"/>
              </p:ext>
            </p:extLst>
          </p:nvPr>
        </p:nvGraphicFramePr>
        <p:xfrm>
          <a:off x="138616" y="710223"/>
          <a:ext cx="11914768" cy="56051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81363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CDED19-7F89-B63A-50DA-4F90EAFF6325}"/>
              </a:ext>
            </a:extLst>
          </p:cNvPr>
          <p:cNvSpPr>
            <a:spLocks noGrp="1"/>
          </p:cNvSpPr>
          <p:nvPr>
            <p:ph type="title"/>
          </p:nvPr>
        </p:nvSpPr>
        <p:spPr/>
        <p:txBody>
          <a:bodyPr/>
          <a:lstStyle/>
          <a:p>
            <a:r>
              <a:rPr lang="zh-CN" altLang="en-US" dirty="0"/>
              <a:t>但就广泛意义来说，研究的目的是：</a:t>
            </a:r>
            <a:endParaRPr lang="en-US" dirty="0"/>
          </a:p>
        </p:txBody>
      </p:sp>
      <p:sp>
        <p:nvSpPr>
          <p:cNvPr id="3" name="文本占位符 2">
            <a:extLst>
              <a:ext uri="{FF2B5EF4-FFF2-40B4-BE49-F238E27FC236}">
                <a16:creationId xmlns:a16="http://schemas.microsoft.com/office/drawing/2014/main" id="{FF9E9E82-75EC-35F6-074C-5046C755382F}"/>
              </a:ext>
            </a:extLst>
          </p:cNvPr>
          <p:cNvSpPr>
            <a:spLocks noGrp="1"/>
          </p:cNvSpPr>
          <p:nvPr>
            <p:ph type="body" idx="13"/>
          </p:nvPr>
        </p:nvSpPr>
        <p:spPr/>
        <p:txBody>
          <a:bodyPr/>
          <a:lstStyle/>
          <a:p>
            <a:endParaRPr lang="en-US" dirty="0"/>
          </a:p>
        </p:txBody>
      </p:sp>
      <p:sp>
        <p:nvSpPr>
          <p:cNvPr id="4" name="内容占位符 3">
            <a:extLst>
              <a:ext uri="{FF2B5EF4-FFF2-40B4-BE49-F238E27FC236}">
                <a16:creationId xmlns:a16="http://schemas.microsoft.com/office/drawing/2014/main" id="{C2AEFCF3-388E-2396-37D8-1F4490683EEE}"/>
              </a:ext>
            </a:extLst>
          </p:cNvPr>
          <p:cNvSpPr>
            <a:spLocks noGrp="1"/>
          </p:cNvSpPr>
          <p:nvPr>
            <p:ph idx="1"/>
          </p:nvPr>
        </p:nvSpPr>
        <p:spPr/>
        <p:txBody>
          <a:bodyPr/>
          <a:lstStyle/>
          <a:p>
            <a:r>
              <a:rPr lang="zh-CN" altLang="en-US" dirty="0"/>
              <a:t>目标一定是对价格和时间的判断：包括绝对价格和相对价格</a:t>
            </a:r>
            <a:endParaRPr lang="en-US" altLang="zh-CN" dirty="0"/>
          </a:p>
          <a:p>
            <a:r>
              <a:rPr lang="zh-CN" altLang="en-US" dirty="0"/>
              <a:t>策略是价格的后果</a:t>
            </a:r>
            <a:endParaRPr lang="en-US" altLang="zh-CN" dirty="0"/>
          </a:p>
          <a:p>
            <a:r>
              <a:rPr lang="zh-CN" altLang="en-US" dirty="0"/>
              <a:t>供求是价格的前因</a:t>
            </a:r>
            <a:endParaRPr lang="en-US" dirty="0"/>
          </a:p>
        </p:txBody>
      </p:sp>
      <p:sp>
        <p:nvSpPr>
          <p:cNvPr id="5" name="椭圆 4">
            <a:extLst>
              <a:ext uri="{FF2B5EF4-FFF2-40B4-BE49-F238E27FC236}">
                <a16:creationId xmlns:a16="http://schemas.microsoft.com/office/drawing/2014/main" id="{23686720-1E96-AAD1-7A8F-1FD5C489596E}"/>
              </a:ext>
            </a:extLst>
          </p:cNvPr>
          <p:cNvSpPr/>
          <p:nvPr/>
        </p:nvSpPr>
        <p:spPr>
          <a:xfrm>
            <a:off x="5031906" y="2132856"/>
            <a:ext cx="1800200" cy="1800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4000" dirty="0"/>
              <a:t>价格</a:t>
            </a:r>
            <a:endParaRPr lang="en-US" sz="4000" dirty="0"/>
          </a:p>
        </p:txBody>
      </p:sp>
      <p:sp>
        <p:nvSpPr>
          <p:cNvPr id="6" name="箭头: 右 5">
            <a:extLst>
              <a:ext uri="{FF2B5EF4-FFF2-40B4-BE49-F238E27FC236}">
                <a16:creationId xmlns:a16="http://schemas.microsoft.com/office/drawing/2014/main" id="{B9144837-2FEC-5A96-396F-CEC032951E1D}"/>
              </a:ext>
            </a:extLst>
          </p:cNvPr>
          <p:cNvSpPr/>
          <p:nvPr/>
        </p:nvSpPr>
        <p:spPr>
          <a:xfrm>
            <a:off x="7536160" y="3086405"/>
            <a:ext cx="936104" cy="79208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等腰三角形 6">
            <a:extLst>
              <a:ext uri="{FF2B5EF4-FFF2-40B4-BE49-F238E27FC236}">
                <a16:creationId xmlns:a16="http://schemas.microsoft.com/office/drawing/2014/main" id="{1CDAABEE-83E9-7010-B041-D92C6E67743D}"/>
              </a:ext>
            </a:extLst>
          </p:cNvPr>
          <p:cNvSpPr/>
          <p:nvPr/>
        </p:nvSpPr>
        <p:spPr>
          <a:xfrm>
            <a:off x="9021857" y="3207348"/>
            <a:ext cx="2561663" cy="2302329"/>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4000" dirty="0"/>
              <a:t>策略</a:t>
            </a:r>
            <a:endParaRPr lang="en-US" sz="4000" dirty="0"/>
          </a:p>
        </p:txBody>
      </p:sp>
      <p:sp>
        <p:nvSpPr>
          <p:cNvPr id="8" name="箭头: 右 7">
            <a:extLst>
              <a:ext uri="{FF2B5EF4-FFF2-40B4-BE49-F238E27FC236}">
                <a16:creationId xmlns:a16="http://schemas.microsoft.com/office/drawing/2014/main" id="{979082DC-3965-AC22-D0E5-F33C51D2F045}"/>
              </a:ext>
            </a:extLst>
          </p:cNvPr>
          <p:cNvSpPr/>
          <p:nvPr/>
        </p:nvSpPr>
        <p:spPr>
          <a:xfrm rot="20139342">
            <a:off x="3383271" y="3434904"/>
            <a:ext cx="1152128" cy="78027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矩形 8">
            <a:extLst>
              <a:ext uri="{FF2B5EF4-FFF2-40B4-BE49-F238E27FC236}">
                <a16:creationId xmlns:a16="http://schemas.microsoft.com/office/drawing/2014/main" id="{218E8E59-8E85-1C38-06DE-3E5E8441DDD6}"/>
              </a:ext>
            </a:extLst>
          </p:cNvPr>
          <p:cNvSpPr/>
          <p:nvPr/>
        </p:nvSpPr>
        <p:spPr>
          <a:xfrm>
            <a:off x="695400" y="4596337"/>
            <a:ext cx="2561663" cy="12241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4400" dirty="0"/>
              <a:t>供求</a:t>
            </a:r>
            <a:endParaRPr lang="en-US" sz="4400" dirty="0"/>
          </a:p>
        </p:txBody>
      </p:sp>
    </p:spTree>
    <p:extLst>
      <p:ext uri="{BB962C8B-B14F-4D97-AF65-F5344CB8AC3E}">
        <p14:creationId xmlns:p14="http://schemas.microsoft.com/office/powerpoint/2010/main" val="1965169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36C628-AACF-596A-8582-E2735AA754D9}"/>
              </a:ext>
            </a:extLst>
          </p:cNvPr>
          <p:cNvSpPr>
            <a:spLocks noGrp="1"/>
          </p:cNvSpPr>
          <p:nvPr>
            <p:ph type="title"/>
          </p:nvPr>
        </p:nvSpPr>
        <p:spPr/>
        <p:txBody>
          <a:bodyPr/>
          <a:lstStyle/>
          <a:p>
            <a:r>
              <a:rPr lang="zh-CN" altLang="en-US" dirty="0"/>
              <a:t>策略要解决的问题</a:t>
            </a:r>
            <a:endParaRPr lang="en-US" dirty="0"/>
          </a:p>
        </p:txBody>
      </p:sp>
      <p:sp>
        <p:nvSpPr>
          <p:cNvPr id="3" name="文本占位符 2">
            <a:extLst>
              <a:ext uri="{FF2B5EF4-FFF2-40B4-BE49-F238E27FC236}">
                <a16:creationId xmlns:a16="http://schemas.microsoft.com/office/drawing/2014/main" id="{EBFD4FD2-DE55-B472-7464-23C3621C5C14}"/>
              </a:ext>
            </a:extLst>
          </p:cNvPr>
          <p:cNvSpPr>
            <a:spLocks noGrp="1"/>
          </p:cNvSpPr>
          <p:nvPr>
            <p:ph type="body" idx="13"/>
          </p:nvPr>
        </p:nvSpPr>
        <p:spPr/>
        <p:txBody>
          <a:bodyPr/>
          <a:lstStyle/>
          <a:p>
            <a:endParaRPr lang="en-US"/>
          </a:p>
        </p:txBody>
      </p:sp>
      <p:graphicFrame>
        <p:nvGraphicFramePr>
          <p:cNvPr id="5" name="内容占位符 4">
            <a:extLst>
              <a:ext uri="{FF2B5EF4-FFF2-40B4-BE49-F238E27FC236}">
                <a16:creationId xmlns:a16="http://schemas.microsoft.com/office/drawing/2014/main" id="{EDA48DF8-13FC-BD2E-A22A-8E045C6D3403}"/>
              </a:ext>
            </a:extLst>
          </p:cNvPr>
          <p:cNvGraphicFramePr>
            <a:graphicFrameLocks noGrp="1"/>
          </p:cNvGraphicFramePr>
          <p:nvPr>
            <p:ph idx="1"/>
            <p:extLst>
              <p:ext uri="{D42A27DB-BD31-4B8C-83A1-F6EECF244321}">
                <p14:modId xmlns:p14="http://schemas.microsoft.com/office/powerpoint/2010/main" val="1577308670"/>
              </p:ext>
            </p:extLst>
          </p:nvPr>
        </p:nvGraphicFramePr>
        <p:xfrm>
          <a:off x="138113" y="709613"/>
          <a:ext cx="11915775" cy="56054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4646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CF8D43-917D-5F5A-BFD0-AE53EF241C9A}"/>
              </a:ext>
            </a:extLst>
          </p:cNvPr>
          <p:cNvSpPr>
            <a:spLocks noGrp="1"/>
          </p:cNvSpPr>
          <p:nvPr>
            <p:ph type="title"/>
          </p:nvPr>
        </p:nvSpPr>
        <p:spPr/>
        <p:txBody>
          <a:bodyPr/>
          <a:lstStyle/>
          <a:p>
            <a:r>
              <a:rPr lang="zh-CN" altLang="en-US" dirty="0"/>
              <a:t>研究要解决的问题</a:t>
            </a:r>
            <a:endParaRPr lang="en-US" dirty="0"/>
          </a:p>
        </p:txBody>
      </p:sp>
      <p:sp>
        <p:nvSpPr>
          <p:cNvPr id="3" name="文本占位符 2">
            <a:extLst>
              <a:ext uri="{FF2B5EF4-FFF2-40B4-BE49-F238E27FC236}">
                <a16:creationId xmlns:a16="http://schemas.microsoft.com/office/drawing/2014/main" id="{009A77EB-34DF-35FF-E72C-F78AA5975CB8}"/>
              </a:ext>
            </a:extLst>
          </p:cNvPr>
          <p:cNvSpPr>
            <a:spLocks noGrp="1"/>
          </p:cNvSpPr>
          <p:nvPr>
            <p:ph type="body" idx="13"/>
          </p:nvPr>
        </p:nvSpPr>
        <p:spPr/>
        <p:txBody>
          <a:bodyPr/>
          <a:lstStyle/>
          <a:p>
            <a:endParaRPr lang="en-US"/>
          </a:p>
        </p:txBody>
      </p:sp>
      <p:graphicFrame>
        <p:nvGraphicFramePr>
          <p:cNvPr id="5" name="内容占位符 4">
            <a:extLst>
              <a:ext uri="{FF2B5EF4-FFF2-40B4-BE49-F238E27FC236}">
                <a16:creationId xmlns:a16="http://schemas.microsoft.com/office/drawing/2014/main" id="{812610CE-EFBE-5810-084A-344B172E163B}"/>
              </a:ext>
            </a:extLst>
          </p:cNvPr>
          <p:cNvGraphicFramePr>
            <a:graphicFrameLocks noGrp="1"/>
          </p:cNvGraphicFramePr>
          <p:nvPr>
            <p:ph idx="1"/>
            <p:extLst>
              <p:ext uri="{D42A27DB-BD31-4B8C-83A1-F6EECF244321}">
                <p14:modId xmlns:p14="http://schemas.microsoft.com/office/powerpoint/2010/main" val="3720242566"/>
              </p:ext>
            </p:extLst>
          </p:nvPr>
        </p:nvGraphicFramePr>
        <p:xfrm>
          <a:off x="138113" y="709613"/>
          <a:ext cx="5813871" cy="56054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内容占位符 4">
            <a:extLst>
              <a:ext uri="{FF2B5EF4-FFF2-40B4-BE49-F238E27FC236}">
                <a16:creationId xmlns:a16="http://schemas.microsoft.com/office/drawing/2014/main" id="{EE1ACA28-8FE2-8355-8F41-A08F83E7DA0C}"/>
              </a:ext>
            </a:extLst>
          </p:cNvPr>
          <p:cNvGraphicFramePr>
            <a:graphicFrameLocks/>
          </p:cNvGraphicFramePr>
          <p:nvPr>
            <p:extLst>
              <p:ext uri="{D42A27DB-BD31-4B8C-83A1-F6EECF244321}">
                <p14:modId xmlns:p14="http://schemas.microsoft.com/office/powerpoint/2010/main" val="569109484"/>
              </p:ext>
            </p:extLst>
          </p:nvPr>
        </p:nvGraphicFramePr>
        <p:xfrm>
          <a:off x="6168008" y="764704"/>
          <a:ext cx="5813871" cy="560546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101894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EA2209-8151-D97D-0B62-A54BD332067A}"/>
              </a:ext>
            </a:extLst>
          </p:cNvPr>
          <p:cNvSpPr>
            <a:spLocks noGrp="1"/>
          </p:cNvSpPr>
          <p:nvPr>
            <p:ph type="title"/>
          </p:nvPr>
        </p:nvSpPr>
        <p:spPr/>
        <p:txBody>
          <a:bodyPr/>
          <a:lstStyle/>
          <a:p>
            <a:r>
              <a:rPr lang="zh-CN" altLang="en-US" dirty="0"/>
              <a:t>供求法</a:t>
            </a:r>
            <a:endParaRPr lang="en-US" dirty="0"/>
          </a:p>
        </p:txBody>
      </p:sp>
      <p:sp>
        <p:nvSpPr>
          <p:cNvPr id="3" name="文本占位符 2">
            <a:extLst>
              <a:ext uri="{FF2B5EF4-FFF2-40B4-BE49-F238E27FC236}">
                <a16:creationId xmlns:a16="http://schemas.microsoft.com/office/drawing/2014/main" id="{77524747-370A-8902-74F0-2C740B65C0ED}"/>
              </a:ext>
            </a:extLst>
          </p:cNvPr>
          <p:cNvSpPr>
            <a:spLocks noGrp="1"/>
          </p:cNvSpPr>
          <p:nvPr>
            <p:ph type="body" idx="13"/>
          </p:nvPr>
        </p:nvSpPr>
        <p:spPr/>
        <p:txBody>
          <a:bodyPr/>
          <a:lstStyle/>
          <a:p>
            <a:endParaRPr lang="en-US"/>
          </a:p>
        </p:txBody>
      </p:sp>
      <p:sp>
        <p:nvSpPr>
          <p:cNvPr id="4" name="内容占位符 3">
            <a:extLst>
              <a:ext uri="{FF2B5EF4-FFF2-40B4-BE49-F238E27FC236}">
                <a16:creationId xmlns:a16="http://schemas.microsoft.com/office/drawing/2014/main" id="{1A37B800-F14C-A22B-B45D-750976108E82}"/>
              </a:ext>
            </a:extLst>
          </p:cNvPr>
          <p:cNvSpPr>
            <a:spLocks noGrp="1"/>
          </p:cNvSpPr>
          <p:nvPr>
            <p:ph idx="1"/>
          </p:nvPr>
        </p:nvSpPr>
        <p:spPr>
          <a:xfrm>
            <a:off x="138616" y="710223"/>
            <a:ext cx="5813368" cy="5605191"/>
          </a:xfrm>
        </p:spPr>
        <p:txBody>
          <a:bodyPr>
            <a:normAutofit lnSpcReduction="10000"/>
          </a:bodyPr>
          <a:lstStyle/>
          <a:p>
            <a:r>
              <a:rPr lang="zh-CN" altLang="en-US" sz="2000" dirty="0"/>
              <a:t>一切分析的基础，所有分析的重中之重。</a:t>
            </a:r>
            <a:endParaRPr lang="en-US" altLang="zh-CN" sz="2000" dirty="0"/>
          </a:p>
          <a:p>
            <a:r>
              <a:rPr lang="zh-CN" altLang="en-US" sz="2000" dirty="0"/>
              <a:t>不仅商品本身讲究供求，期货合约本身也讲供求。</a:t>
            </a:r>
            <a:endParaRPr lang="en-US" altLang="zh-CN" sz="2000" dirty="0"/>
          </a:p>
          <a:p>
            <a:r>
              <a:rPr lang="zh-CN" altLang="en-US" sz="2000" dirty="0"/>
              <a:t>供求不是一个静态的分析，它是一个动态的过程。在不同的时间和空间，对应的供求关系是各不相同的。</a:t>
            </a:r>
            <a:endParaRPr lang="en-US" altLang="zh-CN" sz="2000" dirty="0"/>
          </a:p>
          <a:p>
            <a:r>
              <a:rPr lang="zh-CN" altLang="en-US" sz="2000" dirty="0"/>
              <a:t>供应：在某一价格上，市场愿意并且能够提供的产品数量的多少；</a:t>
            </a:r>
            <a:endParaRPr lang="en-US" altLang="zh-CN" sz="2000" dirty="0"/>
          </a:p>
          <a:p>
            <a:r>
              <a:rPr lang="zh-CN" altLang="en-US" sz="2000" dirty="0"/>
              <a:t>需求：在某一价格上，市场愿意并且能够购买的产品数量的多少。</a:t>
            </a:r>
            <a:endParaRPr lang="en-US" altLang="zh-CN" sz="2000" dirty="0"/>
          </a:p>
          <a:p>
            <a:r>
              <a:rPr lang="zh-CN" altLang="en-US" sz="2000" dirty="0"/>
              <a:t>价格：供求均衡实现的一个过程，而且这个均衡是不断动态变化的。</a:t>
            </a:r>
            <a:endParaRPr lang="en-US" altLang="zh-CN" sz="2000" dirty="0"/>
          </a:p>
          <a:p>
            <a:endParaRPr lang="en-US" sz="2000" dirty="0"/>
          </a:p>
        </p:txBody>
      </p:sp>
      <p:pic>
        <p:nvPicPr>
          <p:cNvPr id="6" name="图片 5">
            <a:extLst>
              <a:ext uri="{FF2B5EF4-FFF2-40B4-BE49-F238E27FC236}">
                <a16:creationId xmlns:a16="http://schemas.microsoft.com/office/drawing/2014/main" id="{3786B5EF-EC09-4388-80E3-FDC1AC528B2A}"/>
              </a:ext>
            </a:extLst>
          </p:cNvPr>
          <p:cNvPicPr>
            <a:picLocks noChangeAspect="1"/>
          </p:cNvPicPr>
          <p:nvPr/>
        </p:nvPicPr>
        <p:blipFill>
          <a:blip r:embed="rId2"/>
          <a:stretch>
            <a:fillRect/>
          </a:stretch>
        </p:blipFill>
        <p:spPr>
          <a:xfrm>
            <a:off x="6384032" y="710223"/>
            <a:ext cx="5409524" cy="4485714"/>
          </a:xfrm>
          <a:prstGeom prst="rect">
            <a:avLst/>
          </a:prstGeom>
        </p:spPr>
      </p:pic>
    </p:spTree>
    <p:extLst>
      <p:ext uri="{BB962C8B-B14F-4D97-AF65-F5344CB8AC3E}">
        <p14:creationId xmlns:p14="http://schemas.microsoft.com/office/powerpoint/2010/main" val="2303499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7D8317E-817B-A285-38F0-13EB021B8AED}"/>
              </a:ext>
            </a:extLst>
          </p:cNvPr>
          <p:cNvSpPr>
            <a:spLocks noGrp="1"/>
          </p:cNvSpPr>
          <p:nvPr>
            <p:ph type="body" sz="quarter" idx="11"/>
          </p:nvPr>
        </p:nvSpPr>
        <p:spPr>
          <a:xfrm>
            <a:off x="0" y="1075453"/>
            <a:ext cx="3483389" cy="5566647"/>
          </a:xfrm>
        </p:spPr>
        <p:txBody>
          <a:bodyPr wrap="square">
            <a:normAutofit fontScale="92500"/>
          </a:bodyPr>
          <a:lstStyle/>
          <a:p>
            <a:r>
              <a:rPr lang="zh-CN" altLang="en-US" dirty="0"/>
              <a:t>供求曲线是由供应曲线和需求曲线共同组成的一组图形。</a:t>
            </a:r>
            <a:endParaRPr lang="en-US" altLang="zh-CN" dirty="0"/>
          </a:p>
          <a:p>
            <a:r>
              <a:rPr lang="zh-CN" altLang="en-US" dirty="0"/>
              <a:t>供应曲线：由无数的点组成，每一个点代表着在当前价格下市场愿意并且能够提供的数量得多少。一般来说斜率为正。</a:t>
            </a:r>
            <a:endParaRPr lang="en-US" altLang="zh-CN" dirty="0"/>
          </a:p>
          <a:p>
            <a:r>
              <a:rPr lang="zh-CN" altLang="en-US" dirty="0"/>
              <a:t>需求曲线：由无数的点组成，每一个点代表着在当前价格下市场愿意购买并且能够购买的数量。一般来说斜率为负。</a:t>
            </a:r>
            <a:endParaRPr lang="en-US" altLang="zh-CN" dirty="0"/>
          </a:p>
          <a:p>
            <a:r>
              <a:rPr lang="zh-CN" altLang="en-US" dirty="0"/>
              <a:t>二者的相交点即是均衡点，市场会在这里形成短暂的均衡。</a:t>
            </a:r>
            <a:endParaRPr lang="en-US" altLang="zh-CN" dirty="0"/>
          </a:p>
          <a:p>
            <a:r>
              <a:rPr lang="zh-CN" altLang="en-US" dirty="0"/>
              <a:t>供求曲线并非静态的，本身会受各种影响而发生移动。供求曲线的移动也会造成价格的变化。</a:t>
            </a:r>
          </a:p>
        </p:txBody>
      </p:sp>
      <p:sp>
        <p:nvSpPr>
          <p:cNvPr id="3" name="标题 2">
            <a:extLst>
              <a:ext uri="{FF2B5EF4-FFF2-40B4-BE49-F238E27FC236}">
                <a16:creationId xmlns:a16="http://schemas.microsoft.com/office/drawing/2014/main" id="{6266A0FD-0F79-666A-37E6-6C67862011AE}"/>
              </a:ext>
            </a:extLst>
          </p:cNvPr>
          <p:cNvSpPr>
            <a:spLocks noGrp="1"/>
          </p:cNvSpPr>
          <p:nvPr>
            <p:ph type="title"/>
          </p:nvPr>
        </p:nvSpPr>
        <p:spPr/>
        <p:txBody>
          <a:bodyPr/>
          <a:lstStyle/>
          <a:p>
            <a:r>
              <a:rPr lang="zh-CN" altLang="en-US" dirty="0"/>
              <a:t>供求曲线</a:t>
            </a:r>
          </a:p>
        </p:txBody>
      </p:sp>
      <p:sp>
        <p:nvSpPr>
          <p:cNvPr id="6" name="文本占位符 5">
            <a:extLst>
              <a:ext uri="{FF2B5EF4-FFF2-40B4-BE49-F238E27FC236}">
                <a16:creationId xmlns:a16="http://schemas.microsoft.com/office/drawing/2014/main" id="{A48C9B51-5196-228A-0429-8CBCF5FB1C64}"/>
              </a:ext>
            </a:extLst>
          </p:cNvPr>
          <p:cNvSpPr>
            <a:spLocks noGrp="1"/>
          </p:cNvSpPr>
          <p:nvPr>
            <p:ph type="body" sz="quarter" idx="14"/>
          </p:nvPr>
        </p:nvSpPr>
        <p:spPr/>
        <p:txBody>
          <a:bodyPr/>
          <a:lstStyle/>
          <a:p>
            <a:r>
              <a:rPr lang="zh-CN" altLang="en-US" dirty="0"/>
              <a:t>供求曲线</a:t>
            </a:r>
          </a:p>
        </p:txBody>
      </p:sp>
      <p:cxnSp>
        <p:nvCxnSpPr>
          <p:cNvPr id="8" name="直接箭头连接符 7">
            <a:extLst>
              <a:ext uri="{FF2B5EF4-FFF2-40B4-BE49-F238E27FC236}">
                <a16:creationId xmlns:a16="http://schemas.microsoft.com/office/drawing/2014/main" id="{355E8B1C-F227-0CF7-6D93-D6CEE7B4E186}"/>
              </a:ext>
            </a:extLst>
          </p:cNvPr>
          <p:cNvCxnSpPr/>
          <p:nvPr/>
        </p:nvCxnSpPr>
        <p:spPr>
          <a:xfrm>
            <a:off x="4727848" y="5589240"/>
            <a:ext cx="662473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07E95A50-AB6F-EAD0-7D0C-D742E01747CD}"/>
              </a:ext>
            </a:extLst>
          </p:cNvPr>
          <p:cNvCxnSpPr>
            <a:cxnSpLocks/>
          </p:cNvCxnSpPr>
          <p:nvPr/>
        </p:nvCxnSpPr>
        <p:spPr>
          <a:xfrm flipV="1">
            <a:off x="4727848" y="1844824"/>
            <a:ext cx="0" cy="381951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弧形 14">
            <a:extLst>
              <a:ext uri="{FF2B5EF4-FFF2-40B4-BE49-F238E27FC236}">
                <a16:creationId xmlns:a16="http://schemas.microsoft.com/office/drawing/2014/main" id="{19219891-4C68-EAAF-9DA9-EB2F832556FF}"/>
              </a:ext>
            </a:extLst>
          </p:cNvPr>
          <p:cNvSpPr/>
          <p:nvPr/>
        </p:nvSpPr>
        <p:spPr>
          <a:xfrm>
            <a:off x="3604263" y="3104988"/>
            <a:ext cx="5184565" cy="2880311"/>
          </a:xfrm>
          <a:prstGeom prst="arc">
            <a:avLst>
              <a:gd name="adj1" fmla="val 16200000"/>
              <a:gd name="adj2" fmla="val 147033"/>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任意多边形: 形状 16">
            <a:extLst>
              <a:ext uri="{FF2B5EF4-FFF2-40B4-BE49-F238E27FC236}">
                <a16:creationId xmlns:a16="http://schemas.microsoft.com/office/drawing/2014/main" id="{A26DF2D6-77A2-6BED-4A4F-8A50225080FD}"/>
              </a:ext>
            </a:extLst>
          </p:cNvPr>
          <p:cNvSpPr/>
          <p:nvPr/>
        </p:nvSpPr>
        <p:spPr>
          <a:xfrm>
            <a:off x="5928610" y="2465882"/>
            <a:ext cx="2953062" cy="2203554"/>
          </a:xfrm>
          <a:custGeom>
            <a:avLst/>
            <a:gdLst>
              <a:gd name="connsiteX0" fmla="*/ 0 w 2953062"/>
              <a:gd name="connsiteY0" fmla="*/ 2203554 h 2203554"/>
              <a:gd name="connsiteX1" fmla="*/ 727023 w 2953062"/>
              <a:gd name="connsiteY1" fmla="*/ 2023672 h 2203554"/>
              <a:gd name="connsiteX2" fmla="*/ 1798820 w 2953062"/>
              <a:gd name="connsiteY2" fmla="*/ 1588957 h 2203554"/>
              <a:gd name="connsiteX3" fmla="*/ 2600793 w 2953062"/>
              <a:gd name="connsiteY3" fmla="*/ 861934 h 2203554"/>
              <a:gd name="connsiteX4" fmla="*/ 2953062 w 2953062"/>
              <a:gd name="connsiteY4" fmla="*/ 0 h 22035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062" h="2203554">
                <a:moveTo>
                  <a:pt x="0" y="2203554"/>
                </a:moveTo>
                <a:cubicBezTo>
                  <a:pt x="213610" y="2164829"/>
                  <a:pt x="427220" y="2126105"/>
                  <a:pt x="727023" y="2023672"/>
                </a:cubicBezTo>
                <a:cubicBezTo>
                  <a:pt x="1026826" y="1921239"/>
                  <a:pt x="1486525" y="1782580"/>
                  <a:pt x="1798820" y="1588957"/>
                </a:cubicBezTo>
                <a:cubicBezTo>
                  <a:pt x="2111115" y="1395334"/>
                  <a:pt x="2408419" y="1126760"/>
                  <a:pt x="2600793" y="861934"/>
                </a:cubicBezTo>
                <a:cubicBezTo>
                  <a:pt x="2793167" y="597108"/>
                  <a:pt x="2873114" y="298554"/>
                  <a:pt x="2953062" y="0"/>
                </a:cubicBezTo>
              </a:path>
            </a:pathLst>
          </a:cu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E06C880A-9FCD-F781-CED8-44D7E4A4CE22}"/>
              </a:ext>
            </a:extLst>
          </p:cNvPr>
          <p:cNvSpPr txBox="1"/>
          <p:nvPr/>
        </p:nvSpPr>
        <p:spPr>
          <a:xfrm>
            <a:off x="4655840" y="1693104"/>
            <a:ext cx="338554" cy="369332"/>
          </a:xfrm>
          <a:prstGeom prst="rect">
            <a:avLst/>
          </a:prstGeom>
          <a:noFill/>
        </p:spPr>
        <p:txBody>
          <a:bodyPr wrap="none" rtlCol="0">
            <a:spAutoFit/>
          </a:bodyPr>
          <a:lstStyle/>
          <a:p>
            <a:r>
              <a:rPr lang="en-US" altLang="zh-CN" dirty="0"/>
              <a:t>P</a:t>
            </a:r>
            <a:endParaRPr lang="zh-CN" altLang="en-US" dirty="0"/>
          </a:p>
        </p:txBody>
      </p:sp>
      <p:sp>
        <p:nvSpPr>
          <p:cNvPr id="19" name="文本框 18">
            <a:extLst>
              <a:ext uri="{FF2B5EF4-FFF2-40B4-BE49-F238E27FC236}">
                <a16:creationId xmlns:a16="http://schemas.microsoft.com/office/drawing/2014/main" id="{04CF3771-754E-6D87-526B-0F47F7C2EC07}"/>
              </a:ext>
            </a:extLst>
          </p:cNvPr>
          <p:cNvSpPr txBox="1"/>
          <p:nvPr/>
        </p:nvSpPr>
        <p:spPr>
          <a:xfrm>
            <a:off x="11366718" y="5479670"/>
            <a:ext cx="364202" cy="369332"/>
          </a:xfrm>
          <a:prstGeom prst="rect">
            <a:avLst/>
          </a:prstGeom>
          <a:noFill/>
        </p:spPr>
        <p:txBody>
          <a:bodyPr wrap="none" rtlCol="0">
            <a:spAutoFit/>
          </a:bodyPr>
          <a:lstStyle/>
          <a:p>
            <a:r>
              <a:rPr lang="en-US" altLang="zh-CN" dirty="0"/>
              <a:t>Q</a:t>
            </a:r>
            <a:endParaRPr lang="zh-CN" altLang="en-US" dirty="0"/>
          </a:p>
        </p:txBody>
      </p:sp>
      <p:sp>
        <p:nvSpPr>
          <p:cNvPr id="20" name="文本框 19">
            <a:extLst>
              <a:ext uri="{FF2B5EF4-FFF2-40B4-BE49-F238E27FC236}">
                <a16:creationId xmlns:a16="http://schemas.microsoft.com/office/drawing/2014/main" id="{C5E8D2C0-9C70-BDD8-B1FE-F73E86F19E37}"/>
              </a:ext>
            </a:extLst>
          </p:cNvPr>
          <p:cNvSpPr txBox="1"/>
          <p:nvPr/>
        </p:nvSpPr>
        <p:spPr>
          <a:xfrm>
            <a:off x="8860836" y="4621476"/>
            <a:ext cx="351378" cy="369332"/>
          </a:xfrm>
          <a:prstGeom prst="rect">
            <a:avLst/>
          </a:prstGeom>
          <a:noFill/>
        </p:spPr>
        <p:txBody>
          <a:bodyPr wrap="none" rtlCol="0">
            <a:spAutoFit/>
          </a:bodyPr>
          <a:lstStyle/>
          <a:p>
            <a:r>
              <a:rPr lang="en-US" altLang="zh-CN" dirty="0"/>
              <a:t>D</a:t>
            </a:r>
            <a:endParaRPr lang="zh-CN" altLang="en-US" dirty="0"/>
          </a:p>
        </p:txBody>
      </p:sp>
      <p:sp>
        <p:nvSpPr>
          <p:cNvPr id="21" name="文本框 20">
            <a:extLst>
              <a:ext uri="{FF2B5EF4-FFF2-40B4-BE49-F238E27FC236}">
                <a16:creationId xmlns:a16="http://schemas.microsoft.com/office/drawing/2014/main" id="{FEB8DF66-8070-B2E9-FCFA-CB0F25A1908C}"/>
              </a:ext>
            </a:extLst>
          </p:cNvPr>
          <p:cNvSpPr txBox="1"/>
          <p:nvPr/>
        </p:nvSpPr>
        <p:spPr>
          <a:xfrm>
            <a:off x="8802681" y="2108366"/>
            <a:ext cx="338554" cy="369332"/>
          </a:xfrm>
          <a:prstGeom prst="rect">
            <a:avLst/>
          </a:prstGeom>
          <a:noFill/>
        </p:spPr>
        <p:txBody>
          <a:bodyPr wrap="none" rtlCol="0">
            <a:spAutoFit/>
          </a:bodyPr>
          <a:lstStyle/>
          <a:p>
            <a:r>
              <a:rPr lang="en-US" altLang="zh-CN" dirty="0"/>
              <a:t>S</a:t>
            </a:r>
            <a:endParaRPr lang="zh-CN" altLang="en-US" dirty="0"/>
          </a:p>
        </p:txBody>
      </p:sp>
      <p:sp>
        <p:nvSpPr>
          <p:cNvPr id="4" name="文本框 3">
            <a:extLst>
              <a:ext uri="{FF2B5EF4-FFF2-40B4-BE49-F238E27FC236}">
                <a16:creationId xmlns:a16="http://schemas.microsoft.com/office/drawing/2014/main" id="{D0304BC9-DAE1-423E-FE00-4B92F06095AC}"/>
              </a:ext>
            </a:extLst>
          </p:cNvPr>
          <p:cNvSpPr txBox="1"/>
          <p:nvPr/>
        </p:nvSpPr>
        <p:spPr>
          <a:xfrm>
            <a:off x="4402899" y="5589240"/>
            <a:ext cx="364202" cy="369332"/>
          </a:xfrm>
          <a:prstGeom prst="rect">
            <a:avLst/>
          </a:prstGeom>
          <a:noFill/>
        </p:spPr>
        <p:txBody>
          <a:bodyPr wrap="none" rtlCol="0">
            <a:spAutoFit/>
          </a:bodyPr>
          <a:lstStyle/>
          <a:p>
            <a:r>
              <a:rPr lang="en-US" dirty="0"/>
              <a:t>O</a:t>
            </a:r>
          </a:p>
        </p:txBody>
      </p:sp>
    </p:spTree>
    <p:extLst>
      <p:ext uri="{BB962C8B-B14F-4D97-AF65-F5344CB8AC3E}">
        <p14:creationId xmlns:p14="http://schemas.microsoft.com/office/powerpoint/2010/main" val="244809043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jEzNjhiMGU5Y2JjMmUwNmQ5NzViODZhNGM4ZWQ0NTUifQ=="/>
  <p:tag name="KSO_WPP_MARK_KEY" val="83628ed4-e68a-406c-92c3-db1759944fe7"/>
  <p:tag name="ISLIDE.GUIDESSETTING" val="{&quot;Id&quot;:&quot;e8f14596-451d-4245-a4e1-56b39143fafc&quot;,&quot;Name&quot;:&quot;自定义&quot;,&quot;Kind&quot;:&quot;Custom&quot;,&quot;OldGuidesSetting&quot;:{&quot;HeaderHeight&quot;:0.0,&quot;FooterHeight&quot;:1.0,&quot;SideMargin&quot;:1.0,&quot;TopMargin&quot;:1.0,&quot;BottomMargin&quot;:1.0,&quot;IntervalMargin&quot;:1.0}}"/>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2.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ghcfydxn">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国恩模板202307" id="{7342EE3A-92A2-49C8-8880-1CDCB94FCD35}" vid="{183C82BD-A96B-49B0-9C20-EA0D21CA2361}"/>
    </a:ext>
  </a:extLst>
</a:theme>
</file>

<file path=ppt/theme/theme2.xml><?xml version="1.0" encoding="utf-8"?>
<a:theme xmlns:a="http://schemas.openxmlformats.org/drawingml/2006/main" name="1_自定义设计方案">
  <a:themeElements>
    <a:clrScheme name="红色">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国恩模板202307" id="{7342EE3A-92A2-49C8-8880-1CDCB94FCD35}" vid="{89AAECEE-4807-4AA3-B14E-B403DB33F333}"/>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国恩模板2023-new</Template>
  <TotalTime>42694</TotalTime>
  <Words>2189</Words>
  <Application>Microsoft Office PowerPoint</Application>
  <PresentationFormat>宽屏</PresentationFormat>
  <Paragraphs>296</Paragraphs>
  <Slides>32</Slides>
  <Notes>1</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32</vt:i4>
      </vt:variant>
    </vt:vector>
  </HeadingPairs>
  <TitlesOfParts>
    <vt:vector size="41" baseType="lpstr">
      <vt:lpstr>等线</vt:lpstr>
      <vt:lpstr>方正公文黑体</vt:lpstr>
      <vt:lpstr>汉仪颜楷简</vt:lpstr>
      <vt:lpstr>楷体</vt:lpstr>
      <vt:lpstr>Arial</vt:lpstr>
      <vt:lpstr>Calibri</vt:lpstr>
      <vt:lpstr>Wingdings</vt:lpstr>
      <vt:lpstr>Office 主题​​</vt:lpstr>
      <vt:lpstr>1_自定义设计方案</vt:lpstr>
      <vt:lpstr>PowerPoint 演示文稿</vt:lpstr>
      <vt:lpstr>什么是研究方法论？</vt:lpstr>
      <vt:lpstr>研究员像什么</vt:lpstr>
      <vt:lpstr>期货公司研究员研究的目的</vt:lpstr>
      <vt:lpstr>但就广泛意义来说，研究的目的是：</vt:lpstr>
      <vt:lpstr>策略要解决的问题</vt:lpstr>
      <vt:lpstr>研究要解决的问题</vt:lpstr>
      <vt:lpstr>供求法</vt:lpstr>
      <vt:lpstr>供求曲线</vt:lpstr>
      <vt:lpstr>铁矿的现金成本图</vt:lpstr>
      <vt:lpstr>弹性：</vt:lpstr>
      <vt:lpstr>供给曲线的移动</vt:lpstr>
      <vt:lpstr>供应</vt:lpstr>
      <vt:lpstr>需求</vt:lpstr>
      <vt:lpstr>演绎法</vt:lpstr>
      <vt:lpstr>演绎法：穷根究底</vt:lpstr>
      <vt:lpstr>逆向法：排除一个事件的研究</vt:lpstr>
      <vt:lpstr>归纳法</vt:lpstr>
      <vt:lpstr>比较法</vt:lpstr>
      <vt:lpstr>比较方法</vt:lpstr>
      <vt:lpstr>调研法</vt:lpstr>
      <vt:lpstr>哲学原理</vt:lpstr>
      <vt:lpstr>数据分析</vt:lpstr>
      <vt:lpstr>量化</vt:lpstr>
      <vt:lpstr>AI</vt:lpstr>
      <vt:lpstr>AI在我们研究中所能解决的问题</vt:lpstr>
      <vt:lpstr>迭代法</vt:lpstr>
      <vt:lpstr>宏观分析法</vt:lpstr>
      <vt:lpstr>经济周期法</vt:lpstr>
      <vt:lpstr>政策影响</vt:lpstr>
      <vt:lpstr>宏观与微观的结合</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Tong Andy</dc:creator>
  <cp:lastModifiedBy>Tong Andy</cp:lastModifiedBy>
  <cp:revision>59</cp:revision>
  <dcterms:created xsi:type="dcterms:W3CDTF">2024-04-17T23:30:18Z</dcterms:created>
  <dcterms:modified xsi:type="dcterms:W3CDTF">2025-02-11T06:39:31Z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ICV">
    <vt:lpwstr>1F054499F2754367961D3F416FB24DFF</vt:lpwstr>
  </property>
  <property fmtid="{D5CDD505-2E9C-101B-9397-08002B2CF9AE}" pid="4" name="MSIP_Label_defa4170-0d19-0005-0004-bc88714345d2_Enabled">
    <vt:lpwstr>true</vt:lpwstr>
  </property>
  <property fmtid="{D5CDD505-2E9C-101B-9397-08002B2CF9AE}" pid="5" name="MSIP_Label_defa4170-0d19-0005-0004-bc88714345d2_SetDate">
    <vt:lpwstr>2025-01-01T10:51:38Z</vt:lpwstr>
  </property>
  <property fmtid="{D5CDD505-2E9C-101B-9397-08002B2CF9AE}" pid="6" name="MSIP_Label_defa4170-0d19-0005-0004-bc88714345d2_Method">
    <vt:lpwstr>Standard</vt:lpwstr>
  </property>
  <property fmtid="{D5CDD505-2E9C-101B-9397-08002B2CF9AE}" pid="7" name="MSIP_Label_defa4170-0d19-0005-0004-bc88714345d2_Name">
    <vt:lpwstr>defa4170-0d19-0005-0004-bc88714345d2</vt:lpwstr>
  </property>
  <property fmtid="{D5CDD505-2E9C-101B-9397-08002B2CF9AE}" pid="8" name="MSIP_Label_defa4170-0d19-0005-0004-bc88714345d2_SiteId">
    <vt:lpwstr>b065f505-9b50-4892-b9b8-c73a1f7725d5</vt:lpwstr>
  </property>
  <property fmtid="{D5CDD505-2E9C-101B-9397-08002B2CF9AE}" pid="9" name="MSIP_Label_defa4170-0d19-0005-0004-bc88714345d2_ActionId">
    <vt:lpwstr>fac5a60c-5268-4f81-84fd-f79758708084</vt:lpwstr>
  </property>
  <property fmtid="{D5CDD505-2E9C-101B-9397-08002B2CF9AE}" pid="10" name="MSIP_Label_defa4170-0d19-0005-0004-bc88714345d2_ContentBits">
    <vt:lpwstr>0</vt:lpwstr>
  </property>
</Properties>
</file>