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2D1551-217F-4F2C-B566-73F29A39AF1E}" v="548" dt="2025-06-21T20:00:19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úbia Matos" userId="a687ab7f66447324" providerId="LiveId" clId="{E72D1551-217F-4F2C-B566-73F29A39AF1E}"/>
    <pc:docChg chg="undo custSel addSld modSld">
      <pc:chgData name="Rúbia Matos" userId="a687ab7f66447324" providerId="LiveId" clId="{E72D1551-217F-4F2C-B566-73F29A39AF1E}" dt="2025-06-21T20:01:50.864" v="987" actId="26606"/>
      <pc:docMkLst>
        <pc:docMk/>
      </pc:docMkLst>
      <pc:sldChg chg="modSp mod">
        <pc:chgData name="Rúbia Matos" userId="a687ab7f66447324" providerId="LiveId" clId="{E72D1551-217F-4F2C-B566-73F29A39AF1E}" dt="2025-06-21T19:57:57.497" v="958" actId="1076"/>
        <pc:sldMkLst>
          <pc:docMk/>
          <pc:sldMk cId="2814973585" sldId="256"/>
        </pc:sldMkLst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2814973585" sldId="256"/>
            <ac:spMk id="2" creationId="{1111CB1C-AC3B-F8D5-03EB-71910EF3EAD2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2814973585" sldId="256"/>
            <ac:spMk id="3" creationId="{DAB5ED98-A8DC-1B3B-EE34-ECB49B6482BF}"/>
          </ac:spMkLst>
        </pc:spChg>
        <pc:spChg chg="mod">
          <ac:chgData name="Rúbia Matos" userId="a687ab7f66447324" providerId="LiveId" clId="{E72D1551-217F-4F2C-B566-73F29A39AF1E}" dt="2025-06-21T19:57:57.497" v="958" actId="1076"/>
          <ac:spMkLst>
            <pc:docMk/>
            <pc:sldMk cId="2814973585" sldId="256"/>
            <ac:spMk id="6" creationId="{0A7E27D9-896E-F81A-7430-FBB42F163C27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2814973585" sldId="256"/>
            <ac:spMk id="46" creationId="{9B45BA4C-9B54-4496-821F-9E0985CA984D}"/>
          </ac:spMkLst>
        </pc:spChg>
        <pc:picChg chg="mod">
          <ac:chgData name="Rúbia Matos" userId="a687ab7f66447324" providerId="LiveId" clId="{E72D1551-217F-4F2C-B566-73F29A39AF1E}" dt="2025-06-21T18:35:31.560" v="324"/>
          <ac:picMkLst>
            <pc:docMk/>
            <pc:sldMk cId="2814973585" sldId="256"/>
            <ac:picMk id="22" creationId="{FED53978-27BC-ABCA-942E-1A4F5C5D18FD}"/>
          </ac:picMkLst>
        </pc:picChg>
      </pc:sldChg>
      <pc:sldChg chg="modSp mod">
        <pc:chgData name="Rúbia Matos" userId="a687ab7f66447324" providerId="LiveId" clId="{E72D1551-217F-4F2C-B566-73F29A39AF1E}" dt="2025-06-21T19:55:50.092" v="957" actId="790"/>
        <pc:sldMkLst>
          <pc:docMk/>
          <pc:sldMk cId="1999801527" sldId="257"/>
        </pc:sldMkLst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999801527" sldId="257"/>
            <ac:spMk id="2" creationId="{038AFE27-8F7C-E4E3-24C7-CCFFC7BBF274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999801527" sldId="257"/>
            <ac:spMk id="8" creationId="{49306479-8C4D-4E4A-A330-DFC80A8A01BE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999801527" sldId="257"/>
            <ac:spMk id="18" creationId="{9B45BA4C-9B54-4496-821F-9E0985CA984D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999801527" sldId="257"/>
            <ac:spMk id="19" creationId="{117B5C06-12CC-49EF-A907-08F1B132CAE2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999801527" sldId="257"/>
            <ac:spMk id="20" creationId="{F37401D6-BDB1-48AE-A98F-2CD05E92E30B}"/>
          </ac:spMkLst>
        </pc:spChg>
        <pc:graphicFrameChg chg="mod modGraphic">
          <ac:chgData name="Rúbia Matos" userId="a687ab7f66447324" providerId="LiveId" clId="{E72D1551-217F-4F2C-B566-73F29A39AF1E}" dt="2025-06-21T19:55:50.092" v="957" actId="790"/>
          <ac:graphicFrameMkLst>
            <pc:docMk/>
            <pc:sldMk cId="1999801527" sldId="257"/>
            <ac:graphicFrameMk id="4" creationId="{975DFE1E-A29B-0A54-FC54-ECAC22F3C202}"/>
          </ac:graphicFrameMkLst>
        </pc:graphicFrameChg>
      </pc:sldChg>
      <pc:sldChg chg="modSp mod">
        <pc:chgData name="Rúbia Matos" userId="a687ab7f66447324" providerId="LiveId" clId="{E72D1551-217F-4F2C-B566-73F29A39AF1E}" dt="2025-06-21T19:55:50.092" v="957" actId="790"/>
        <pc:sldMkLst>
          <pc:docMk/>
          <pc:sldMk cId="954574497" sldId="258"/>
        </pc:sldMkLst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954574497" sldId="258"/>
            <ac:spMk id="2" creationId="{FB513C5A-CD1E-09FD-734E-F8978874CE13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954574497" sldId="258"/>
            <ac:spMk id="43" creationId="{49306479-8C4D-4E4A-A330-DFC80A8A01BE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954574497" sldId="258"/>
            <ac:spMk id="45" creationId="{9B45BA4C-9B54-4496-821F-9E0985CA984D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954574497" sldId="258"/>
            <ac:spMk id="47" creationId="{117B5C06-12CC-49EF-A907-08F1B132CAE2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954574497" sldId="258"/>
            <ac:spMk id="49" creationId="{F37401D6-BDB1-48AE-A98F-2CD05E92E30B}"/>
          </ac:spMkLst>
        </pc:spChg>
        <pc:graphicFrameChg chg="mod modGraphic">
          <ac:chgData name="Rúbia Matos" userId="a687ab7f66447324" providerId="LiveId" clId="{E72D1551-217F-4F2C-B566-73F29A39AF1E}" dt="2025-06-21T19:55:50.092" v="957" actId="790"/>
          <ac:graphicFrameMkLst>
            <pc:docMk/>
            <pc:sldMk cId="954574497" sldId="258"/>
            <ac:graphicFrameMk id="11" creationId="{A1304CD6-44C5-2915-99F8-143EB73F0A80}"/>
          </ac:graphicFrameMkLst>
        </pc:graphicFrameChg>
      </pc:sldChg>
      <pc:sldChg chg="modSp mod">
        <pc:chgData name="Rúbia Matos" userId="a687ab7f66447324" providerId="LiveId" clId="{E72D1551-217F-4F2C-B566-73F29A39AF1E}" dt="2025-06-21T19:55:50.092" v="957" actId="790"/>
        <pc:sldMkLst>
          <pc:docMk/>
          <pc:sldMk cId="1354663849" sldId="259"/>
        </pc:sldMkLst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354663849" sldId="259"/>
            <ac:spMk id="2" creationId="{4A951E28-CDCE-09A9-8468-B33FAE7C70C9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354663849" sldId="259"/>
            <ac:spMk id="43" creationId="{10AABE7D-917B-869E-3253-B985796612C9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354663849" sldId="259"/>
            <ac:spMk id="45" creationId="{01A0D385-70D3-A40A-5C4B-AF9A2E4C96C6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354663849" sldId="259"/>
            <ac:spMk id="47" creationId="{993D272D-6F67-98A3-F03E-4B6B816E5FA8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354663849" sldId="259"/>
            <ac:spMk id="49" creationId="{96F0BCD2-2DBC-A8AD-F155-737B76FBACEE}"/>
          </ac:spMkLst>
        </pc:spChg>
        <pc:graphicFrameChg chg="mod modGraphic">
          <ac:chgData name="Rúbia Matos" userId="a687ab7f66447324" providerId="LiveId" clId="{E72D1551-217F-4F2C-B566-73F29A39AF1E}" dt="2025-06-21T19:55:50.092" v="957" actId="790"/>
          <ac:graphicFrameMkLst>
            <pc:docMk/>
            <pc:sldMk cId="1354663849" sldId="259"/>
            <ac:graphicFrameMk id="11" creationId="{99EF71D7-D28E-9F21-2F51-562B4BE297C7}"/>
          </ac:graphicFrameMkLst>
        </pc:graphicFrameChg>
      </pc:sldChg>
      <pc:sldChg chg="addSp modSp mod">
        <pc:chgData name="Rúbia Matos" userId="a687ab7f66447324" providerId="LiveId" clId="{E72D1551-217F-4F2C-B566-73F29A39AF1E}" dt="2025-06-21T19:55:50.092" v="957" actId="790"/>
        <pc:sldMkLst>
          <pc:docMk/>
          <pc:sldMk cId="806287820" sldId="260"/>
        </pc:sldMkLst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806287820" sldId="260"/>
            <ac:spMk id="2" creationId="{A741CE96-17D4-A4CE-86B6-FE17AE65C0F8}"/>
          </ac:spMkLst>
        </pc:spChg>
        <pc:spChg chg="add mod">
          <ac:chgData name="Rúbia Matos" userId="a687ab7f66447324" providerId="LiveId" clId="{E72D1551-217F-4F2C-B566-73F29A39AF1E}" dt="2025-06-21T19:37:28.776" v="759"/>
          <ac:spMkLst>
            <pc:docMk/>
            <pc:sldMk cId="806287820" sldId="260"/>
            <ac:spMk id="3" creationId="{BF150BD6-95E1-696C-496B-A660B5456095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806287820" sldId="260"/>
            <ac:spMk id="4" creationId="{D5AD18D2-0DA9-AAB8-FDE1-3E7DADDAA77B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806287820" sldId="260"/>
            <ac:spMk id="5" creationId="{4F0116FD-88C9-C239-78B5-006E7CF16CD1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806287820" sldId="260"/>
            <ac:spMk id="60" creationId="{49306479-8C4D-4E4A-A330-DFC80A8A01BE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806287820" sldId="260"/>
            <ac:spMk id="62" creationId="{84136905-015B-4510-B514-027CBA846BD6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806287820" sldId="260"/>
            <ac:spMk id="64" creationId="{36CD0F97-2E5B-4E84-8544-EB24DED10446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806287820" sldId="260"/>
            <ac:spMk id="66" creationId="{18E670AF-873F-44DB-9862-796E652EECDB}"/>
          </ac:spMkLst>
        </pc:spChg>
      </pc:sldChg>
      <pc:sldChg chg="addSp delSp modSp mod">
        <pc:chgData name="Rúbia Matos" userId="a687ab7f66447324" providerId="LiveId" clId="{E72D1551-217F-4F2C-B566-73F29A39AF1E}" dt="2025-06-21T19:55:50.092" v="957" actId="790"/>
        <pc:sldMkLst>
          <pc:docMk/>
          <pc:sldMk cId="2143093955" sldId="261"/>
        </pc:sldMkLst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2143093955" sldId="261"/>
            <ac:spMk id="2" creationId="{3348694F-D8B8-D54D-65D9-FD6AB647703B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2143093955" sldId="261"/>
            <ac:spMk id="3" creationId="{4CABC2E3-04A7-CA6C-3DDE-231192866916}"/>
          </ac:spMkLst>
        </pc:spChg>
        <pc:spChg chg="del mod">
          <ac:chgData name="Rúbia Matos" userId="a687ab7f66447324" providerId="LiveId" clId="{E72D1551-217F-4F2C-B566-73F29A39AF1E}" dt="2025-06-21T19:39:41.635" v="775" actId="478"/>
          <ac:spMkLst>
            <pc:docMk/>
            <pc:sldMk cId="2143093955" sldId="261"/>
            <ac:spMk id="4" creationId="{398F2D7A-723F-8033-7CB0-C26D2F3BA38D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2143093955" sldId="261"/>
            <ac:spMk id="5" creationId="{C8AE83EA-56D1-13DE-AB7C-49FFE6D8C07A}"/>
          </ac:spMkLst>
        </pc:spChg>
        <pc:spChg chg="add del mod">
          <ac:chgData name="Rúbia Matos" userId="a687ab7f66447324" providerId="LiveId" clId="{E72D1551-217F-4F2C-B566-73F29A39AF1E}" dt="2025-06-21T19:39:49.334" v="778" actId="478"/>
          <ac:spMkLst>
            <pc:docMk/>
            <pc:sldMk cId="2143093955" sldId="261"/>
            <ac:spMk id="8" creationId="{9986E6DE-BD8F-1911-CB1E-96C980D4C338}"/>
          </ac:spMkLst>
        </pc:spChg>
        <pc:spChg chg="del mod">
          <ac:chgData name="Rúbia Matos" userId="a687ab7f66447324" providerId="LiveId" clId="{E72D1551-217F-4F2C-B566-73F29A39AF1E}" dt="2025-06-21T19:37:21.071" v="756" actId="26606"/>
          <ac:spMkLst>
            <pc:docMk/>
            <pc:sldMk cId="2143093955" sldId="261"/>
            <ac:spMk id="66" creationId="{49306479-8C4D-4E4A-A330-DFC80A8A01BE}"/>
          </ac:spMkLst>
        </pc:spChg>
        <pc:spChg chg="del mod">
          <ac:chgData name="Rúbia Matos" userId="a687ab7f66447324" providerId="LiveId" clId="{E72D1551-217F-4F2C-B566-73F29A39AF1E}" dt="2025-06-21T19:37:21.071" v="756" actId="26606"/>
          <ac:spMkLst>
            <pc:docMk/>
            <pc:sldMk cId="2143093955" sldId="261"/>
            <ac:spMk id="68" creationId="{84136905-015B-4510-B514-027CBA846BD6}"/>
          </ac:spMkLst>
        </pc:spChg>
        <pc:spChg chg="del mod">
          <ac:chgData name="Rúbia Matos" userId="a687ab7f66447324" providerId="LiveId" clId="{E72D1551-217F-4F2C-B566-73F29A39AF1E}" dt="2025-06-21T19:37:21.071" v="756" actId="26606"/>
          <ac:spMkLst>
            <pc:docMk/>
            <pc:sldMk cId="2143093955" sldId="261"/>
            <ac:spMk id="70" creationId="{36CD0F97-2E5B-4E84-8544-EB24DED10446}"/>
          </ac:spMkLst>
        </pc:spChg>
        <pc:spChg chg="del mod">
          <ac:chgData name="Rúbia Matos" userId="a687ab7f66447324" providerId="LiveId" clId="{E72D1551-217F-4F2C-B566-73F29A39AF1E}" dt="2025-06-21T19:37:21.071" v="756" actId="26606"/>
          <ac:spMkLst>
            <pc:docMk/>
            <pc:sldMk cId="2143093955" sldId="261"/>
            <ac:spMk id="72" creationId="{18E670AF-873F-44DB-9862-796E652EECDB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2143093955" sldId="261"/>
            <ac:spMk id="77" creationId="{49306479-8C4D-4E4A-A330-DFC80A8A01BE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2143093955" sldId="261"/>
            <ac:spMk id="79" creationId="{84136905-015B-4510-B514-027CBA846BD6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2143093955" sldId="261"/>
            <ac:spMk id="81" creationId="{36CD0F97-2E5B-4E84-8544-EB24DED10446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2143093955" sldId="261"/>
            <ac:spMk id="83" creationId="{18E670AF-873F-44DB-9862-796E652EECDB}"/>
          </ac:spMkLst>
        </pc:spChg>
        <pc:graphicFrameChg chg="add mod">
          <ac:chgData name="Rúbia Matos" userId="a687ab7f66447324" providerId="LiveId" clId="{E72D1551-217F-4F2C-B566-73F29A39AF1E}" dt="2025-06-21T18:36:21.248" v="325"/>
          <ac:graphicFrameMkLst>
            <pc:docMk/>
            <pc:sldMk cId="2143093955" sldId="261"/>
            <ac:graphicFrameMk id="3" creationId="{EA84756B-00D8-71F8-6430-6D6C07BA1E53}"/>
          </ac:graphicFrameMkLst>
        </pc:graphicFrameChg>
      </pc:sldChg>
      <pc:sldChg chg="addSp modSp mod">
        <pc:chgData name="Rúbia Matos" userId="a687ab7f66447324" providerId="LiveId" clId="{E72D1551-217F-4F2C-B566-73F29A39AF1E}" dt="2025-06-21T19:55:50.092" v="957" actId="790"/>
        <pc:sldMkLst>
          <pc:docMk/>
          <pc:sldMk cId="325244446" sldId="262"/>
        </pc:sldMkLst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325244446" sldId="262"/>
            <ac:spMk id="2" creationId="{6F4A191D-0CC0-7B45-9D71-91C78DE2FB1D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325244446" sldId="262"/>
            <ac:spMk id="8" creationId="{B1D734D5-D84D-9A14-D64E-4DFF64022E6A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325244446" sldId="262"/>
            <ac:spMk id="10" creationId="{FEC182F8-EF8A-333E-35C0-ABAFD5E5751E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325244446" sldId="262"/>
            <ac:spMk id="50" creationId="{49306479-8C4D-4E4A-A330-DFC80A8A01BE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325244446" sldId="262"/>
            <ac:spMk id="52" creationId="{9B45BA4C-9B54-4496-821F-9E0985CA984D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325244446" sldId="262"/>
            <ac:spMk id="54" creationId="{117B5C06-12CC-49EF-A907-08F1B132CAE2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325244446" sldId="262"/>
            <ac:spMk id="56" creationId="{BF7A785F-38D2-4D69-B6F1-ADCED2B8F1DA}"/>
          </ac:spMkLst>
        </pc:spChg>
      </pc:sldChg>
      <pc:sldChg chg="addSp modSp mod">
        <pc:chgData name="Rúbia Matos" userId="a687ab7f66447324" providerId="LiveId" clId="{E72D1551-217F-4F2C-B566-73F29A39AF1E}" dt="2025-06-21T19:55:50.092" v="957" actId="790"/>
        <pc:sldMkLst>
          <pc:docMk/>
          <pc:sldMk cId="155338626" sldId="263"/>
        </pc:sldMkLst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55338626" sldId="263"/>
            <ac:spMk id="2" creationId="{93BD0708-1FD7-2B33-764C-7DE23433817F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155338626" sldId="263"/>
            <ac:spMk id="3" creationId="{675D65ED-089C-6A10-8368-97788DFAFDCF}"/>
          </ac:spMkLst>
        </pc:spChg>
        <pc:spChg chg="mod ord">
          <ac:chgData name="Rúbia Matos" userId="a687ab7f66447324" providerId="LiveId" clId="{E72D1551-217F-4F2C-B566-73F29A39AF1E}" dt="2025-06-21T19:55:50.092" v="957" actId="790"/>
          <ac:spMkLst>
            <pc:docMk/>
            <pc:sldMk cId="155338626" sldId="263"/>
            <ac:spMk id="4" creationId="{F319E05F-4934-5330-30A1-13478E640344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55338626" sldId="263"/>
            <ac:spMk id="41" creationId="{49306479-8C4D-4E4A-A330-DFC80A8A01BE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55338626" sldId="263"/>
            <ac:spMk id="42" creationId="{9B45BA4C-9B54-4496-821F-9E0985CA984D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55338626" sldId="263"/>
            <ac:spMk id="43" creationId="{117B5C06-12CC-49EF-A907-08F1B132CAE2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55338626" sldId="263"/>
            <ac:spMk id="44" creationId="{BF7A785F-38D2-4D69-B6F1-ADCED2B8F1DA}"/>
          </ac:spMkLst>
        </pc:spChg>
        <pc:picChg chg="mod">
          <ac:chgData name="Rúbia Matos" userId="a687ab7f66447324" providerId="LiveId" clId="{E72D1551-217F-4F2C-B566-73F29A39AF1E}" dt="2025-06-21T19:42:13.531" v="818" actId="1076"/>
          <ac:picMkLst>
            <pc:docMk/>
            <pc:sldMk cId="155338626" sldId="263"/>
            <ac:picMk id="6" creationId="{1E5A99F7-E6A2-AE19-C0B1-2BD0BA04B85A}"/>
          </ac:picMkLst>
        </pc:picChg>
      </pc:sldChg>
      <pc:sldChg chg="addSp delSp modSp mod">
        <pc:chgData name="Rúbia Matos" userId="a687ab7f66447324" providerId="LiveId" clId="{E72D1551-217F-4F2C-B566-73F29A39AF1E}" dt="2025-06-21T19:55:50.092" v="957" actId="790"/>
        <pc:sldMkLst>
          <pc:docMk/>
          <pc:sldMk cId="1220099520" sldId="264"/>
        </pc:sldMkLst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1220099520" sldId="264"/>
            <ac:spMk id="2" creationId="{32263722-CB15-456A-927C-0A64FC513EFF}"/>
          </ac:spMkLst>
        </pc:spChg>
        <pc:spChg chg="del mod">
          <ac:chgData name="Rúbia Matos" userId="a687ab7f66447324" providerId="LiveId" clId="{E72D1551-217F-4F2C-B566-73F29A39AF1E}" dt="2025-06-21T19:44:30.994" v="840" actId="478"/>
          <ac:spMkLst>
            <pc:docMk/>
            <pc:sldMk cId="1220099520" sldId="264"/>
            <ac:spMk id="4" creationId="{8773A241-5A90-959C-6D85-7EC4CB039F58}"/>
          </ac:spMkLst>
        </pc:spChg>
        <pc:spChg chg="add del mod">
          <ac:chgData name="Rúbia Matos" userId="a687ab7f66447324" providerId="LiveId" clId="{E72D1551-217F-4F2C-B566-73F29A39AF1E}" dt="2025-06-21T19:44:32.584" v="841" actId="478"/>
          <ac:spMkLst>
            <pc:docMk/>
            <pc:sldMk cId="1220099520" sldId="264"/>
            <ac:spMk id="6" creationId="{C83F37DF-9295-F430-A9FA-B553E58E93EE}"/>
          </ac:spMkLst>
        </pc:spChg>
        <pc:spChg chg="del">
          <ac:chgData name="Rúbia Matos" userId="a687ab7f66447324" providerId="LiveId" clId="{E72D1551-217F-4F2C-B566-73F29A39AF1E}" dt="2025-06-21T18:24:39.077" v="168" actId="26606"/>
          <ac:spMkLst>
            <pc:docMk/>
            <pc:sldMk cId="1220099520" sldId="264"/>
            <ac:spMk id="64" creationId="{49306479-8C4D-4E4A-A330-DFC80A8A01BE}"/>
          </ac:spMkLst>
        </pc:spChg>
        <pc:spChg chg="del">
          <ac:chgData name="Rúbia Matos" userId="a687ab7f66447324" providerId="LiveId" clId="{E72D1551-217F-4F2C-B566-73F29A39AF1E}" dt="2025-06-21T18:24:39.077" v="168" actId="26606"/>
          <ac:spMkLst>
            <pc:docMk/>
            <pc:sldMk cId="1220099520" sldId="264"/>
            <ac:spMk id="66" creationId="{9B45BA4C-9B54-4496-821F-9E0985CA984D}"/>
          </ac:spMkLst>
        </pc:spChg>
        <pc:spChg chg="del">
          <ac:chgData name="Rúbia Matos" userId="a687ab7f66447324" providerId="LiveId" clId="{E72D1551-217F-4F2C-B566-73F29A39AF1E}" dt="2025-06-21T18:24:39.077" v="168" actId="26606"/>
          <ac:spMkLst>
            <pc:docMk/>
            <pc:sldMk cId="1220099520" sldId="264"/>
            <ac:spMk id="68" creationId="{117B5C06-12CC-49EF-A907-08F1B132CAE2}"/>
          </ac:spMkLst>
        </pc:spChg>
        <pc:spChg chg="del">
          <ac:chgData name="Rúbia Matos" userId="a687ab7f66447324" providerId="LiveId" clId="{E72D1551-217F-4F2C-B566-73F29A39AF1E}" dt="2025-06-21T18:24:39.077" v="168" actId="26606"/>
          <ac:spMkLst>
            <pc:docMk/>
            <pc:sldMk cId="1220099520" sldId="264"/>
            <ac:spMk id="70" creationId="{F37401D6-BDB1-48AE-A98F-2CD05E92E30B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1220099520" sldId="264"/>
            <ac:spMk id="75" creationId="{49306479-8C4D-4E4A-A330-DFC80A8A01BE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1220099520" sldId="264"/>
            <ac:spMk id="77" creationId="{9B45BA4C-9B54-4496-821F-9E0985CA984D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1220099520" sldId="264"/>
            <ac:spMk id="79" creationId="{117B5C06-12CC-49EF-A907-08F1B132CAE2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1220099520" sldId="264"/>
            <ac:spMk id="81" creationId="{F37401D6-BDB1-48AE-A98F-2CD05E92E30B}"/>
          </ac:spMkLst>
        </pc:spChg>
        <pc:graphicFrameChg chg="add mod modGraphic">
          <ac:chgData name="Rúbia Matos" userId="a687ab7f66447324" providerId="LiveId" clId="{E72D1551-217F-4F2C-B566-73F29A39AF1E}" dt="2025-06-21T19:55:50.092" v="957" actId="790"/>
          <ac:graphicFrameMkLst>
            <pc:docMk/>
            <pc:sldMk cId="1220099520" sldId="264"/>
            <ac:graphicFrameMk id="3" creationId="{CDC9E18C-9555-52DB-9DDB-75B4ECD644D0}"/>
          </ac:graphicFrameMkLst>
        </pc:graphicFrameChg>
      </pc:sldChg>
      <pc:sldChg chg="modSp mod">
        <pc:chgData name="Rúbia Matos" userId="a687ab7f66447324" providerId="LiveId" clId="{E72D1551-217F-4F2C-B566-73F29A39AF1E}" dt="2025-06-21T19:55:50.092" v="957" actId="790"/>
        <pc:sldMkLst>
          <pc:docMk/>
          <pc:sldMk cId="3670635552" sldId="265"/>
        </pc:sldMkLst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3670635552" sldId="265"/>
            <ac:spMk id="2" creationId="{5D7675EC-6115-BA49-3DBB-97207AACF37C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3670635552" sldId="265"/>
            <ac:spMk id="8" creationId="{49306479-8C4D-4E4A-A330-DFC80A8A01BE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3670635552" sldId="265"/>
            <ac:spMk id="10" creationId="{9B45BA4C-9B54-4496-821F-9E0985CA984D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3670635552" sldId="265"/>
            <ac:spMk id="12" creationId="{117B5C06-12CC-49EF-A907-08F1B132CAE2}"/>
          </ac:spMkLst>
        </pc:spChg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3670635552" sldId="265"/>
            <ac:spMk id="14" creationId="{F37401D6-BDB1-48AE-A98F-2CD05E92E30B}"/>
          </ac:spMkLst>
        </pc:spChg>
        <pc:graphicFrameChg chg="mod modGraphic">
          <ac:chgData name="Rúbia Matos" userId="a687ab7f66447324" providerId="LiveId" clId="{E72D1551-217F-4F2C-B566-73F29A39AF1E}" dt="2025-06-21T19:55:50.092" v="957" actId="790"/>
          <ac:graphicFrameMkLst>
            <pc:docMk/>
            <pc:sldMk cId="3670635552" sldId="265"/>
            <ac:graphicFrameMk id="4" creationId="{C772B8CB-87D9-CD0E-FE50-07BFC6D7E1B1}"/>
          </ac:graphicFrameMkLst>
        </pc:graphicFrameChg>
      </pc:sldChg>
      <pc:sldChg chg="addSp delSp modSp new mod setBg">
        <pc:chgData name="Rúbia Matos" userId="a687ab7f66447324" providerId="LiveId" clId="{E72D1551-217F-4F2C-B566-73F29A39AF1E}" dt="2025-06-21T19:55:50.092" v="957" actId="790"/>
        <pc:sldMkLst>
          <pc:docMk/>
          <pc:sldMk cId="2046822165" sldId="266"/>
        </pc:sldMkLst>
        <pc:spChg chg="mod">
          <ac:chgData name="Rúbia Matos" userId="a687ab7f66447324" providerId="LiveId" clId="{E72D1551-217F-4F2C-B566-73F29A39AF1E}" dt="2025-06-21T19:55:50.092" v="957" actId="790"/>
          <ac:spMkLst>
            <pc:docMk/>
            <pc:sldMk cId="2046822165" sldId="266"/>
            <ac:spMk id="2" creationId="{2B6362A7-3AC8-DDD2-CB91-4CE3147AEBA6}"/>
          </ac:spMkLst>
        </pc:spChg>
        <pc:spChg chg="del mod">
          <ac:chgData name="Rúbia Matos" userId="a687ab7f66447324" providerId="LiveId" clId="{E72D1551-217F-4F2C-B566-73F29A39AF1E}" dt="2025-06-21T19:50:25.373" v="898" actId="26606"/>
          <ac:spMkLst>
            <pc:docMk/>
            <pc:sldMk cId="2046822165" sldId="266"/>
            <ac:spMk id="3" creationId="{7BB555CD-FA00-233A-431A-E7E1E493307A}"/>
          </ac:spMkLst>
        </pc:spChg>
        <pc:spChg chg="add del">
          <ac:chgData name="Rúbia Matos" userId="a687ab7f66447324" providerId="LiveId" clId="{E72D1551-217F-4F2C-B566-73F29A39AF1E}" dt="2025-06-21T18:29:24.307" v="215" actId="26606"/>
          <ac:spMkLst>
            <pc:docMk/>
            <pc:sldMk cId="2046822165" sldId="266"/>
            <ac:spMk id="8" creationId="{49306479-8C4D-4E4A-A330-DFC80A8A01BE}"/>
          </ac:spMkLst>
        </pc:spChg>
        <pc:spChg chg="add del">
          <ac:chgData name="Rúbia Matos" userId="a687ab7f66447324" providerId="LiveId" clId="{E72D1551-217F-4F2C-B566-73F29A39AF1E}" dt="2025-06-21T18:29:24.307" v="215" actId="26606"/>
          <ac:spMkLst>
            <pc:docMk/>
            <pc:sldMk cId="2046822165" sldId="266"/>
            <ac:spMk id="10" creationId="{9B45BA4C-9B54-4496-821F-9E0985CA984D}"/>
          </ac:spMkLst>
        </pc:spChg>
        <pc:spChg chg="add del">
          <ac:chgData name="Rúbia Matos" userId="a687ab7f66447324" providerId="LiveId" clId="{E72D1551-217F-4F2C-B566-73F29A39AF1E}" dt="2025-06-21T18:29:24.307" v="215" actId="26606"/>
          <ac:spMkLst>
            <pc:docMk/>
            <pc:sldMk cId="2046822165" sldId="266"/>
            <ac:spMk id="12" creationId="{117B5C06-12CC-49EF-A907-08F1B132CAE2}"/>
          </ac:spMkLst>
        </pc:spChg>
        <pc:spChg chg="add del">
          <ac:chgData name="Rúbia Matos" userId="a687ab7f66447324" providerId="LiveId" clId="{E72D1551-217F-4F2C-B566-73F29A39AF1E}" dt="2025-06-21T18:29:24.307" v="215" actId="26606"/>
          <ac:spMkLst>
            <pc:docMk/>
            <pc:sldMk cId="2046822165" sldId="266"/>
            <ac:spMk id="14" creationId="{F37401D6-BDB1-48AE-A98F-2CD05E92E30B}"/>
          </ac:spMkLst>
        </pc:spChg>
        <pc:spChg chg="add del">
          <ac:chgData name="Rúbia Matos" userId="a687ab7f66447324" providerId="LiveId" clId="{E72D1551-217F-4F2C-B566-73F29A39AF1E}" dt="2025-06-21T18:29:33.944" v="217" actId="26606"/>
          <ac:spMkLst>
            <pc:docMk/>
            <pc:sldMk cId="2046822165" sldId="266"/>
            <ac:spMk id="19" creationId="{49306479-8C4D-4E4A-A330-DFC80A8A01BE}"/>
          </ac:spMkLst>
        </pc:spChg>
        <pc:spChg chg="add del">
          <ac:chgData name="Rúbia Matos" userId="a687ab7f66447324" providerId="LiveId" clId="{E72D1551-217F-4F2C-B566-73F29A39AF1E}" dt="2025-06-21T18:29:33.944" v="217" actId="26606"/>
          <ac:spMkLst>
            <pc:docMk/>
            <pc:sldMk cId="2046822165" sldId="266"/>
            <ac:spMk id="21" creationId="{9B45BA4C-9B54-4496-821F-9E0985CA984D}"/>
          </ac:spMkLst>
        </pc:spChg>
        <pc:spChg chg="add del">
          <ac:chgData name="Rúbia Matos" userId="a687ab7f66447324" providerId="LiveId" clId="{E72D1551-217F-4F2C-B566-73F29A39AF1E}" dt="2025-06-21T18:29:33.944" v="217" actId="26606"/>
          <ac:spMkLst>
            <pc:docMk/>
            <pc:sldMk cId="2046822165" sldId="266"/>
            <ac:spMk id="23" creationId="{117B5C06-12CC-49EF-A907-08F1B132CAE2}"/>
          </ac:spMkLst>
        </pc:spChg>
        <pc:spChg chg="add del">
          <ac:chgData name="Rúbia Matos" userId="a687ab7f66447324" providerId="LiveId" clId="{E72D1551-217F-4F2C-B566-73F29A39AF1E}" dt="2025-06-21T18:29:33.944" v="217" actId="26606"/>
          <ac:spMkLst>
            <pc:docMk/>
            <pc:sldMk cId="2046822165" sldId="266"/>
            <ac:spMk id="25" creationId="{F37401D6-BDB1-48AE-A98F-2CD05E92E30B}"/>
          </ac:spMkLst>
        </pc:spChg>
        <pc:spChg chg="add del mod">
          <ac:chgData name="Rúbia Matos" userId="a687ab7f66447324" providerId="LiveId" clId="{E72D1551-217F-4F2C-B566-73F29A39AF1E}" dt="2025-06-21T19:50:04.920" v="888" actId="26606"/>
          <ac:spMkLst>
            <pc:docMk/>
            <pc:sldMk cId="2046822165" sldId="266"/>
            <ac:spMk id="30" creationId="{49306479-8C4D-4E4A-A330-DFC80A8A01BE}"/>
          </ac:spMkLst>
        </pc:spChg>
        <pc:spChg chg="add del mod">
          <ac:chgData name="Rúbia Matos" userId="a687ab7f66447324" providerId="LiveId" clId="{E72D1551-217F-4F2C-B566-73F29A39AF1E}" dt="2025-06-21T19:50:04.920" v="888" actId="26606"/>
          <ac:spMkLst>
            <pc:docMk/>
            <pc:sldMk cId="2046822165" sldId="266"/>
            <ac:spMk id="32" creationId="{9B45BA4C-9B54-4496-821F-9E0985CA984D}"/>
          </ac:spMkLst>
        </pc:spChg>
        <pc:spChg chg="add del mod">
          <ac:chgData name="Rúbia Matos" userId="a687ab7f66447324" providerId="LiveId" clId="{E72D1551-217F-4F2C-B566-73F29A39AF1E}" dt="2025-06-21T19:50:04.920" v="888" actId="26606"/>
          <ac:spMkLst>
            <pc:docMk/>
            <pc:sldMk cId="2046822165" sldId="266"/>
            <ac:spMk id="34" creationId="{117B5C06-12CC-49EF-A907-08F1B132CAE2}"/>
          </ac:spMkLst>
        </pc:spChg>
        <pc:spChg chg="add del mod">
          <ac:chgData name="Rúbia Matos" userId="a687ab7f66447324" providerId="LiveId" clId="{E72D1551-217F-4F2C-B566-73F29A39AF1E}" dt="2025-06-21T19:50:04.920" v="888" actId="26606"/>
          <ac:spMkLst>
            <pc:docMk/>
            <pc:sldMk cId="2046822165" sldId="266"/>
            <ac:spMk id="36" creationId="{F37401D6-BDB1-48AE-A98F-2CD05E92E30B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2046822165" sldId="266"/>
            <ac:spMk id="41" creationId="{49306479-8C4D-4E4A-A330-DFC80A8A01BE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2046822165" sldId="266"/>
            <ac:spMk id="43" creationId="{9B45BA4C-9B54-4496-821F-9E0985CA984D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2046822165" sldId="266"/>
            <ac:spMk id="45" creationId="{117B5C06-12CC-49EF-A907-08F1B132CAE2}"/>
          </ac:spMkLst>
        </pc:spChg>
        <pc:spChg chg="add mod">
          <ac:chgData name="Rúbia Matos" userId="a687ab7f66447324" providerId="LiveId" clId="{E72D1551-217F-4F2C-B566-73F29A39AF1E}" dt="2025-06-21T19:55:50.092" v="957" actId="790"/>
          <ac:spMkLst>
            <pc:docMk/>
            <pc:sldMk cId="2046822165" sldId="266"/>
            <ac:spMk id="47" creationId="{F37401D6-BDB1-48AE-A98F-2CD05E92E30B}"/>
          </ac:spMkLst>
        </pc:spChg>
        <pc:graphicFrameChg chg="add mod modGraphic">
          <ac:chgData name="Rúbia Matos" userId="a687ab7f66447324" providerId="LiveId" clId="{E72D1551-217F-4F2C-B566-73F29A39AF1E}" dt="2025-06-21T19:55:50.092" v="957" actId="790"/>
          <ac:graphicFrameMkLst>
            <pc:docMk/>
            <pc:sldMk cId="2046822165" sldId="266"/>
            <ac:graphicFrameMk id="49" creationId="{7BCB0942-54C8-58DF-5644-7FB618E4EBAA}"/>
          </ac:graphicFrameMkLst>
        </pc:graphicFrameChg>
      </pc:sldChg>
      <pc:sldChg chg="addSp delSp modSp new mod setBg">
        <pc:chgData name="Rúbia Matos" userId="a687ab7f66447324" providerId="LiveId" clId="{E72D1551-217F-4F2C-B566-73F29A39AF1E}" dt="2025-06-21T20:01:50.864" v="987" actId="26606"/>
        <pc:sldMkLst>
          <pc:docMk/>
          <pc:sldMk cId="605953413" sldId="267"/>
        </pc:sldMkLst>
        <pc:spChg chg="mod">
          <ac:chgData name="Rúbia Matos" userId="a687ab7f66447324" providerId="LiveId" clId="{E72D1551-217F-4F2C-B566-73F29A39AF1E}" dt="2025-06-21T20:01:50.864" v="987" actId="26606"/>
          <ac:spMkLst>
            <pc:docMk/>
            <pc:sldMk cId="605953413" sldId="267"/>
            <ac:spMk id="2" creationId="{E9909940-C400-C876-E12B-1F0908385DAC}"/>
          </ac:spMkLst>
        </pc:spChg>
        <pc:spChg chg="del mod">
          <ac:chgData name="Rúbia Matos" userId="a687ab7f66447324" providerId="LiveId" clId="{E72D1551-217F-4F2C-B566-73F29A39AF1E}" dt="2025-06-21T19:59:28.558" v="961" actId="478"/>
          <ac:spMkLst>
            <pc:docMk/>
            <pc:sldMk cId="605953413" sldId="267"/>
            <ac:spMk id="3" creationId="{50B911A4-A8D8-A5F0-3538-96C7EC66A6A4}"/>
          </ac:spMkLst>
        </pc:spChg>
        <pc:spChg chg="add del">
          <ac:chgData name="Rúbia Matos" userId="a687ab7f66447324" providerId="LiveId" clId="{E72D1551-217F-4F2C-B566-73F29A39AF1E}" dt="2025-06-21T20:00:52.497" v="975" actId="26606"/>
          <ac:spMkLst>
            <pc:docMk/>
            <pc:sldMk cId="605953413" sldId="267"/>
            <ac:spMk id="8" creationId="{9B45BA4C-9B54-4496-821F-9E0985CA984D}"/>
          </ac:spMkLst>
        </pc:spChg>
        <pc:spChg chg="add del">
          <ac:chgData name="Rúbia Matos" userId="a687ab7f66447324" providerId="LiveId" clId="{E72D1551-217F-4F2C-B566-73F29A39AF1E}" dt="2025-06-21T20:00:52.497" v="975" actId="26606"/>
          <ac:spMkLst>
            <pc:docMk/>
            <pc:sldMk cId="605953413" sldId="267"/>
            <ac:spMk id="10" creationId="{85E1BB9D-FAFF-4C3E-9E44-13F8FBABCD62}"/>
          </ac:spMkLst>
        </pc:spChg>
        <pc:spChg chg="add del">
          <ac:chgData name="Rúbia Matos" userId="a687ab7f66447324" providerId="LiveId" clId="{E72D1551-217F-4F2C-B566-73F29A39AF1E}" dt="2025-06-21T20:00:52.497" v="975" actId="26606"/>
          <ac:spMkLst>
            <pc:docMk/>
            <pc:sldMk cId="605953413" sldId="267"/>
            <ac:spMk id="12" creationId="{47C897C6-901F-410E-B2AC-162ED94B010E}"/>
          </ac:spMkLst>
        </pc:spChg>
        <pc:spChg chg="add del">
          <ac:chgData name="Rúbia Matos" userId="a687ab7f66447324" providerId="LiveId" clId="{E72D1551-217F-4F2C-B566-73F29A39AF1E}" dt="2025-06-21T20:00:48.036" v="972" actId="26606"/>
          <ac:spMkLst>
            <pc:docMk/>
            <pc:sldMk cId="605953413" sldId="267"/>
            <ac:spMk id="19" creationId="{9B45BA4C-9B54-4496-821F-9E0985CA984D}"/>
          </ac:spMkLst>
        </pc:spChg>
        <pc:spChg chg="add del">
          <ac:chgData name="Rúbia Matos" userId="a687ab7f66447324" providerId="LiveId" clId="{E72D1551-217F-4F2C-B566-73F29A39AF1E}" dt="2025-06-21T20:00:48.036" v="972" actId="26606"/>
          <ac:spMkLst>
            <pc:docMk/>
            <pc:sldMk cId="605953413" sldId="267"/>
            <ac:spMk id="21" creationId="{85E1BB9D-FAFF-4C3E-9E44-13F8FBABCD62}"/>
          </ac:spMkLst>
        </pc:spChg>
        <pc:spChg chg="add del">
          <ac:chgData name="Rúbia Matos" userId="a687ab7f66447324" providerId="LiveId" clId="{E72D1551-217F-4F2C-B566-73F29A39AF1E}" dt="2025-06-21T20:00:48.036" v="972" actId="26606"/>
          <ac:spMkLst>
            <pc:docMk/>
            <pc:sldMk cId="605953413" sldId="267"/>
            <ac:spMk id="23" creationId="{47C897C6-901F-410E-B2AC-162ED94B010E}"/>
          </ac:spMkLst>
        </pc:spChg>
        <pc:spChg chg="add del">
          <ac:chgData name="Rúbia Matos" userId="a687ab7f66447324" providerId="LiveId" clId="{E72D1551-217F-4F2C-B566-73F29A39AF1E}" dt="2025-06-21T20:00:52.484" v="974" actId="26606"/>
          <ac:spMkLst>
            <pc:docMk/>
            <pc:sldMk cId="605953413" sldId="267"/>
            <ac:spMk id="25" creationId="{9B45BA4C-9B54-4496-821F-9E0985CA984D}"/>
          </ac:spMkLst>
        </pc:spChg>
        <pc:spChg chg="add del">
          <ac:chgData name="Rúbia Matos" userId="a687ab7f66447324" providerId="LiveId" clId="{E72D1551-217F-4F2C-B566-73F29A39AF1E}" dt="2025-06-21T20:00:52.484" v="974" actId="26606"/>
          <ac:spMkLst>
            <pc:docMk/>
            <pc:sldMk cId="605953413" sldId="267"/>
            <ac:spMk id="26" creationId="{85E1BB9D-FAFF-4C3E-9E44-13F8FBABCD62}"/>
          </ac:spMkLst>
        </pc:spChg>
        <pc:spChg chg="add del">
          <ac:chgData name="Rúbia Matos" userId="a687ab7f66447324" providerId="LiveId" clId="{E72D1551-217F-4F2C-B566-73F29A39AF1E}" dt="2025-06-21T20:00:52.484" v="974" actId="26606"/>
          <ac:spMkLst>
            <pc:docMk/>
            <pc:sldMk cId="605953413" sldId="267"/>
            <ac:spMk id="27" creationId="{47C897C6-901F-410E-B2AC-162ED94B010E}"/>
          </ac:spMkLst>
        </pc:spChg>
        <pc:spChg chg="add del">
          <ac:chgData name="Rúbia Matos" userId="a687ab7f66447324" providerId="LiveId" clId="{E72D1551-217F-4F2C-B566-73F29A39AF1E}" dt="2025-06-21T20:01:50.864" v="987" actId="26606"/>
          <ac:spMkLst>
            <pc:docMk/>
            <pc:sldMk cId="605953413" sldId="267"/>
            <ac:spMk id="30" creationId="{9B45BA4C-9B54-4496-821F-9E0985CA984D}"/>
          </ac:spMkLst>
        </pc:spChg>
        <pc:spChg chg="add del">
          <ac:chgData name="Rúbia Matos" userId="a687ab7f66447324" providerId="LiveId" clId="{E72D1551-217F-4F2C-B566-73F29A39AF1E}" dt="2025-06-21T20:01:50.864" v="987" actId="26606"/>
          <ac:spMkLst>
            <pc:docMk/>
            <pc:sldMk cId="605953413" sldId="267"/>
            <ac:spMk id="31" creationId="{85E1BB9D-FAFF-4C3E-9E44-13F8FBABCD62}"/>
          </ac:spMkLst>
        </pc:spChg>
        <pc:spChg chg="add del">
          <ac:chgData name="Rúbia Matos" userId="a687ab7f66447324" providerId="LiveId" clId="{E72D1551-217F-4F2C-B566-73F29A39AF1E}" dt="2025-06-21T20:01:50.864" v="987" actId="26606"/>
          <ac:spMkLst>
            <pc:docMk/>
            <pc:sldMk cId="605953413" sldId="267"/>
            <ac:spMk id="32" creationId="{47C897C6-901F-410E-B2AC-162ED94B010E}"/>
          </ac:spMkLst>
        </pc:spChg>
        <pc:spChg chg="add">
          <ac:chgData name="Rúbia Matos" userId="a687ab7f66447324" providerId="LiveId" clId="{E72D1551-217F-4F2C-B566-73F29A39AF1E}" dt="2025-06-21T20:01:50.864" v="987" actId="26606"/>
          <ac:spMkLst>
            <pc:docMk/>
            <pc:sldMk cId="605953413" sldId="267"/>
            <ac:spMk id="38" creationId="{9B45BA4C-9B54-4496-821F-9E0985CA984D}"/>
          </ac:spMkLst>
        </pc:spChg>
        <pc:spChg chg="add">
          <ac:chgData name="Rúbia Matos" userId="a687ab7f66447324" providerId="LiveId" clId="{E72D1551-217F-4F2C-B566-73F29A39AF1E}" dt="2025-06-21T20:01:50.864" v="987" actId="26606"/>
          <ac:spMkLst>
            <pc:docMk/>
            <pc:sldMk cId="605953413" sldId="267"/>
            <ac:spMk id="40" creationId="{85E1BB9D-FAFF-4C3E-9E44-13F8FBABCD62}"/>
          </ac:spMkLst>
        </pc:spChg>
        <pc:spChg chg="add">
          <ac:chgData name="Rúbia Matos" userId="a687ab7f66447324" providerId="LiveId" clId="{E72D1551-217F-4F2C-B566-73F29A39AF1E}" dt="2025-06-21T20:01:50.864" v="987" actId="26606"/>
          <ac:spMkLst>
            <pc:docMk/>
            <pc:sldMk cId="605953413" sldId="267"/>
            <ac:spMk id="42" creationId="{47C897C6-901F-410E-B2AC-162ED94B010E}"/>
          </ac:spMkLst>
        </pc:spChg>
        <pc:picChg chg="add del">
          <ac:chgData name="Rúbia Matos" userId="a687ab7f66447324" providerId="LiveId" clId="{E72D1551-217F-4F2C-B566-73F29A39AF1E}" dt="2025-06-21T20:00:48.036" v="972" actId="26606"/>
          <ac:picMkLst>
            <pc:docMk/>
            <pc:sldMk cId="605953413" sldId="267"/>
            <ac:picMk id="16" creationId="{C4BFD062-C53B-C9F2-BB93-4911AE26D4F5}"/>
          </ac:picMkLst>
        </pc:picChg>
        <pc:picChg chg="add del">
          <ac:chgData name="Rúbia Matos" userId="a687ab7f66447324" providerId="LiveId" clId="{E72D1551-217F-4F2C-B566-73F29A39AF1E}" dt="2025-06-21T20:00:52.484" v="974" actId="26606"/>
          <ac:picMkLst>
            <pc:docMk/>
            <pc:sldMk cId="605953413" sldId="267"/>
            <ac:picMk id="28" creationId="{06211A88-66FD-ABD7-EFDA-78DEF0A00A96}"/>
          </ac:picMkLst>
        </pc:picChg>
        <pc:picChg chg="add mod">
          <ac:chgData name="Rúbia Matos" userId="a687ab7f66447324" providerId="LiveId" clId="{E72D1551-217F-4F2C-B566-73F29A39AF1E}" dt="2025-06-21T20:01:50.864" v="987" actId="26606"/>
          <ac:picMkLst>
            <pc:docMk/>
            <pc:sldMk cId="605953413" sldId="267"/>
            <ac:picMk id="33" creationId="{C4BFD062-C53B-C9F2-BB93-4911AE26D4F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4D6CDB-1041-4B43-B50C-5C7B68EC7B00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</dgm:pt>
    <dgm:pt modelId="{F00A32E5-E5D9-4A0B-B6C6-1DAB434F24F3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b="1" noProof="0" dirty="0"/>
            <a:t>Objetivo:</a:t>
          </a:r>
          <a:br>
            <a:rPr lang="pt-BR" sz="1400" b="0" noProof="0" dirty="0"/>
          </a:br>
          <a:r>
            <a:rPr lang="pt-BR" sz="1400" b="0" noProof="0" dirty="0"/>
            <a:t>Quantificar e comparar latência e consumo de dados entre as APIs REST e GraphQL no </a:t>
          </a:r>
          <a:r>
            <a:rPr lang="pt-BR" sz="1400" b="0" noProof="0" dirty="0" err="1"/>
            <a:t>endpoint</a:t>
          </a:r>
          <a:r>
            <a:rPr lang="pt-BR" sz="1400" b="0" noProof="0" dirty="0"/>
            <a:t> </a:t>
          </a:r>
          <a:r>
            <a:rPr lang="pt-BR" sz="1400" b="0" noProof="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pt-BR" sz="1400" b="0" noProof="0" dirty="0" err="1">
              <a:latin typeface="Courier New" panose="02070309020205020404" pitchFamily="49" charset="0"/>
              <a:cs typeface="Courier New" panose="02070309020205020404" pitchFamily="49" charset="0"/>
            </a:rPr>
            <a:t>repos</a:t>
          </a:r>
          <a:r>
            <a:rPr lang="pt-BR" sz="1400" b="0" noProof="0" dirty="0">
              <a:latin typeface="Courier New" panose="02070309020205020404" pitchFamily="49" charset="0"/>
              <a:cs typeface="Courier New" panose="02070309020205020404" pitchFamily="49" charset="0"/>
            </a:rPr>
            <a:t>/{</a:t>
          </a:r>
          <a:r>
            <a:rPr lang="pt-BR" sz="1400" b="0" noProof="0" dirty="0" err="1">
              <a:latin typeface="Courier New" panose="02070309020205020404" pitchFamily="49" charset="0"/>
              <a:cs typeface="Courier New" panose="02070309020205020404" pitchFamily="49" charset="0"/>
            </a:rPr>
            <a:t>owner</a:t>
          </a:r>
          <a:r>
            <a:rPr lang="pt-BR" sz="1400" b="0" noProof="0" dirty="0">
              <a:latin typeface="Courier New" panose="02070309020205020404" pitchFamily="49" charset="0"/>
              <a:cs typeface="Courier New" panose="02070309020205020404" pitchFamily="49" charset="0"/>
            </a:rPr>
            <a:t>}/{</a:t>
          </a:r>
          <a:r>
            <a:rPr lang="pt-BR" sz="1400" b="0" noProof="0" dirty="0" err="1">
              <a:latin typeface="Courier New" panose="02070309020205020404" pitchFamily="49" charset="0"/>
              <a:cs typeface="Courier New" panose="02070309020205020404" pitchFamily="49" charset="0"/>
            </a:rPr>
            <a:t>repo</a:t>
          </a:r>
          <a:r>
            <a:rPr lang="pt-BR" sz="1400" b="0" noProof="0" dirty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</dgm:t>
    </dgm:pt>
    <dgm:pt modelId="{5CAB72D1-EA11-4A9A-A167-16D943B3C75B}" type="parTrans" cxnId="{9E1E3182-7ED5-4F72-A0B4-243A124CB231}">
      <dgm:prSet/>
      <dgm:spPr/>
      <dgm:t>
        <a:bodyPr/>
        <a:lstStyle/>
        <a:p>
          <a:endParaRPr lang="pt-BR"/>
        </a:p>
      </dgm:t>
    </dgm:pt>
    <dgm:pt modelId="{8048B2D8-941F-4CA4-A616-F54262BA8478}" type="sibTrans" cxnId="{9E1E3182-7ED5-4F72-A0B4-243A124CB231}">
      <dgm:prSet phldrT="01"/>
      <dgm:spPr/>
      <dgm:t>
        <a:bodyPr/>
        <a:lstStyle/>
        <a:p>
          <a:endParaRPr lang="pt-BR"/>
        </a:p>
      </dgm:t>
    </dgm:pt>
    <dgm:pt modelId="{9C1032EC-83FF-48F3-816D-F6E63942A39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b="1" noProof="0" dirty="0"/>
            <a:t>RQ1:</a:t>
          </a:r>
          <a:br>
            <a:rPr lang="pt-BR" sz="1400" b="0" noProof="0" dirty="0"/>
          </a:br>
          <a:r>
            <a:rPr lang="pt-BR" sz="1400" b="0" noProof="0" dirty="0"/>
            <a:t>Qual API apresenta menor </a:t>
          </a:r>
          <a:r>
            <a:rPr lang="pt-BR" sz="1400" b="1" noProof="0" dirty="0"/>
            <a:t>latência?</a:t>
          </a:r>
        </a:p>
      </dgm:t>
    </dgm:pt>
    <dgm:pt modelId="{864B0D71-2205-4371-B260-DB802F5486C8}" type="parTrans" cxnId="{1CC186BC-1CC3-4469-B3F0-8B5F72A608EE}">
      <dgm:prSet/>
      <dgm:spPr/>
      <dgm:t>
        <a:bodyPr/>
        <a:lstStyle/>
        <a:p>
          <a:endParaRPr lang="pt-BR"/>
        </a:p>
      </dgm:t>
    </dgm:pt>
    <dgm:pt modelId="{ACEFA780-978F-4FA2-B7F0-6882BBA2E8F3}" type="sibTrans" cxnId="{1CC186BC-1CC3-4469-B3F0-8B5F72A608EE}">
      <dgm:prSet phldrT="02"/>
      <dgm:spPr/>
      <dgm:t>
        <a:bodyPr/>
        <a:lstStyle/>
        <a:p>
          <a:endParaRPr lang="pt-BR"/>
        </a:p>
      </dgm:t>
    </dgm:pt>
    <dgm:pt modelId="{7F6D53CF-5F32-4509-AA55-A8711CA657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b="1" noProof="0" dirty="0"/>
            <a:t>RQ2:</a:t>
          </a:r>
          <a:br>
            <a:rPr lang="pt-BR" sz="1400" b="0" noProof="0" dirty="0"/>
          </a:br>
          <a:r>
            <a:rPr lang="pt-BR" sz="1400" b="0" noProof="0" dirty="0"/>
            <a:t>Qual API gera </a:t>
          </a:r>
          <a:r>
            <a:rPr lang="pt-BR" sz="1400" b="0" noProof="0" dirty="0" err="1"/>
            <a:t>payload</a:t>
          </a:r>
          <a:r>
            <a:rPr lang="pt-BR" sz="1400" b="0" noProof="0" dirty="0"/>
            <a:t> menor em bytes?</a:t>
          </a:r>
        </a:p>
      </dgm:t>
    </dgm:pt>
    <dgm:pt modelId="{DF8938B9-573B-42E5-A37F-AB6297C23821}" type="parTrans" cxnId="{E6D547D4-0713-472D-8CD5-99A22C1321C3}">
      <dgm:prSet/>
      <dgm:spPr/>
      <dgm:t>
        <a:bodyPr/>
        <a:lstStyle/>
        <a:p>
          <a:endParaRPr lang="pt-BR"/>
        </a:p>
      </dgm:t>
    </dgm:pt>
    <dgm:pt modelId="{E1234BC6-D943-43C8-8D4B-CD48586845CD}" type="sibTrans" cxnId="{E6D547D4-0713-472D-8CD5-99A22C1321C3}">
      <dgm:prSet phldrT="03"/>
      <dgm:spPr/>
      <dgm:t>
        <a:bodyPr/>
        <a:lstStyle/>
        <a:p>
          <a:endParaRPr lang="pt-BR"/>
        </a:p>
      </dgm:t>
    </dgm:pt>
    <dgm:pt modelId="{F40BCEE4-D234-4318-8E35-409A8437E1D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b="1" noProof="0" dirty="0"/>
            <a:t>Hipóteses </a:t>
          </a:r>
          <a:r>
            <a:rPr lang="pt-BR" sz="1400" b="1" noProof="0" dirty="0" err="1"/>
            <a:t>Exp</a:t>
          </a:r>
          <a:r>
            <a:rPr lang="pt-BR" sz="1400" b="1" noProof="0" dirty="0"/>
            <a:t> 1:</a:t>
          </a:r>
          <a:br>
            <a:rPr lang="pt-BR" sz="1400" b="0" noProof="0" dirty="0"/>
          </a:br>
          <a:r>
            <a:rPr lang="pt-BR" sz="1400" b="0" noProof="0" dirty="0"/>
            <a:t>H₀: sem diferença significativa de latência ou tamanho.</a:t>
          </a:r>
          <a:br>
            <a:rPr lang="pt-BR" sz="1400" b="0" noProof="0" dirty="0"/>
          </a:br>
          <a:r>
            <a:rPr lang="pt-BR" sz="1400" b="0" noProof="0" dirty="0"/>
            <a:t>H₁: GraphQL mais eficiente.</a:t>
          </a:r>
        </a:p>
      </dgm:t>
    </dgm:pt>
    <dgm:pt modelId="{B9B45B94-965C-4AE7-9D01-F0C0C5F43509}" type="parTrans" cxnId="{7205377C-2414-463D-A9F6-1319D86B662C}">
      <dgm:prSet/>
      <dgm:spPr/>
      <dgm:t>
        <a:bodyPr/>
        <a:lstStyle/>
        <a:p>
          <a:endParaRPr lang="pt-BR"/>
        </a:p>
      </dgm:t>
    </dgm:pt>
    <dgm:pt modelId="{ED5D9FC8-1D19-4567-92FF-28D696CB2829}" type="sibTrans" cxnId="{7205377C-2414-463D-A9F6-1319D86B662C}">
      <dgm:prSet/>
      <dgm:spPr/>
      <dgm:t>
        <a:bodyPr/>
        <a:lstStyle/>
        <a:p>
          <a:endParaRPr lang="pt-BR"/>
        </a:p>
      </dgm:t>
    </dgm:pt>
    <dgm:pt modelId="{852CF63F-4575-4ED0-837A-3C062F139A6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b="1" noProof="0" dirty="0"/>
            <a:t>Hipóteses </a:t>
          </a:r>
          <a:r>
            <a:rPr lang="pt-BR" sz="1400" b="1" noProof="0" dirty="0" err="1"/>
            <a:t>Exp</a:t>
          </a:r>
          <a:r>
            <a:rPr lang="pt-BR" sz="1400" b="1" noProof="0" dirty="0"/>
            <a:t> 2:</a:t>
          </a:r>
          <a:br>
            <a:rPr lang="pt-BR" sz="1400" b="0" noProof="0" dirty="0"/>
          </a:br>
          <a:r>
            <a:rPr lang="pt-BR" sz="1400" b="0" noProof="0" dirty="0"/>
            <a:t>H₀′: complexidade não altera linearmente o desempenho.</a:t>
          </a:r>
          <a:br>
            <a:rPr lang="pt-BR" sz="1400" b="0" noProof="0" dirty="0"/>
          </a:br>
          <a:r>
            <a:rPr lang="pt-BR" sz="1400" b="0" noProof="0" dirty="0"/>
            <a:t>H₁′: mais campos → aumento linear de latência e </a:t>
          </a:r>
          <a:r>
            <a:rPr lang="pt-BR" sz="1400" b="0" noProof="0" dirty="0" err="1"/>
            <a:t>payload</a:t>
          </a:r>
          <a:r>
            <a:rPr lang="pt-BR" sz="1400" b="0" noProof="0" dirty="0"/>
            <a:t>.</a:t>
          </a:r>
        </a:p>
      </dgm:t>
    </dgm:pt>
    <dgm:pt modelId="{9914519F-6D86-47F5-BD25-CB746BDD1325}" type="parTrans" cxnId="{F74F771A-164C-48E8-91A1-A2A99C098C3E}">
      <dgm:prSet/>
      <dgm:spPr/>
      <dgm:t>
        <a:bodyPr/>
        <a:lstStyle/>
        <a:p>
          <a:endParaRPr lang="pt-BR"/>
        </a:p>
      </dgm:t>
    </dgm:pt>
    <dgm:pt modelId="{EEC390F4-9E30-417B-BB98-A535668D6DCA}" type="sibTrans" cxnId="{F74F771A-164C-48E8-91A1-A2A99C098C3E}">
      <dgm:prSet/>
      <dgm:spPr/>
      <dgm:t>
        <a:bodyPr/>
        <a:lstStyle/>
        <a:p>
          <a:endParaRPr lang="pt-BR"/>
        </a:p>
      </dgm:t>
    </dgm:pt>
    <dgm:pt modelId="{4E2EBDBF-8817-4992-82A0-7A419468EBD6}" type="pres">
      <dgm:prSet presAssocID="{BD4D6CDB-1041-4B43-B50C-5C7B68EC7B00}" presName="root" presStyleCnt="0">
        <dgm:presLayoutVars>
          <dgm:dir/>
          <dgm:resizeHandles val="exact"/>
        </dgm:presLayoutVars>
      </dgm:prSet>
      <dgm:spPr/>
    </dgm:pt>
    <dgm:pt modelId="{3BCFE770-585B-4A41-AACC-5C0F3B6BA7D1}" type="pres">
      <dgm:prSet presAssocID="{F00A32E5-E5D9-4A0B-B6C6-1DAB434F24F3}" presName="compNode" presStyleCnt="0"/>
      <dgm:spPr/>
    </dgm:pt>
    <dgm:pt modelId="{CBD3FF1B-D1BE-4A75-B312-A21D5201B467}" type="pres">
      <dgm:prSet presAssocID="{F00A32E5-E5D9-4A0B-B6C6-1DAB434F24F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a mosca"/>
        </a:ext>
      </dgm:extLst>
    </dgm:pt>
    <dgm:pt modelId="{7FCAD5D0-F1DE-47C9-873B-73E08C1FFC31}" type="pres">
      <dgm:prSet presAssocID="{F00A32E5-E5D9-4A0B-B6C6-1DAB434F24F3}" presName="spaceRect" presStyleCnt="0"/>
      <dgm:spPr/>
    </dgm:pt>
    <dgm:pt modelId="{EF2F2D78-9357-42F8-BB1C-C78A1DE7C8D0}" type="pres">
      <dgm:prSet presAssocID="{F00A32E5-E5D9-4A0B-B6C6-1DAB434F24F3}" presName="textRect" presStyleLbl="revTx" presStyleIdx="0" presStyleCnt="5" custScaleX="128043">
        <dgm:presLayoutVars>
          <dgm:chMax val="1"/>
          <dgm:chPref val="1"/>
        </dgm:presLayoutVars>
      </dgm:prSet>
      <dgm:spPr/>
    </dgm:pt>
    <dgm:pt modelId="{D1652A35-12A8-4B7A-A2C8-96E85BBD96CA}" type="pres">
      <dgm:prSet presAssocID="{8048B2D8-941F-4CA4-A616-F54262BA8478}" presName="sibTrans" presStyleCnt="0"/>
      <dgm:spPr/>
    </dgm:pt>
    <dgm:pt modelId="{61E2BD66-659C-4564-88B4-96ECAAF358D3}" type="pres">
      <dgm:prSet presAssocID="{9C1032EC-83FF-48F3-816D-F6E63942A390}" presName="compNode" presStyleCnt="0"/>
      <dgm:spPr/>
    </dgm:pt>
    <dgm:pt modelId="{972A9B3C-F274-4186-94B0-1EE584908CC5}" type="pres">
      <dgm:prSet presAssocID="{9C1032EC-83FF-48F3-816D-F6E63942A39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53714A72-4D7F-4D99-A9D6-D4F6330D8ACB}" type="pres">
      <dgm:prSet presAssocID="{9C1032EC-83FF-48F3-816D-F6E63942A390}" presName="spaceRect" presStyleCnt="0"/>
      <dgm:spPr/>
    </dgm:pt>
    <dgm:pt modelId="{DA951162-FEB0-4561-8C7E-6EA021FAA51C}" type="pres">
      <dgm:prSet presAssocID="{9C1032EC-83FF-48F3-816D-F6E63942A390}" presName="textRect" presStyleLbl="revTx" presStyleIdx="1" presStyleCnt="5">
        <dgm:presLayoutVars>
          <dgm:chMax val="1"/>
          <dgm:chPref val="1"/>
        </dgm:presLayoutVars>
      </dgm:prSet>
      <dgm:spPr/>
    </dgm:pt>
    <dgm:pt modelId="{9341ACD8-0D06-48AB-A00F-69AD36AA73C7}" type="pres">
      <dgm:prSet presAssocID="{ACEFA780-978F-4FA2-B7F0-6882BBA2E8F3}" presName="sibTrans" presStyleCnt="0"/>
      <dgm:spPr/>
    </dgm:pt>
    <dgm:pt modelId="{5A72849B-625A-42FE-BEA7-64C97ED1991D}" type="pres">
      <dgm:prSet presAssocID="{7F6D53CF-5F32-4509-AA55-A8711CA6571B}" presName="compNode" presStyleCnt="0"/>
      <dgm:spPr/>
    </dgm:pt>
    <dgm:pt modelId="{D082916A-07E5-4496-BB37-C7BE84F2147A}" type="pres">
      <dgm:prSet presAssocID="{7F6D53CF-5F32-4509-AA55-A8711CA6571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85C4774A-95D5-4948-A6A9-72BF39975F76}" type="pres">
      <dgm:prSet presAssocID="{7F6D53CF-5F32-4509-AA55-A8711CA6571B}" presName="spaceRect" presStyleCnt="0"/>
      <dgm:spPr/>
    </dgm:pt>
    <dgm:pt modelId="{43A5769A-FA49-4D48-88B3-5FAD67C4595B}" type="pres">
      <dgm:prSet presAssocID="{7F6D53CF-5F32-4509-AA55-A8711CA6571B}" presName="textRect" presStyleLbl="revTx" presStyleIdx="2" presStyleCnt="5">
        <dgm:presLayoutVars>
          <dgm:chMax val="1"/>
          <dgm:chPref val="1"/>
        </dgm:presLayoutVars>
      </dgm:prSet>
      <dgm:spPr/>
    </dgm:pt>
    <dgm:pt modelId="{58592E64-45D8-4634-BAB9-E16D305605AE}" type="pres">
      <dgm:prSet presAssocID="{E1234BC6-D943-43C8-8D4B-CD48586845CD}" presName="sibTrans" presStyleCnt="0"/>
      <dgm:spPr/>
    </dgm:pt>
    <dgm:pt modelId="{C38278DD-4375-42C3-9DDD-3744AC250D73}" type="pres">
      <dgm:prSet presAssocID="{F40BCEE4-D234-4318-8E35-409A8437E1DC}" presName="compNode" presStyleCnt="0"/>
      <dgm:spPr/>
    </dgm:pt>
    <dgm:pt modelId="{2C577DC1-96D3-4D3B-B848-B500D4A9C59A}" type="pres">
      <dgm:prSet presAssocID="{F40BCEE4-D234-4318-8E35-409A8437E1D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64DD4793-ABDC-4D94-BC3F-163A8EC1C831}" type="pres">
      <dgm:prSet presAssocID="{F40BCEE4-D234-4318-8E35-409A8437E1DC}" presName="spaceRect" presStyleCnt="0"/>
      <dgm:spPr/>
    </dgm:pt>
    <dgm:pt modelId="{44537440-576D-4CBD-900E-741951C4427D}" type="pres">
      <dgm:prSet presAssocID="{F40BCEE4-D234-4318-8E35-409A8437E1DC}" presName="textRect" presStyleLbl="revTx" presStyleIdx="3" presStyleCnt="5" custScaleX="124381">
        <dgm:presLayoutVars>
          <dgm:chMax val="1"/>
          <dgm:chPref val="1"/>
        </dgm:presLayoutVars>
      </dgm:prSet>
      <dgm:spPr/>
    </dgm:pt>
    <dgm:pt modelId="{81FAF279-95FC-4123-9C7E-007D3926F69A}" type="pres">
      <dgm:prSet presAssocID="{ED5D9FC8-1D19-4567-92FF-28D696CB2829}" presName="sibTrans" presStyleCnt="0"/>
      <dgm:spPr/>
    </dgm:pt>
    <dgm:pt modelId="{60A8EBB5-2A62-4343-9D0A-4434FB92F328}" type="pres">
      <dgm:prSet presAssocID="{852CF63F-4575-4ED0-837A-3C062F139A67}" presName="compNode" presStyleCnt="0"/>
      <dgm:spPr/>
    </dgm:pt>
    <dgm:pt modelId="{A42F8A5D-F541-4D85-8359-FDEE37FD7AEF}" type="pres">
      <dgm:prSet presAssocID="{852CF63F-4575-4ED0-837A-3C062F139A6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1839562B-D134-49A7-9CB5-A6A21549FB97}" type="pres">
      <dgm:prSet presAssocID="{852CF63F-4575-4ED0-837A-3C062F139A67}" presName="spaceRect" presStyleCnt="0"/>
      <dgm:spPr/>
    </dgm:pt>
    <dgm:pt modelId="{EF44FC32-043E-4F01-A467-1A7F6F025F1A}" type="pres">
      <dgm:prSet presAssocID="{852CF63F-4575-4ED0-837A-3C062F139A67}" presName="textRect" presStyleLbl="revTx" presStyleIdx="4" presStyleCnt="5" custScaleX="110476">
        <dgm:presLayoutVars>
          <dgm:chMax val="1"/>
          <dgm:chPref val="1"/>
        </dgm:presLayoutVars>
      </dgm:prSet>
      <dgm:spPr/>
    </dgm:pt>
  </dgm:ptLst>
  <dgm:cxnLst>
    <dgm:cxn modelId="{F74F771A-164C-48E8-91A1-A2A99C098C3E}" srcId="{BD4D6CDB-1041-4B43-B50C-5C7B68EC7B00}" destId="{852CF63F-4575-4ED0-837A-3C062F139A67}" srcOrd="4" destOrd="0" parTransId="{9914519F-6D86-47F5-BD25-CB746BDD1325}" sibTransId="{EEC390F4-9E30-417B-BB98-A535668D6DCA}"/>
    <dgm:cxn modelId="{755EE93E-56A1-4175-A8C0-D1DE6ECA1589}" type="presOf" srcId="{852CF63F-4575-4ED0-837A-3C062F139A67}" destId="{EF44FC32-043E-4F01-A467-1A7F6F025F1A}" srcOrd="0" destOrd="0" presId="urn:microsoft.com/office/officeart/2018/2/layout/IconLabelList"/>
    <dgm:cxn modelId="{B4B5FA5D-9334-4BC9-A697-B0EA131F351A}" type="presOf" srcId="{F00A32E5-E5D9-4A0B-B6C6-1DAB434F24F3}" destId="{EF2F2D78-9357-42F8-BB1C-C78A1DE7C8D0}" srcOrd="0" destOrd="0" presId="urn:microsoft.com/office/officeart/2018/2/layout/IconLabelList"/>
    <dgm:cxn modelId="{F685676E-8E2C-4326-AF21-C60C2F89C6FE}" type="presOf" srcId="{9C1032EC-83FF-48F3-816D-F6E63942A390}" destId="{DA951162-FEB0-4561-8C7E-6EA021FAA51C}" srcOrd="0" destOrd="0" presId="urn:microsoft.com/office/officeart/2018/2/layout/IconLabelList"/>
    <dgm:cxn modelId="{42C82A6F-E3B4-42AE-B89E-2E500F0A5B1E}" type="presOf" srcId="{F40BCEE4-D234-4318-8E35-409A8437E1DC}" destId="{44537440-576D-4CBD-900E-741951C4427D}" srcOrd="0" destOrd="0" presId="urn:microsoft.com/office/officeart/2018/2/layout/IconLabelList"/>
    <dgm:cxn modelId="{7205377C-2414-463D-A9F6-1319D86B662C}" srcId="{BD4D6CDB-1041-4B43-B50C-5C7B68EC7B00}" destId="{F40BCEE4-D234-4318-8E35-409A8437E1DC}" srcOrd="3" destOrd="0" parTransId="{B9B45B94-965C-4AE7-9D01-F0C0C5F43509}" sibTransId="{ED5D9FC8-1D19-4567-92FF-28D696CB2829}"/>
    <dgm:cxn modelId="{9E1E3182-7ED5-4F72-A0B4-243A124CB231}" srcId="{BD4D6CDB-1041-4B43-B50C-5C7B68EC7B00}" destId="{F00A32E5-E5D9-4A0B-B6C6-1DAB434F24F3}" srcOrd="0" destOrd="0" parTransId="{5CAB72D1-EA11-4A9A-A167-16D943B3C75B}" sibTransId="{8048B2D8-941F-4CA4-A616-F54262BA8478}"/>
    <dgm:cxn modelId="{1CC186BC-1CC3-4469-B3F0-8B5F72A608EE}" srcId="{BD4D6CDB-1041-4B43-B50C-5C7B68EC7B00}" destId="{9C1032EC-83FF-48F3-816D-F6E63942A390}" srcOrd="1" destOrd="0" parTransId="{864B0D71-2205-4371-B260-DB802F5486C8}" sibTransId="{ACEFA780-978F-4FA2-B7F0-6882BBA2E8F3}"/>
    <dgm:cxn modelId="{33B4DDD2-310D-403F-B65F-D1C8FC32D00F}" type="presOf" srcId="{BD4D6CDB-1041-4B43-B50C-5C7B68EC7B00}" destId="{4E2EBDBF-8817-4992-82A0-7A419468EBD6}" srcOrd="0" destOrd="0" presId="urn:microsoft.com/office/officeart/2018/2/layout/IconLabelList"/>
    <dgm:cxn modelId="{E6D547D4-0713-472D-8CD5-99A22C1321C3}" srcId="{BD4D6CDB-1041-4B43-B50C-5C7B68EC7B00}" destId="{7F6D53CF-5F32-4509-AA55-A8711CA6571B}" srcOrd="2" destOrd="0" parTransId="{DF8938B9-573B-42E5-A37F-AB6297C23821}" sibTransId="{E1234BC6-D943-43C8-8D4B-CD48586845CD}"/>
    <dgm:cxn modelId="{6DD67BEE-5310-42DB-8A0F-E0F2F80029A8}" type="presOf" srcId="{7F6D53CF-5F32-4509-AA55-A8711CA6571B}" destId="{43A5769A-FA49-4D48-88B3-5FAD67C4595B}" srcOrd="0" destOrd="0" presId="urn:microsoft.com/office/officeart/2018/2/layout/IconLabelList"/>
    <dgm:cxn modelId="{5ADA6FE3-708B-4500-855F-70919A5EA611}" type="presParOf" srcId="{4E2EBDBF-8817-4992-82A0-7A419468EBD6}" destId="{3BCFE770-585B-4A41-AACC-5C0F3B6BA7D1}" srcOrd="0" destOrd="0" presId="urn:microsoft.com/office/officeart/2018/2/layout/IconLabelList"/>
    <dgm:cxn modelId="{7F578D67-91D9-45B0-A80C-9B619A2717BF}" type="presParOf" srcId="{3BCFE770-585B-4A41-AACC-5C0F3B6BA7D1}" destId="{CBD3FF1B-D1BE-4A75-B312-A21D5201B467}" srcOrd="0" destOrd="0" presId="urn:microsoft.com/office/officeart/2018/2/layout/IconLabelList"/>
    <dgm:cxn modelId="{FD7E51A6-597C-4F65-A9F8-D6B16FC0735C}" type="presParOf" srcId="{3BCFE770-585B-4A41-AACC-5C0F3B6BA7D1}" destId="{7FCAD5D0-F1DE-47C9-873B-73E08C1FFC31}" srcOrd="1" destOrd="0" presId="urn:microsoft.com/office/officeart/2018/2/layout/IconLabelList"/>
    <dgm:cxn modelId="{35DFCBA9-9422-4A4D-9017-D808C895676C}" type="presParOf" srcId="{3BCFE770-585B-4A41-AACC-5C0F3B6BA7D1}" destId="{EF2F2D78-9357-42F8-BB1C-C78A1DE7C8D0}" srcOrd="2" destOrd="0" presId="urn:microsoft.com/office/officeart/2018/2/layout/IconLabelList"/>
    <dgm:cxn modelId="{1FFBB927-E086-433C-9682-85113163550E}" type="presParOf" srcId="{4E2EBDBF-8817-4992-82A0-7A419468EBD6}" destId="{D1652A35-12A8-4B7A-A2C8-96E85BBD96CA}" srcOrd="1" destOrd="0" presId="urn:microsoft.com/office/officeart/2018/2/layout/IconLabelList"/>
    <dgm:cxn modelId="{770B98A9-0EBD-45FF-8771-5ED2C9813B93}" type="presParOf" srcId="{4E2EBDBF-8817-4992-82A0-7A419468EBD6}" destId="{61E2BD66-659C-4564-88B4-96ECAAF358D3}" srcOrd="2" destOrd="0" presId="urn:microsoft.com/office/officeart/2018/2/layout/IconLabelList"/>
    <dgm:cxn modelId="{42FF1D91-6C49-4182-8320-21C8EA8B49FA}" type="presParOf" srcId="{61E2BD66-659C-4564-88B4-96ECAAF358D3}" destId="{972A9B3C-F274-4186-94B0-1EE584908CC5}" srcOrd="0" destOrd="0" presId="urn:microsoft.com/office/officeart/2018/2/layout/IconLabelList"/>
    <dgm:cxn modelId="{AB9B90E4-6777-44C9-838D-19FD54C7DF7E}" type="presParOf" srcId="{61E2BD66-659C-4564-88B4-96ECAAF358D3}" destId="{53714A72-4D7F-4D99-A9D6-D4F6330D8ACB}" srcOrd="1" destOrd="0" presId="urn:microsoft.com/office/officeart/2018/2/layout/IconLabelList"/>
    <dgm:cxn modelId="{826B052E-7A38-4B94-8D92-232166F580E5}" type="presParOf" srcId="{61E2BD66-659C-4564-88B4-96ECAAF358D3}" destId="{DA951162-FEB0-4561-8C7E-6EA021FAA51C}" srcOrd="2" destOrd="0" presId="urn:microsoft.com/office/officeart/2018/2/layout/IconLabelList"/>
    <dgm:cxn modelId="{0B1D064B-6A6B-46DF-9C68-A84C4603ED9F}" type="presParOf" srcId="{4E2EBDBF-8817-4992-82A0-7A419468EBD6}" destId="{9341ACD8-0D06-48AB-A00F-69AD36AA73C7}" srcOrd="3" destOrd="0" presId="urn:microsoft.com/office/officeart/2018/2/layout/IconLabelList"/>
    <dgm:cxn modelId="{50159F0A-EA9C-4BFB-A3DB-DA899A3E1217}" type="presParOf" srcId="{4E2EBDBF-8817-4992-82A0-7A419468EBD6}" destId="{5A72849B-625A-42FE-BEA7-64C97ED1991D}" srcOrd="4" destOrd="0" presId="urn:microsoft.com/office/officeart/2018/2/layout/IconLabelList"/>
    <dgm:cxn modelId="{C6D6CBEE-4DBD-4DC7-86AF-F098242EB2F0}" type="presParOf" srcId="{5A72849B-625A-42FE-BEA7-64C97ED1991D}" destId="{D082916A-07E5-4496-BB37-C7BE84F2147A}" srcOrd="0" destOrd="0" presId="urn:microsoft.com/office/officeart/2018/2/layout/IconLabelList"/>
    <dgm:cxn modelId="{64DC6410-5494-42AB-9627-C1802373758E}" type="presParOf" srcId="{5A72849B-625A-42FE-BEA7-64C97ED1991D}" destId="{85C4774A-95D5-4948-A6A9-72BF39975F76}" srcOrd="1" destOrd="0" presId="urn:microsoft.com/office/officeart/2018/2/layout/IconLabelList"/>
    <dgm:cxn modelId="{C309C8ED-438D-4DE0-B670-491A94AE5F15}" type="presParOf" srcId="{5A72849B-625A-42FE-BEA7-64C97ED1991D}" destId="{43A5769A-FA49-4D48-88B3-5FAD67C4595B}" srcOrd="2" destOrd="0" presId="urn:microsoft.com/office/officeart/2018/2/layout/IconLabelList"/>
    <dgm:cxn modelId="{43290CED-D3AB-419A-B629-662BFBF7F3E0}" type="presParOf" srcId="{4E2EBDBF-8817-4992-82A0-7A419468EBD6}" destId="{58592E64-45D8-4634-BAB9-E16D305605AE}" srcOrd="5" destOrd="0" presId="urn:microsoft.com/office/officeart/2018/2/layout/IconLabelList"/>
    <dgm:cxn modelId="{94E34F65-11F8-40E6-A1D7-9C5C3A3B4C7F}" type="presParOf" srcId="{4E2EBDBF-8817-4992-82A0-7A419468EBD6}" destId="{C38278DD-4375-42C3-9DDD-3744AC250D73}" srcOrd="6" destOrd="0" presId="urn:microsoft.com/office/officeart/2018/2/layout/IconLabelList"/>
    <dgm:cxn modelId="{64020E18-2ACA-4873-A9D0-4875C94DDAC9}" type="presParOf" srcId="{C38278DD-4375-42C3-9DDD-3744AC250D73}" destId="{2C577DC1-96D3-4D3B-B848-B500D4A9C59A}" srcOrd="0" destOrd="0" presId="urn:microsoft.com/office/officeart/2018/2/layout/IconLabelList"/>
    <dgm:cxn modelId="{EC3E86BD-0125-498B-A043-74C2DF0C632F}" type="presParOf" srcId="{C38278DD-4375-42C3-9DDD-3744AC250D73}" destId="{64DD4793-ABDC-4D94-BC3F-163A8EC1C831}" srcOrd="1" destOrd="0" presId="urn:microsoft.com/office/officeart/2018/2/layout/IconLabelList"/>
    <dgm:cxn modelId="{2E8B829D-E572-48F5-A581-DF69E305406C}" type="presParOf" srcId="{C38278DD-4375-42C3-9DDD-3744AC250D73}" destId="{44537440-576D-4CBD-900E-741951C4427D}" srcOrd="2" destOrd="0" presId="urn:microsoft.com/office/officeart/2018/2/layout/IconLabelList"/>
    <dgm:cxn modelId="{668BA2F4-1585-435A-9FDC-07FE5FF2DF3D}" type="presParOf" srcId="{4E2EBDBF-8817-4992-82A0-7A419468EBD6}" destId="{81FAF279-95FC-4123-9C7E-007D3926F69A}" srcOrd="7" destOrd="0" presId="urn:microsoft.com/office/officeart/2018/2/layout/IconLabelList"/>
    <dgm:cxn modelId="{7E8E09F2-A475-4A9F-9756-1E7881D0AF4D}" type="presParOf" srcId="{4E2EBDBF-8817-4992-82A0-7A419468EBD6}" destId="{60A8EBB5-2A62-4343-9D0A-4434FB92F328}" srcOrd="8" destOrd="0" presId="urn:microsoft.com/office/officeart/2018/2/layout/IconLabelList"/>
    <dgm:cxn modelId="{E3413C39-850E-47A1-85F3-607E1C264202}" type="presParOf" srcId="{60A8EBB5-2A62-4343-9D0A-4434FB92F328}" destId="{A42F8A5D-F541-4D85-8359-FDEE37FD7AEF}" srcOrd="0" destOrd="0" presId="urn:microsoft.com/office/officeart/2018/2/layout/IconLabelList"/>
    <dgm:cxn modelId="{15C036E7-9588-4D89-B071-25141B76B386}" type="presParOf" srcId="{60A8EBB5-2A62-4343-9D0A-4434FB92F328}" destId="{1839562B-D134-49A7-9CB5-A6A21549FB97}" srcOrd="1" destOrd="0" presId="urn:microsoft.com/office/officeart/2018/2/layout/IconLabelList"/>
    <dgm:cxn modelId="{AD4748DF-80A6-45E0-A3B8-108CEAA5B998}" type="presParOf" srcId="{60A8EBB5-2A62-4343-9D0A-4434FB92F328}" destId="{EF44FC32-043E-4F01-A467-1A7F6F025F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F2B126-1487-43B6-B3AF-4DE7A84DDF3B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18F6A5A9-FC50-443E-9916-1C43F2EBFE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b="1" noProof="0" dirty="0"/>
            <a:t>Ferramentas &amp; Bibliotecas:</a:t>
          </a:r>
          <a:br>
            <a:rPr lang="pt-BR" sz="1400" b="1" noProof="0" dirty="0"/>
          </a:br>
          <a:r>
            <a:rPr lang="pt-BR" sz="1400" b="0" noProof="0" dirty="0"/>
            <a:t>Python 3.x, </a:t>
          </a:r>
          <a:r>
            <a:rPr lang="pt-BR" sz="1400" b="0" noProof="0" dirty="0" err="1"/>
            <a:t>requests</a:t>
          </a:r>
          <a:r>
            <a:rPr lang="pt-BR" sz="1400" b="0" noProof="0" dirty="0"/>
            <a:t>, </a:t>
          </a:r>
          <a:r>
            <a:rPr lang="pt-BR" sz="1400" b="0" noProof="0" dirty="0" err="1"/>
            <a:t>graphql-client</a:t>
          </a:r>
          <a:r>
            <a:rPr lang="pt-BR" sz="1400" b="0" noProof="0" dirty="0"/>
            <a:t>, pandas, </a:t>
          </a:r>
          <a:r>
            <a:rPr lang="pt-BR" sz="1400" b="0" noProof="0" dirty="0" err="1"/>
            <a:t>NumPy</a:t>
          </a:r>
          <a:r>
            <a:rPr lang="pt-BR" sz="1400" b="0" noProof="0" dirty="0"/>
            <a:t>, </a:t>
          </a:r>
          <a:r>
            <a:rPr lang="pt-BR" sz="1400" b="0" noProof="0" dirty="0" err="1"/>
            <a:t>SciPy</a:t>
          </a:r>
          <a:r>
            <a:rPr lang="pt-BR" sz="1400" b="0" noProof="0" dirty="0"/>
            <a:t>, </a:t>
          </a:r>
          <a:r>
            <a:rPr lang="pt-BR" sz="1400" b="0" noProof="0" dirty="0" err="1"/>
            <a:t>Matplotlib</a:t>
          </a:r>
          <a:endParaRPr lang="pt-BR" sz="1400" b="0" noProof="0" dirty="0"/>
        </a:p>
      </dgm:t>
    </dgm:pt>
    <dgm:pt modelId="{25CAC1E8-6E65-4BAA-857B-456115258605}" type="parTrans" cxnId="{D49B5C0D-5D44-4CA3-8CB9-69342E2D61DB}">
      <dgm:prSet/>
      <dgm:spPr/>
      <dgm:t>
        <a:bodyPr/>
        <a:lstStyle/>
        <a:p>
          <a:endParaRPr lang="pt-BR"/>
        </a:p>
      </dgm:t>
    </dgm:pt>
    <dgm:pt modelId="{8ED95510-0895-40B1-B15F-7FB42F6F6F03}" type="sibTrans" cxnId="{D49B5C0D-5D44-4CA3-8CB9-69342E2D61DB}">
      <dgm:prSet/>
      <dgm:spPr/>
      <dgm:t>
        <a:bodyPr/>
        <a:lstStyle/>
        <a:p>
          <a:endParaRPr lang="pt-BR"/>
        </a:p>
      </dgm:t>
    </dgm:pt>
    <dgm:pt modelId="{E052D456-B2E5-4178-BE80-00A4DF0481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b="1" noProof="0" dirty="0"/>
            <a:t>Coleta de Dados:</a:t>
          </a:r>
          <a:br>
            <a:rPr lang="pt-BR" sz="1400" b="0" noProof="0" dirty="0"/>
          </a:br>
          <a:r>
            <a:rPr lang="pt-BR" sz="1400" b="0" noProof="0" dirty="0"/>
            <a:t>Scripts automatizados para chamadas REST (GET) e GraphQL (POST)
</a:t>
          </a:r>
          <a:r>
            <a:rPr lang="pt-BR" sz="1400" b="0" noProof="0" dirty="0" err="1"/>
            <a:t>Parsing</a:t>
          </a:r>
          <a:r>
            <a:rPr lang="pt-BR" sz="1400" b="0" noProof="0" dirty="0"/>
            <a:t> de JSON → extração de tempo e tamanho → CSV</a:t>
          </a:r>
        </a:p>
      </dgm:t>
    </dgm:pt>
    <dgm:pt modelId="{0046ED22-712E-487B-94C9-31A45C2FD05F}" type="parTrans" cxnId="{BE2A24C0-A3A2-44DA-A221-C0FB2E2478E6}">
      <dgm:prSet/>
      <dgm:spPr/>
      <dgm:t>
        <a:bodyPr/>
        <a:lstStyle/>
        <a:p>
          <a:endParaRPr lang="pt-BR"/>
        </a:p>
      </dgm:t>
    </dgm:pt>
    <dgm:pt modelId="{5FA4B6D4-1CE5-4346-A61C-2E7AF004FC70}" type="sibTrans" cxnId="{BE2A24C0-A3A2-44DA-A221-C0FB2E2478E6}">
      <dgm:prSet/>
      <dgm:spPr/>
      <dgm:t>
        <a:bodyPr/>
        <a:lstStyle/>
        <a:p>
          <a:endParaRPr lang="pt-BR"/>
        </a:p>
      </dgm:t>
    </dgm:pt>
    <dgm:pt modelId="{7A928847-F4E1-4A41-80A9-5F7E5917A8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400" b="1" noProof="0" dirty="0"/>
            <a:t>Amostra:</a:t>
          </a:r>
          <a:br>
            <a:rPr lang="pt-BR" sz="1400" b="0" noProof="0" dirty="0"/>
          </a:br>
          <a:r>
            <a:rPr lang="pt-BR" sz="1400" b="0" noProof="0" dirty="0"/>
            <a:t>10 repositórios GitHub pareados
30 requisições por API / nível de complexidade</a:t>
          </a:r>
        </a:p>
      </dgm:t>
    </dgm:pt>
    <dgm:pt modelId="{DD646710-66C9-43DD-86B7-22D2838DBCD1}" type="parTrans" cxnId="{F22CD1C8-8BAD-4828-BC39-62801CF329B0}">
      <dgm:prSet/>
      <dgm:spPr/>
      <dgm:t>
        <a:bodyPr/>
        <a:lstStyle/>
        <a:p>
          <a:endParaRPr lang="pt-BR"/>
        </a:p>
      </dgm:t>
    </dgm:pt>
    <dgm:pt modelId="{B58F4341-7ADE-490F-9A3B-38BEAC5CC883}" type="sibTrans" cxnId="{F22CD1C8-8BAD-4828-BC39-62801CF329B0}">
      <dgm:prSet/>
      <dgm:spPr/>
      <dgm:t>
        <a:bodyPr/>
        <a:lstStyle/>
        <a:p>
          <a:endParaRPr lang="pt-BR"/>
        </a:p>
      </dgm:t>
    </dgm:pt>
    <dgm:pt modelId="{BB5B893B-08DF-425A-8D9C-19D38DDB411B}" type="pres">
      <dgm:prSet presAssocID="{F3F2B126-1487-43B6-B3AF-4DE7A84DDF3B}" presName="root" presStyleCnt="0">
        <dgm:presLayoutVars>
          <dgm:dir/>
          <dgm:resizeHandles val="exact"/>
        </dgm:presLayoutVars>
      </dgm:prSet>
      <dgm:spPr/>
    </dgm:pt>
    <dgm:pt modelId="{E8449F0A-01F8-4225-84FD-343AB0F68B90}" type="pres">
      <dgm:prSet presAssocID="{18F6A5A9-FC50-443E-9916-1C43F2EBFECF}" presName="compNode" presStyleCnt="0"/>
      <dgm:spPr/>
    </dgm:pt>
    <dgm:pt modelId="{F2FED2AD-F487-4EB0-9219-1C3F05FD2BFB}" type="pres">
      <dgm:prSet presAssocID="{18F6A5A9-FC50-443E-9916-1C43F2EBFEC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E1266C61-4476-4F47-A28E-D7C4CC35C7D6}" type="pres">
      <dgm:prSet presAssocID="{18F6A5A9-FC50-443E-9916-1C43F2EBFECF}" presName="spaceRect" presStyleCnt="0"/>
      <dgm:spPr/>
    </dgm:pt>
    <dgm:pt modelId="{F58CB987-277D-4EAB-AE95-5CFA88F9EDE7}" type="pres">
      <dgm:prSet presAssocID="{18F6A5A9-FC50-443E-9916-1C43F2EBFECF}" presName="textRect" presStyleLbl="revTx" presStyleIdx="0" presStyleCnt="3">
        <dgm:presLayoutVars>
          <dgm:chMax val="1"/>
          <dgm:chPref val="1"/>
        </dgm:presLayoutVars>
      </dgm:prSet>
      <dgm:spPr/>
    </dgm:pt>
    <dgm:pt modelId="{08211D59-4241-4428-B960-B9DA34E96CB8}" type="pres">
      <dgm:prSet presAssocID="{8ED95510-0895-40B1-B15F-7FB42F6F6F03}" presName="sibTrans" presStyleCnt="0"/>
      <dgm:spPr/>
    </dgm:pt>
    <dgm:pt modelId="{E9E52CBB-7D1C-4243-8BE9-528190EFCF4D}" type="pres">
      <dgm:prSet presAssocID="{E052D456-B2E5-4178-BE80-00A4DF048191}" presName="compNode" presStyleCnt="0"/>
      <dgm:spPr/>
    </dgm:pt>
    <dgm:pt modelId="{337D4029-CC4A-414A-9D99-A2982613034D}" type="pres">
      <dgm:prSet presAssocID="{E052D456-B2E5-4178-BE80-00A4DF0481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0E62303E-17AC-4A7D-AE87-17CF36472127}" type="pres">
      <dgm:prSet presAssocID="{E052D456-B2E5-4178-BE80-00A4DF048191}" presName="spaceRect" presStyleCnt="0"/>
      <dgm:spPr/>
    </dgm:pt>
    <dgm:pt modelId="{3878BF48-6900-4912-B00F-349EFF7E74AE}" type="pres">
      <dgm:prSet presAssocID="{E052D456-B2E5-4178-BE80-00A4DF048191}" presName="textRect" presStyleLbl="revTx" presStyleIdx="1" presStyleCnt="3">
        <dgm:presLayoutVars>
          <dgm:chMax val="1"/>
          <dgm:chPref val="1"/>
        </dgm:presLayoutVars>
      </dgm:prSet>
      <dgm:spPr/>
    </dgm:pt>
    <dgm:pt modelId="{28BE9D5A-515A-4976-9E2B-74328E25E04A}" type="pres">
      <dgm:prSet presAssocID="{5FA4B6D4-1CE5-4346-A61C-2E7AF004FC70}" presName="sibTrans" presStyleCnt="0"/>
      <dgm:spPr/>
    </dgm:pt>
    <dgm:pt modelId="{0DF12FD6-7875-4940-9EF5-B185C0AD9396}" type="pres">
      <dgm:prSet presAssocID="{7A928847-F4E1-4A41-80A9-5F7E5917A828}" presName="compNode" presStyleCnt="0"/>
      <dgm:spPr/>
    </dgm:pt>
    <dgm:pt modelId="{669AC71A-2DC7-42C7-B902-5AB559DB72E8}" type="pres">
      <dgm:prSet presAssocID="{7A928847-F4E1-4A41-80A9-5F7E5917A8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017B24E8-FAEB-4BD4-BBD1-460EE7F25D68}" type="pres">
      <dgm:prSet presAssocID="{7A928847-F4E1-4A41-80A9-5F7E5917A828}" presName="spaceRect" presStyleCnt="0"/>
      <dgm:spPr/>
    </dgm:pt>
    <dgm:pt modelId="{C83ACE47-4CA0-4534-8B3C-35C89FCB89A0}" type="pres">
      <dgm:prSet presAssocID="{7A928847-F4E1-4A41-80A9-5F7E5917A82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9B5C0D-5D44-4CA3-8CB9-69342E2D61DB}" srcId="{F3F2B126-1487-43B6-B3AF-4DE7A84DDF3B}" destId="{18F6A5A9-FC50-443E-9916-1C43F2EBFECF}" srcOrd="0" destOrd="0" parTransId="{25CAC1E8-6E65-4BAA-857B-456115258605}" sibTransId="{8ED95510-0895-40B1-B15F-7FB42F6F6F03}"/>
    <dgm:cxn modelId="{91AACA1A-8C6D-4182-8E6E-3F7E92A8677F}" type="presOf" srcId="{18F6A5A9-FC50-443E-9916-1C43F2EBFECF}" destId="{F58CB987-277D-4EAB-AE95-5CFA88F9EDE7}" srcOrd="0" destOrd="0" presId="urn:microsoft.com/office/officeart/2018/2/layout/IconLabelList"/>
    <dgm:cxn modelId="{BE2A24C0-A3A2-44DA-A221-C0FB2E2478E6}" srcId="{F3F2B126-1487-43B6-B3AF-4DE7A84DDF3B}" destId="{E052D456-B2E5-4178-BE80-00A4DF048191}" srcOrd="1" destOrd="0" parTransId="{0046ED22-712E-487B-94C9-31A45C2FD05F}" sibTransId="{5FA4B6D4-1CE5-4346-A61C-2E7AF004FC70}"/>
    <dgm:cxn modelId="{F22CD1C8-8BAD-4828-BC39-62801CF329B0}" srcId="{F3F2B126-1487-43B6-B3AF-4DE7A84DDF3B}" destId="{7A928847-F4E1-4A41-80A9-5F7E5917A828}" srcOrd="2" destOrd="0" parTransId="{DD646710-66C9-43DD-86B7-22D2838DBCD1}" sibTransId="{B58F4341-7ADE-490F-9A3B-38BEAC5CC883}"/>
    <dgm:cxn modelId="{1D990DE2-6A4D-4B71-B701-F8374823A205}" type="presOf" srcId="{F3F2B126-1487-43B6-B3AF-4DE7A84DDF3B}" destId="{BB5B893B-08DF-425A-8D9C-19D38DDB411B}" srcOrd="0" destOrd="0" presId="urn:microsoft.com/office/officeart/2018/2/layout/IconLabelList"/>
    <dgm:cxn modelId="{A11AE9E2-E7D0-4B98-8ABB-90FA27A335DC}" type="presOf" srcId="{E052D456-B2E5-4178-BE80-00A4DF048191}" destId="{3878BF48-6900-4912-B00F-349EFF7E74AE}" srcOrd="0" destOrd="0" presId="urn:microsoft.com/office/officeart/2018/2/layout/IconLabelList"/>
    <dgm:cxn modelId="{1C595AE7-534E-4AF0-A034-994B1CE398C3}" type="presOf" srcId="{7A928847-F4E1-4A41-80A9-5F7E5917A828}" destId="{C83ACE47-4CA0-4534-8B3C-35C89FCB89A0}" srcOrd="0" destOrd="0" presId="urn:microsoft.com/office/officeart/2018/2/layout/IconLabelList"/>
    <dgm:cxn modelId="{8B2ACC9E-F8AC-45A7-BC27-0993E8DF7A96}" type="presParOf" srcId="{BB5B893B-08DF-425A-8D9C-19D38DDB411B}" destId="{E8449F0A-01F8-4225-84FD-343AB0F68B90}" srcOrd="0" destOrd="0" presId="urn:microsoft.com/office/officeart/2018/2/layout/IconLabelList"/>
    <dgm:cxn modelId="{5A9373B3-153D-4B44-905F-921D2529CFB4}" type="presParOf" srcId="{E8449F0A-01F8-4225-84FD-343AB0F68B90}" destId="{F2FED2AD-F487-4EB0-9219-1C3F05FD2BFB}" srcOrd="0" destOrd="0" presId="urn:microsoft.com/office/officeart/2018/2/layout/IconLabelList"/>
    <dgm:cxn modelId="{38FCC1D9-2AA3-4C76-B294-8C95ACD073A5}" type="presParOf" srcId="{E8449F0A-01F8-4225-84FD-343AB0F68B90}" destId="{E1266C61-4476-4F47-A28E-D7C4CC35C7D6}" srcOrd="1" destOrd="0" presId="urn:microsoft.com/office/officeart/2018/2/layout/IconLabelList"/>
    <dgm:cxn modelId="{6A260574-0146-45F5-A8A3-02B46C4FA17D}" type="presParOf" srcId="{E8449F0A-01F8-4225-84FD-343AB0F68B90}" destId="{F58CB987-277D-4EAB-AE95-5CFA88F9EDE7}" srcOrd="2" destOrd="0" presId="urn:microsoft.com/office/officeart/2018/2/layout/IconLabelList"/>
    <dgm:cxn modelId="{6A7BC3E0-8443-4C74-9C24-5E73866609C1}" type="presParOf" srcId="{BB5B893B-08DF-425A-8D9C-19D38DDB411B}" destId="{08211D59-4241-4428-B960-B9DA34E96CB8}" srcOrd="1" destOrd="0" presId="urn:microsoft.com/office/officeart/2018/2/layout/IconLabelList"/>
    <dgm:cxn modelId="{C904E5FC-44C7-4167-A580-90BBB7E27EE4}" type="presParOf" srcId="{BB5B893B-08DF-425A-8D9C-19D38DDB411B}" destId="{E9E52CBB-7D1C-4243-8BE9-528190EFCF4D}" srcOrd="2" destOrd="0" presId="urn:microsoft.com/office/officeart/2018/2/layout/IconLabelList"/>
    <dgm:cxn modelId="{B1CE6000-926E-4A27-A3D5-BA14F245C740}" type="presParOf" srcId="{E9E52CBB-7D1C-4243-8BE9-528190EFCF4D}" destId="{337D4029-CC4A-414A-9D99-A2982613034D}" srcOrd="0" destOrd="0" presId="urn:microsoft.com/office/officeart/2018/2/layout/IconLabelList"/>
    <dgm:cxn modelId="{C98F33CC-026A-4F9A-A401-9AB5F426E540}" type="presParOf" srcId="{E9E52CBB-7D1C-4243-8BE9-528190EFCF4D}" destId="{0E62303E-17AC-4A7D-AE87-17CF36472127}" srcOrd="1" destOrd="0" presId="urn:microsoft.com/office/officeart/2018/2/layout/IconLabelList"/>
    <dgm:cxn modelId="{EF36BD65-7340-444E-A36B-DE79D71B9867}" type="presParOf" srcId="{E9E52CBB-7D1C-4243-8BE9-528190EFCF4D}" destId="{3878BF48-6900-4912-B00F-349EFF7E74AE}" srcOrd="2" destOrd="0" presId="urn:microsoft.com/office/officeart/2018/2/layout/IconLabelList"/>
    <dgm:cxn modelId="{7EB2AF22-12B0-481A-9107-C1D2853C4157}" type="presParOf" srcId="{BB5B893B-08DF-425A-8D9C-19D38DDB411B}" destId="{28BE9D5A-515A-4976-9E2B-74328E25E04A}" srcOrd="3" destOrd="0" presId="urn:microsoft.com/office/officeart/2018/2/layout/IconLabelList"/>
    <dgm:cxn modelId="{F2D6C8C5-F46A-4E2E-AC49-687B892981B4}" type="presParOf" srcId="{BB5B893B-08DF-425A-8D9C-19D38DDB411B}" destId="{0DF12FD6-7875-4940-9EF5-B185C0AD9396}" srcOrd="4" destOrd="0" presId="urn:microsoft.com/office/officeart/2018/2/layout/IconLabelList"/>
    <dgm:cxn modelId="{67EE1137-4802-4AA9-94CA-A9162A94A434}" type="presParOf" srcId="{0DF12FD6-7875-4940-9EF5-B185C0AD9396}" destId="{669AC71A-2DC7-42C7-B902-5AB559DB72E8}" srcOrd="0" destOrd="0" presId="urn:microsoft.com/office/officeart/2018/2/layout/IconLabelList"/>
    <dgm:cxn modelId="{6017559E-78A6-4A4B-8FFC-4172534FDBEA}" type="presParOf" srcId="{0DF12FD6-7875-4940-9EF5-B185C0AD9396}" destId="{017B24E8-FAEB-4BD4-BBD1-460EE7F25D68}" srcOrd="1" destOrd="0" presId="urn:microsoft.com/office/officeart/2018/2/layout/IconLabelList"/>
    <dgm:cxn modelId="{636B7EDD-F177-4072-A230-846717C3B722}" type="presParOf" srcId="{0DF12FD6-7875-4940-9EF5-B185C0AD9396}" destId="{C83ACE47-4CA0-4534-8B3C-35C89FCB89A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F2B126-1487-43B6-B3AF-4DE7A84DDF3B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</dgm:pt>
    <dgm:pt modelId="{E5D52802-BFB5-49BF-B5DB-8805D357536B}">
      <dgm:prSet phldrT="[Texto]" custT="1"/>
      <dgm:spPr/>
      <dgm:t>
        <a:bodyPr/>
        <a:lstStyle/>
        <a:p>
          <a:pPr algn="l">
            <a:lnSpc>
              <a:spcPct val="100000"/>
            </a:lnSpc>
          </a:pPr>
          <a:r>
            <a:rPr lang="pt-BR" sz="1600" noProof="0" dirty="0"/>
            <a:t>1. </a:t>
          </a:r>
          <a:r>
            <a:rPr lang="pt-BR" sz="1600" b="1" noProof="0" dirty="0"/>
            <a:t>Preparar consulta</a:t>
          </a:r>
          <a:br>
            <a:rPr lang="pt-BR" sz="1600" b="1" noProof="0" dirty="0"/>
          </a:br>
          <a:r>
            <a:rPr lang="pt-BR" sz="1600" b="1" noProof="0" dirty="0"/>
            <a:t>     </a:t>
          </a:r>
          <a:r>
            <a:rPr lang="pt-BR" sz="1600" noProof="0" dirty="0"/>
            <a:t>– REST: </a:t>
          </a:r>
          <a:r>
            <a:rPr lang="pt-BR" sz="1600" noProof="0" dirty="0">
              <a:latin typeface="Courier New" panose="02070309020205020404" pitchFamily="49" charset="0"/>
              <a:cs typeface="Courier New" panose="02070309020205020404" pitchFamily="49" charset="0"/>
            </a:rPr>
            <a:t>GET /</a:t>
          </a:r>
          <a:r>
            <a:rPr lang="pt-BR" sz="1600" noProof="0" dirty="0" err="1">
              <a:latin typeface="Courier New" panose="02070309020205020404" pitchFamily="49" charset="0"/>
              <a:cs typeface="Courier New" panose="02070309020205020404" pitchFamily="49" charset="0"/>
            </a:rPr>
            <a:t>repos</a:t>
          </a:r>
          <a:r>
            <a:rPr lang="pt-BR" sz="1600" noProof="0" dirty="0">
              <a:latin typeface="Courier New" panose="02070309020205020404" pitchFamily="49" charset="0"/>
              <a:cs typeface="Courier New" panose="02070309020205020404" pitchFamily="49" charset="0"/>
            </a:rPr>
            <a:t>/{</a:t>
          </a:r>
          <a:r>
            <a:rPr lang="pt-BR" sz="1600" noProof="0" dirty="0" err="1">
              <a:latin typeface="Courier New" panose="02070309020205020404" pitchFamily="49" charset="0"/>
              <a:cs typeface="Courier New" panose="02070309020205020404" pitchFamily="49" charset="0"/>
            </a:rPr>
            <a:t>owner</a:t>
          </a:r>
          <a:r>
            <a:rPr lang="pt-BR" sz="1600" noProof="0" dirty="0">
              <a:latin typeface="Courier New" panose="02070309020205020404" pitchFamily="49" charset="0"/>
              <a:cs typeface="Courier New" panose="02070309020205020404" pitchFamily="49" charset="0"/>
            </a:rPr>
            <a:t>}/{</a:t>
          </a:r>
          <a:r>
            <a:rPr lang="pt-BR" sz="1600" noProof="0" dirty="0" err="1">
              <a:latin typeface="Courier New" panose="02070309020205020404" pitchFamily="49" charset="0"/>
              <a:cs typeface="Courier New" panose="02070309020205020404" pitchFamily="49" charset="0"/>
            </a:rPr>
            <a:t>repo</a:t>
          </a:r>
          <a:r>
            <a:rPr lang="pt-BR" sz="1600" noProof="0" dirty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br>
            <a:rPr lang="pt-BR" sz="1600" noProof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pt-BR" sz="1600" noProof="0" dirty="0"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lang="pt-BR" sz="1600" noProof="0" dirty="0"/>
            <a:t>– GraphQL: query equivalente</a:t>
          </a:r>
        </a:p>
      </dgm:t>
    </dgm:pt>
    <dgm:pt modelId="{DBFFDEFC-1C23-4320-8BBE-078DE41D7E8F}" type="sibTrans" cxnId="{588312A0-2C53-453A-AB8C-E7E6D9CC3987}">
      <dgm:prSet phldrT="01"/>
      <dgm:spPr/>
      <dgm:t>
        <a:bodyPr/>
        <a:lstStyle/>
        <a:p>
          <a:pPr>
            <a:lnSpc>
              <a:spcPct val="100000"/>
            </a:lnSpc>
          </a:pPr>
          <a:endParaRPr lang="pt-BR" sz="1600" noProof="0" dirty="0"/>
        </a:p>
      </dgm:t>
    </dgm:pt>
    <dgm:pt modelId="{DBC96B6E-4EFA-4AE0-8E35-7D7ABC54EADC}" type="parTrans" cxnId="{588312A0-2C53-453A-AB8C-E7E6D9CC3987}">
      <dgm:prSet/>
      <dgm:spPr/>
      <dgm:t>
        <a:bodyPr/>
        <a:lstStyle/>
        <a:p>
          <a:endParaRPr lang="pt-BR" sz="1600"/>
        </a:p>
      </dgm:t>
    </dgm:pt>
    <dgm:pt modelId="{EA999B8A-E8F8-496B-82B2-1869BB3133DA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pt-BR" sz="1600" noProof="0" dirty="0"/>
            <a:t>2. </a:t>
          </a:r>
          <a:r>
            <a:rPr lang="pt-BR" sz="1600" b="1" noProof="0" dirty="0"/>
            <a:t>Executar</a:t>
          </a:r>
          <a:r>
            <a:rPr lang="pt-BR" sz="1600" noProof="0" dirty="0"/>
            <a:t> 30 requisições sequenciais</a:t>
          </a:r>
        </a:p>
      </dgm:t>
    </dgm:pt>
    <dgm:pt modelId="{C3FACBF4-93FB-4BB3-AC50-51C999E6AF48}" type="sibTrans" cxnId="{F0F22AC5-82CD-438B-9DE9-B0870DEA90D0}">
      <dgm:prSet/>
      <dgm:spPr/>
      <dgm:t>
        <a:bodyPr/>
        <a:lstStyle/>
        <a:p>
          <a:pPr>
            <a:lnSpc>
              <a:spcPct val="100000"/>
            </a:lnSpc>
          </a:pPr>
          <a:endParaRPr lang="pt-BR" sz="1600" noProof="0" dirty="0"/>
        </a:p>
      </dgm:t>
    </dgm:pt>
    <dgm:pt modelId="{57A5D8F6-E3DA-4D7A-8E30-E2152AAA2C76}" type="parTrans" cxnId="{F0F22AC5-82CD-438B-9DE9-B0870DEA90D0}">
      <dgm:prSet/>
      <dgm:spPr/>
      <dgm:t>
        <a:bodyPr/>
        <a:lstStyle/>
        <a:p>
          <a:endParaRPr lang="pt-BR" sz="1600"/>
        </a:p>
      </dgm:t>
    </dgm:pt>
    <dgm:pt modelId="{8818022F-F3E7-4D70-887E-CCB88FFD4951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pt-BR" sz="1600" noProof="0" dirty="0"/>
            <a:t>3. </a:t>
          </a:r>
          <a:r>
            <a:rPr lang="pt-BR" sz="1600" b="1" noProof="0" dirty="0"/>
            <a:t>Registrar</a:t>
          </a:r>
          <a:r>
            <a:rPr lang="pt-BR" sz="1600" noProof="0" dirty="0"/>
            <a:t> tempo (s) e tamanho (bytes) de cada resposta</a:t>
          </a:r>
        </a:p>
      </dgm:t>
    </dgm:pt>
    <dgm:pt modelId="{7FC1E795-2FA2-4DB9-8FBE-D59339D19E3A}" type="sibTrans" cxnId="{E54E4ADE-A0FE-4509-9C4F-9D27B0FC9F5F}">
      <dgm:prSet/>
      <dgm:spPr/>
      <dgm:t>
        <a:bodyPr/>
        <a:lstStyle/>
        <a:p>
          <a:pPr>
            <a:lnSpc>
              <a:spcPct val="100000"/>
            </a:lnSpc>
          </a:pPr>
          <a:endParaRPr lang="pt-BR" sz="1600" noProof="0" dirty="0"/>
        </a:p>
      </dgm:t>
    </dgm:pt>
    <dgm:pt modelId="{6C3609F1-BBC9-4C8C-AACF-9739D09B67A0}" type="parTrans" cxnId="{E54E4ADE-A0FE-4509-9C4F-9D27B0FC9F5F}">
      <dgm:prSet/>
      <dgm:spPr/>
      <dgm:t>
        <a:bodyPr/>
        <a:lstStyle/>
        <a:p>
          <a:endParaRPr lang="pt-BR" sz="1600"/>
        </a:p>
      </dgm:t>
    </dgm:pt>
    <dgm:pt modelId="{7A4B588C-A01B-42CD-AB0E-D67DFD2C8C9D}">
      <dgm:prSet custT="1"/>
      <dgm:spPr/>
      <dgm:t>
        <a:bodyPr/>
        <a:lstStyle/>
        <a:p>
          <a:pPr>
            <a:lnSpc>
              <a:spcPct val="200000"/>
            </a:lnSpc>
          </a:pPr>
          <a:r>
            <a:rPr lang="pt-BR" sz="1600" noProof="0" dirty="0"/>
            <a:t>4.</a:t>
          </a:r>
          <a:r>
            <a:rPr lang="pt-BR" sz="1600" b="1" noProof="0" dirty="0"/>
            <a:t> Calcular</a:t>
          </a:r>
          <a:r>
            <a:rPr lang="pt-BR" sz="1600" noProof="0" dirty="0"/>
            <a:t> médias e comparar resultados</a:t>
          </a:r>
        </a:p>
      </dgm:t>
    </dgm:pt>
    <dgm:pt modelId="{34131E0C-E2C8-454A-92A5-25B61470A2BB}" type="sibTrans" cxnId="{A7ABCD9B-F135-4B5E-A471-799EC572116B}">
      <dgm:prSet/>
      <dgm:spPr/>
      <dgm:t>
        <a:bodyPr/>
        <a:lstStyle/>
        <a:p>
          <a:endParaRPr lang="pt-BR" sz="1600"/>
        </a:p>
      </dgm:t>
    </dgm:pt>
    <dgm:pt modelId="{4D68BEFC-3A32-414B-946D-48BDBA293186}" type="parTrans" cxnId="{A7ABCD9B-F135-4B5E-A471-799EC572116B}">
      <dgm:prSet/>
      <dgm:spPr/>
      <dgm:t>
        <a:bodyPr/>
        <a:lstStyle/>
        <a:p>
          <a:endParaRPr lang="pt-BR" sz="1600"/>
        </a:p>
      </dgm:t>
    </dgm:pt>
    <dgm:pt modelId="{E032B454-31BE-4CA6-AC29-41CD95AEB4C1}" type="pres">
      <dgm:prSet presAssocID="{F3F2B126-1487-43B6-B3AF-4DE7A84DDF3B}" presName="vert0" presStyleCnt="0">
        <dgm:presLayoutVars>
          <dgm:dir/>
          <dgm:animOne val="branch"/>
          <dgm:animLvl val="lvl"/>
        </dgm:presLayoutVars>
      </dgm:prSet>
      <dgm:spPr/>
    </dgm:pt>
    <dgm:pt modelId="{881CFC99-31E6-4FD0-8972-8E2275E21915}" type="pres">
      <dgm:prSet presAssocID="{E5D52802-BFB5-49BF-B5DB-8805D357536B}" presName="thickLine" presStyleLbl="alignNode1" presStyleIdx="0" presStyleCnt="4"/>
      <dgm:spPr/>
    </dgm:pt>
    <dgm:pt modelId="{6686939D-405B-4A07-8425-C5E2D2750480}" type="pres">
      <dgm:prSet presAssocID="{E5D52802-BFB5-49BF-B5DB-8805D357536B}" presName="horz1" presStyleCnt="0"/>
      <dgm:spPr/>
    </dgm:pt>
    <dgm:pt modelId="{AD589F23-BE26-4B8E-9D53-DE8811991C69}" type="pres">
      <dgm:prSet presAssocID="{E5D52802-BFB5-49BF-B5DB-8805D357536B}" presName="tx1" presStyleLbl="revTx" presStyleIdx="0" presStyleCnt="4"/>
      <dgm:spPr/>
    </dgm:pt>
    <dgm:pt modelId="{A6094F9B-D251-44A1-BE5F-6C2856B50BAA}" type="pres">
      <dgm:prSet presAssocID="{E5D52802-BFB5-49BF-B5DB-8805D357536B}" presName="vert1" presStyleCnt="0"/>
      <dgm:spPr/>
    </dgm:pt>
    <dgm:pt modelId="{6CE018C1-366F-48E6-B46E-98E02211E5ED}" type="pres">
      <dgm:prSet presAssocID="{EA999B8A-E8F8-496B-82B2-1869BB3133DA}" presName="thickLine" presStyleLbl="alignNode1" presStyleIdx="1" presStyleCnt="4"/>
      <dgm:spPr/>
    </dgm:pt>
    <dgm:pt modelId="{218310BD-BAEC-43BA-905D-F931A2146D4B}" type="pres">
      <dgm:prSet presAssocID="{EA999B8A-E8F8-496B-82B2-1869BB3133DA}" presName="horz1" presStyleCnt="0"/>
      <dgm:spPr/>
    </dgm:pt>
    <dgm:pt modelId="{F93B9A02-4994-48DF-8A66-747BBF4FB62B}" type="pres">
      <dgm:prSet presAssocID="{EA999B8A-E8F8-496B-82B2-1869BB3133DA}" presName="tx1" presStyleLbl="revTx" presStyleIdx="1" presStyleCnt="4"/>
      <dgm:spPr/>
    </dgm:pt>
    <dgm:pt modelId="{B7561051-4683-4B74-9B7F-FB3E64FC86B8}" type="pres">
      <dgm:prSet presAssocID="{EA999B8A-E8F8-496B-82B2-1869BB3133DA}" presName="vert1" presStyleCnt="0"/>
      <dgm:spPr/>
    </dgm:pt>
    <dgm:pt modelId="{CF79734E-6271-4F47-9986-52A5FF9A3C7E}" type="pres">
      <dgm:prSet presAssocID="{8818022F-F3E7-4D70-887E-CCB88FFD4951}" presName="thickLine" presStyleLbl="alignNode1" presStyleIdx="2" presStyleCnt="4"/>
      <dgm:spPr/>
    </dgm:pt>
    <dgm:pt modelId="{A188EEF4-617C-48BC-A7A9-A10253FB47CF}" type="pres">
      <dgm:prSet presAssocID="{8818022F-F3E7-4D70-887E-CCB88FFD4951}" presName="horz1" presStyleCnt="0"/>
      <dgm:spPr/>
    </dgm:pt>
    <dgm:pt modelId="{9CE37942-3A69-4B7B-B331-C0B425E0319C}" type="pres">
      <dgm:prSet presAssocID="{8818022F-F3E7-4D70-887E-CCB88FFD4951}" presName="tx1" presStyleLbl="revTx" presStyleIdx="2" presStyleCnt="4"/>
      <dgm:spPr/>
    </dgm:pt>
    <dgm:pt modelId="{0A4F677A-E251-4E42-AB27-DE49BB0C8CAC}" type="pres">
      <dgm:prSet presAssocID="{8818022F-F3E7-4D70-887E-CCB88FFD4951}" presName="vert1" presStyleCnt="0"/>
      <dgm:spPr/>
    </dgm:pt>
    <dgm:pt modelId="{06B28D38-A909-42B6-B97F-A6BE44E48527}" type="pres">
      <dgm:prSet presAssocID="{7A4B588C-A01B-42CD-AB0E-D67DFD2C8C9D}" presName="thickLine" presStyleLbl="alignNode1" presStyleIdx="3" presStyleCnt="4"/>
      <dgm:spPr/>
    </dgm:pt>
    <dgm:pt modelId="{60440A8B-0C27-4B4D-8728-38C4E10DB99B}" type="pres">
      <dgm:prSet presAssocID="{7A4B588C-A01B-42CD-AB0E-D67DFD2C8C9D}" presName="horz1" presStyleCnt="0"/>
      <dgm:spPr/>
    </dgm:pt>
    <dgm:pt modelId="{1DC968D9-91DE-4C16-8865-97E07FEA6B8C}" type="pres">
      <dgm:prSet presAssocID="{7A4B588C-A01B-42CD-AB0E-D67DFD2C8C9D}" presName="tx1" presStyleLbl="revTx" presStyleIdx="3" presStyleCnt="4"/>
      <dgm:spPr/>
    </dgm:pt>
    <dgm:pt modelId="{E5AC3AF5-00DD-4797-BF38-3057789190FB}" type="pres">
      <dgm:prSet presAssocID="{7A4B588C-A01B-42CD-AB0E-D67DFD2C8C9D}" presName="vert1" presStyleCnt="0"/>
      <dgm:spPr/>
    </dgm:pt>
  </dgm:ptLst>
  <dgm:cxnLst>
    <dgm:cxn modelId="{2E5ACB2B-F8A2-4B91-8A3E-0DFE557FF973}" type="presOf" srcId="{F3F2B126-1487-43B6-B3AF-4DE7A84DDF3B}" destId="{E032B454-31BE-4CA6-AC29-41CD95AEB4C1}" srcOrd="0" destOrd="0" presId="urn:microsoft.com/office/officeart/2008/layout/LinedList"/>
    <dgm:cxn modelId="{DE19E22D-8645-4C76-BDB3-F7F63E7093AE}" type="presOf" srcId="{E5D52802-BFB5-49BF-B5DB-8805D357536B}" destId="{AD589F23-BE26-4B8E-9D53-DE8811991C69}" srcOrd="0" destOrd="0" presId="urn:microsoft.com/office/officeart/2008/layout/LinedList"/>
    <dgm:cxn modelId="{A9848936-79ED-4303-B7EC-A424BAEB5769}" type="presOf" srcId="{EA999B8A-E8F8-496B-82B2-1869BB3133DA}" destId="{F93B9A02-4994-48DF-8A66-747BBF4FB62B}" srcOrd="0" destOrd="0" presId="urn:microsoft.com/office/officeart/2008/layout/LinedList"/>
    <dgm:cxn modelId="{A7ABCD9B-F135-4B5E-A471-799EC572116B}" srcId="{F3F2B126-1487-43B6-B3AF-4DE7A84DDF3B}" destId="{7A4B588C-A01B-42CD-AB0E-D67DFD2C8C9D}" srcOrd="3" destOrd="0" parTransId="{4D68BEFC-3A32-414B-946D-48BDBA293186}" sibTransId="{34131E0C-E2C8-454A-92A5-25B61470A2BB}"/>
    <dgm:cxn modelId="{588312A0-2C53-453A-AB8C-E7E6D9CC3987}" srcId="{F3F2B126-1487-43B6-B3AF-4DE7A84DDF3B}" destId="{E5D52802-BFB5-49BF-B5DB-8805D357536B}" srcOrd="0" destOrd="0" parTransId="{DBC96B6E-4EFA-4AE0-8E35-7D7ABC54EADC}" sibTransId="{DBFFDEFC-1C23-4320-8BBE-078DE41D7E8F}"/>
    <dgm:cxn modelId="{95385AB0-C113-491E-ABCF-714467F64342}" type="presOf" srcId="{7A4B588C-A01B-42CD-AB0E-D67DFD2C8C9D}" destId="{1DC968D9-91DE-4C16-8865-97E07FEA6B8C}" srcOrd="0" destOrd="0" presId="urn:microsoft.com/office/officeart/2008/layout/LinedList"/>
    <dgm:cxn modelId="{11D043B6-5CA5-47D8-96C4-21F68B7523B5}" type="presOf" srcId="{8818022F-F3E7-4D70-887E-CCB88FFD4951}" destId="{9CE37942-3A69-4B7B-B331-C0B425E0319C}" srcOrd="0" destOrd="0" presId="urn:microsoft.com/office/officeart/2008/layout/LinedList"/>
    <dgm:cxn modelId="{F0F22AC5-82CD-438B-9DE9-B0870DEA90D0}" srcId="{F3F2B126-1487-43B6-B3AF-4DE7A84DDF3B}" destId="{EA999B8A-E8F8-496B-82B2-1869BB3133DA}" srcOrd="1" destOrd="0" parTransId="{57A5D8F6-E3DA-4D7A-8E30-E2152AAA2C76}" sibTransId="{C3FACBF4-93FB-4BB3-AC50-51C999E6AF48}"/>
    <dgm:cxn modelId="{E54E4ADE-A0FE-4509-9C4F-9D27B0FC9F5F}" srcId="{F3F2B126-1487-43B6-B3AF-4DE7A84DDF3B}" destId="{8818022F-F3E7-4D70-887E-CCB88FFD4951}" srcOrd="2" destOrd="0" parTransId="{6C3609F1-BBC9-4C8C-AACF-9739D09B67A0}" sibTransId="{7FC1E795-2FA2-4DB9-8FBE-D59339D19E3A}"/>
    <dgm:cxn modelId="{7B70A6D0-F09E-45F4-B1CB-5211A1AC09D1}" type="presParOf" srcId="{E032B454-31BE-4CA6-AC29-41CD95AEB4C1}" destId="{881CFC99-31E6-4FD0-8972-8E2275E21915}" srcOrd="0" destOrd="0" presId="urn:microsoft.com/office/officeart/2008/layout/LinedList"/>
    <dgm:cxn modelId="{B65D65EA-0B13-4DEF-B902-5429BD20EA77}" type="presParOf" srcId="{E032B454-31BE-4CA6-AC29-41CD95AEB4C1}" destId="{6686939D-405B-4A07-8425-C5E2D2750480}" srcOrd="1" destOrd="0" presId="urn:microsoft.com/office/officeart/2008/layout/LinedList"/>
    <dgm:cxn modelId="{8ED20309-CB85-4B36-9622-4D205B669799}" type="presParOf" srcId="{6686939D-405B-4A07-8425-C5E2D2750480}" destId="{AD589F23-BE26-4B8E-9D53-DE8811991C69}" srcOrd="0" destOrd="0" presId="urn:microsoft.com/office/officeart/2008/layout/LinedList"/>
    <dgm:cxn modelId="{3BD46E49-A223-4C01-9728-B9A48B089BAF}" type="presParOf" srcId="{6686939D-405B-4A07-8425-C5E2D2750480}" destId="{A6094F9B-D251-44A1-BE5F-6C2856B50BAA}" srcOrd="1" destOrd="0" presId="urn:microsoft.com/office/officeart/2008/layout/LinedList"/>
    <dgm:cxn modelId="{CA6FE671-5334-4594-B91C-0F72BA131F3D}" type="presParOf" srcId="{E032B454-31BE-4CA6-AC29-41CD95AEB4C1}" destId="{6CE018C1-366F-48E6-B46E-98E02211E5ED}" srcOrd="2" destOrd="0" presId="urn:microsoft.com/office/officeart/2008/layout/LinedList"/>
    <dgm:cxn modelId="{001B88A0-EF2D-444E-B2FA-FD50A09E5ADF}" type="presParOf" srcId="{E032B454-31BE-4CA6-AC29-41CD95AEB4C1}" destId="{218310BD-BAEC-43BA-905D-F931A2146D4B}" srcOrd="3" destOrd="0" presId="urn:microsoft.com/office/officeart/2008/layout/LinedList"/>
    <dgm:cxn modelId="{462C7549-4AA3-4544-ADD5-6486CB6BD4C4}" type="presParOf" srcId="{218310BD-BAEC-43BA-905D-F931A2146D4B}" destId="{F93B9A02-4994-48DF-8A66-747BBF4FB62B}" srcOrd="0" destOrd="0" presId="urn:microsoft.com/office/officeart/2008/layout/LinedList"/>
    <dgm:cxn modelId="{5C923652-6EA2-4BAB-815F-F0587A2C7601}" type="presParOf" srcId="{218310BD-BAEC-43BA-905D-F931A2146D4B}" destId="{B7561051-4683-4B74-9B7F-FB3E64FC86B8}" srcOrd="1" destOrd="0" presId="urn:microsoft.com/office/officeart/2008/layout/LinedList"/>
    <dgm:cxn modelId="{45B748C2-4BC0-4145-B2E5-832F762C6A50}" type="presParOf" srcId="{E032B454-31BE-4CA6-AC29-41CD95AEB4C1}" destId="{CF79734E-6271-4F47-9986-52A5FF9A3C7E}" srcOrd="4" destOrd="0" presId="urn:microsoft.com/office/officeart/2008/layout/LinedList"/>
    <dgm:cxn modelId="{8B1436FE-2C9F-4B36-824D-B0FDC774A3D8}" type="presParOf" srcId="{E032B454-31BE-4CA6-AC29-41CD95AEB4C1}" destId="{A188EEF4-617C-48BC-A7A9-A10253FB47CF}" srcOrd="5" destOrd="0" presId="urn:microsoft.com/office/officeart/2008/layout/LinedList"/>
    <dgm:cxn modelId="{5EF89ED0-3DDC-44F9-9C0A-C56DF2278C24}" type="presParOf" srcId="{A188EEF4-617C-48BC-A7A9-A10253FB47CF}" destId="{9CE37942-3A69-4B7B-B331-C0B425E0319C}" srcOrd="0" destOrd="0" presId="urn:microsoft.com/office/officeart/2008/layout/LinedList"/>
    <dgm:cxn modelId="{C0C7E721-3767-42A0-B1F5-21CE33686125}" type="presParOf" srcId="{A188EEF4-617C-48BC-A7A9-A10253FB47CF}" destId="{0A4F677A-E251-4E42-AB27-DE49BB0C8CAC}" srcOrd="1" destOrd="0" presId="urn:microsoft.com/office/officeart/2008/layout/LinedList"/>
    <dgm:cxn modelId="{FA31866A-2ECB-4F0C-A3ED-9C6697559335}" type="presParOf" srcId="{E032B454-31BE-4CA6-AC29-41CD95AEB4C1}" destId="{06B28D38-A909-42B6-B97F-A6BE44E48527}" srcOrd="6" destOrd="0" presId="urn:microsoft.com/office/officeart/2008/layout/LinedList"/>
    <dgm:cxn modelId="{1A1EA08F-B47C-46CB-93E8-64629EFD257B}" type="presParOf" srcId="{E032B454-31BE-4CA6-AC29-41CD95AEB4C1}" destId="{60440A8B-0C27-4B4D-8728-38C4E10DB99B}" srcOrd="7" destOrd="0" presId="urn:microsoft.com/office/officeart/2008/layout/LinedList"/>
    <dgm:cxn modelId="{DF2EDDCC-4294-44F4-A074-543BFA96FDB5}" type="presParOf" srcId="{60440A8B-0C27-4B4D-8728-38C4E10DB99B}" destId="{1DC968D9-91DE-4C16-8865-97E07FEA6B8C}" srcOrd="0" destOrd="0" presId="urn:microsoft.com/office/officeart/2008/layout/LinedList"/>
    <dgm:cxn modelId="{AC64D1F5-F06F-4837-87B1-DCAE9E77717D}" type="presParOf" srcId="{60440A8B-0C27-4B4D-8728-38C4E10DB99B}" destId="{E5AC3AF5-00DD-4797-BF38-3057789190F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14D840-59DD-4ADF-A16F-B99E43F268F2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pt-BR"/>
        </a:p>
      </dgm:t>
    </dgm:pt>
    <dgm:pt modelId="{C2668463-A42F-4AE4-830D-D4DCC06D7995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1" noProof="0" dirty="0"/>
            <a:t>Latência</a:t>
          </a:r>
          <a:br>
            <a:rPr lang="pt-BR" sz="1800" b="1" noProof="0" dirty="0"/>
          </a:br>
          <a:r>
            <a:rPr lang="pt-BR" sz="1800" b="1" noProof="0" dirty="0"/>
            <a:t>• REST </a:t>
          </a:r>
          <a:r>
            <a:rPr lang="pt-BR" sz="1800" b="0" noProof="0" dirty="0"/>
            <a:t>é</a:t>
          </a:r>
          <a:r>
            <a:rPr lang="pt-BR" sz="1800" b="1" noProof="0" dirty="0"/>
            <a:t> 27 % mais rápido </a:t>
          </a:r>
          <a:r>
            <a:rPr lang="pt-BR" sz="1800" b="0" noProof="0" dirty="0"/>
            <a:t>(0,29 s vs 0,40 s)</a:t>
          </a:r>
        </a:p>
      </dgm:t>
    </dgm:pt>
    <dgm:pt modelId="{AF6FD050-502C-4BEF-BD0D-AAD0E1A93852}" type="parTrans" cxnId="{36F912A1-90D1-4966-8B5D-3AF90A38E880}">
      <dgm:prSet/>
      <dgm:spPr/>
      <dgm:t>
        <a:bodyPr/>
        <a:lstStyle/>
        <a:p>
          <a:endParaRPr lang="pt-BR" sz="2000"/>
        </a:p>
      </dgm:t>
    </dgm:pt>
    <dgm:pt modelId="{58A83D43-4815-4A7D-A167-CE3034C7994B}" type="sibTrans" cxnId="{36F912A1-90D1-4966-8B5D-3AF90A38E880}">
      <dgm:prSet/>
      <dgm:spPr/>
      <dgm:t>
        <a:bodyPr/>
        <a:lstStyle/>
        <a:p>
          <a:pPr>
            <a:lnSpc>
              <a:spcPct val="100000"/>
            </a:lnSpc>
          </a:pPr>
          <a:endParaRPr lang="pt-BR" sz="2000"/>
        </a:p>
      </dgm:t>
    </dgm:pt>
    <dgm:pt modelId="{ED66140B-B4D3-4B23-871D-AA4CDAA97E48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1" noProof="0" dirty="0"/>
            <a:t>Escalabilidade</a:t>
          </a:r>
          <a:br>
            <a:rPr lang="pt-BR" sz="1800" b="1" noProof="0" dirty="0"/>
          </a:br>
          <a:r>
            <a:rPr lang="pt-BR" sz="1800" b="1" noProof="0" dirty="0"/>
            <a:t>• </a:t>
          </a:r>
          <a:r>
            <a:rPr lang="pt-BR" sz="1800" b="0" noProof="0" dirty="0"/>
            <a:t>Cada campo adicional em GraphQL adiciona ~30 B e ~0,008 s, com </a:t>
          </a:r>
          <a:r>
            <a:rPr lang="pt-BR" sz="1800" b="1" noProof="0" dirty="0"/>
            <a:t>correlação perfeita </a:t>
          </a:r>
          <a:r>
            <a:rPr lang="pt-BR" sz="1800" b="0" noProof="0" dirty="0"/>
            <a:t>no </a:t>
          </a:r>
          <a:r>
            <a:rPr lang="pt-BR" sz="1800" b="0" noProof="0" dirty="0" err="1"/>
            <a:t>payload</a:t>
          </a:r>
          <a:r>
            <a:rPr lang="pt-BR" sz="1800" b="0" noProof="0" dirty="0"/>
            <a:t> (ρ=1,00) e </a:t>
          </a:r>
          <a:r>
            <a:rPr lang="pt-BR" sz="1800" b="1" noProof="0" dirty="0"/>
            <a:t>moderada </a:t>
          </a:r>
          <a:r>
            <a:rPr lang="pt-BR" sz="1800" b="0" noProof="0" dirty="0"/>
            <a:t>na latência (ρ=0,55)</a:t>
          </a:r>
        </a:p>
      </dgm:t>
    </dgm:pt>
    <dgm:pt modelId="{4176AC55-EEB8-40A4-8C86-6A3871FF9DE9}" type="parTrans" cxnId="{98E66715-53FC-412F-B23F-04C4F229E368}">
      <dgm:prSet/>
      <dgm:spPr/>
    </dgm:pt>
    <dgm:pt modelId="{1E1C3F02-FE8A-4275-88B0-37FCFDD10DC3}" type="sibTrans" cxnId="{98E66715-53FC-412F-B23F-04C4F229E368}">
      <dgm:prSet/>
      <dgm:spPr/>
    </dgm:pt>
    <dgm:pt modelId="{A1A26A09-9A38-4AFA-A6F1-E74980F92A1C}">
      <dgm:prSet phldrT="[Texto]"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b="1" noProof="0" dirty="0"/>
            <a:t>Consumo de Dados</a:t>
          </a:r>
          <a:br>
            <a:rPr lang="pt-BR" sz="1800" b="1" noProof="0" dirty="0"/>
          </a:br>
          <a:r>
            <a:rPr lang="pt-BR" sz="1800" b="1" noProof="0" dirty="0"/>
            <a:t>• GraphQL </a:t>
          </a:r>
          <a:r>
            <a:rPr lang="pt-BR" sz="1800" b="0" noProof="0" dirty="0"/>
            <a:t>entrega</a:t>
          </a:r>
          <a:r>
            <a:rPr lang="pt-BR" sz="1800" b="1" noProof="0" dirty="0"/>
            <a:t> 85 % menos </a:t>
          </a:r>
          <a:r>
            <a:rPr lang="pt-BR" sz="1800" b="1" noProof="0" dirty="0" err="1"/>
            <a:t>payload</a:t>
          </a:r>
          <a:r>
            <a:rPr lang="pt-BR" sz="1800" b="1" noProof="0" dirty="0"/>
            <a:t> </a:t>
          </a:r>
          <a:r>
            <a:rPr lang="pt-BR" sz="1800" b="0" noProof="0" dirty="0"/>
            <a:t>(0,98 </a:t>
          </a:r>
          <a:r>
            <a:rPr lang="pt-BR" sz="1800" b="0" noProof="0" dirty="0" err="1"/>
            <a:t>kB</a:t>
          </a:r>
          <a:r>
            <a:rPr lang="pt-BR" sz="1800" b="0" noProof="0" dirty="0"/>
            <a:t> vs 6,72 </a:t>
          </a:r>
          <a:r>
            <a:rPr lang="pt-BR" sz="1800" b="0" noProof="0" dirty="0" err="1"/>
            <a:t>kB</a:t>
          </a:r>
          <a:r>
            <a:rPr lang="pt-BR" sz="1800" b="0" noProof="0" dirty="0"/>
            <a:t>)</a:t>
          </a:r>
        </a:p>
      </dgm:t>
    </dgm:pt>
    <dgm:pt modelId="{C4124505-421D-4B0B-B05E-79C125C3E731}" type="parTrans" cxnId="{ED624FBC-7468-4A47-8CF0-A884D01B8FD8}">
      <dgm:prSet/>
      <dgm:spPr/>
    </dgm:pt>
    <dgm:pt modelId="{9D6402C1-37FA-4204-8DBC-9413114A24A4}" type="sibTrans" cxnId="{ED624FBC-7468-4A47-8CF0-A884D01B8FD8}">
      <dgm:prSet/>
      <dgm:spPr/>
      <dgm:t>
        <a:bodyPr/>
        <a:lstStyle/>
        <a:p>
          <a:endParaRPr lang="pt-BR"/>
        </a:p>
      </dgm:t>
    </dgm:pt>
    <dgm:pt modelId="{8646D7D3-EDE8-4B99-9F62-C3D4C6F4BC5E}" type="pres">
      <dgm:prSet presAssocID="{1F14D840-59DD-4ADF-A16F-B99E43F268F2}" presName="root" presStyleCnt="0">
        <dgm:presLayoutVars>
          <dgm:dir/>
          <dgm:resizeHandles val="exact"/>
        </dgm:presLayoutVars>
      </dgm:prSet>
      <dgm:spPr/>
    </dgm:pt>
    <dgm:pt modelId="{95666A52-8634-4BFC-8C10-F41B487C18A1}" type="pres">
      <dgm:prSet presAssocID="{C2668463-A42F-4AE4-830D-D4DCC06D7995}" presName="compNode" presStyleCnt="0"/>
      <dgm:spPr/>
    </dgm:pt>
    <dgm:pt modelId="{2DA8CF75-1D49-44D3-9DDA-B5A33AC09F05}" type="pres">
      <dgm:prSet presAssocID="{C2668463-A42F-4AE4-830D-D4DCC06D7995}" presName="bgRect" presStyleLbl="bgShp" presStyleIdx="0" presStyleCnt="3"/>
      <dgm:spPr/>
    </dgm:pt>
    <dgm:pt modelId="{8BC3F0A4-ECB7-43C4-AC22-3C8D04CEDDE9}" type="pres">
      <dgm:prSet presAssocID="{C2668463-A42F-4AE4-830D-D4DCC06D79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ômetro"/>
        </a:ext>
      </dgm:extLst>
    </dgm:pt>
    <dgm:pt modelId="{28F9FA17-BF6F-4540-B2E7-FEA94991F807}" type="pres">
      <dgm:prSet presAssocID="{C2668463-A42F-4AE4-830D-D4DCC06D7995}" presName="spaceRect" presStyleCnt="0"/>
      <dgm:spPr/>
    </dgm:pt>
    <dgm:pt modelId="{74162B30-0AC2-4BAE-B772-761C6EF7093F}" type="pres">
      <dgm:prSet presAssocID="{C2668463-A42F-4AE4-830D-D4DCC06D7995}" presName="parTx" presStyleLbl="revTx" presStyleIdx="0" presStyleCnt="3">
        <dgm:presLayoutVars>
          <dgm:chMax val="0"/>
          <dgm:chPref val="0"/>
        </dgm:presLayoutVars>
      </dgm:prSet>
      <dgm:spPr/>
    </dgm:pt>
    <dgm:pt modelId="{50D2C90E-80EE-414E-B213-D371795E598B}" type="pres">
      <dgm:prSet presAssocID="{58A83D43-4815-4A7D-A167-CE3034C7994B}" presName="sibTrans" presStyleCnt="0"/>
      <dgm:spPr/>
    </dgm:pt>
    <dgm:pt modelId="{3F0AEDE9-A268-4B91-BEF9-211B6F4F616C}" type="pres">
      <dgm:prSet presAssocID="{A1A26A09-9A38-4AFA-A6F1-E74980F92A1C}" presName="compNode" presStyleCnt="0"/>
      <dgm:spPr/>
    </dgm:pt>
    <dgm:pt modelId="{79F1315B-C795-4416-94B5-570534A5693F}" type="pres">
      <dgm:prSet presAssocID="{A1A26A09-9A38-4AFA-A6F1-E74980F92A1C}" presName="bgRect" presStyleLbl="bgShp" presStyleIdx="1" presStyleCnt="3"/>
      <dgm:spPr/>
    </dgm:pt>
    <dgm:pt modelId="{19A9B8E3-56AF-402B-944A-45C73F13429E}" type="pres">
      <dgm:prSet presAssocID="{A1A26A09-9A38-4AFA-A6F1-E74980F92A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icionar"/>
        </a:ext>
      </dgm:extLst>
    </dgm:pt>
    <dgm:pt modelId="{844E8FB5-D671-4BA8-8701-DDEF06EA8D93}" type="pres">
      <dgm:prSet presAssocID="{A1A26A09-9A38-4AFA-A6F1-E74980F92A1C}" presName="spaceRect" presStyleCnt="0"/>
      <dgm:spPr/>
    </dgm:pt>
    <dgm:pt modelId="{9E126E50-EC5D-43F8-822B-9D8ED9E9D88F}" type="pres">
      <dgm:prSet presAssocID="{A1A26A09-9A38-4AFA-A6F1-E74980F92A1C}" presName="parTx" presStyleLbl="revTx" presStyleIdx="1" presStyleCnt="3">
        <dgm:presLayoutVars>
          <dgm:chMax val="0"/>
          <dgm:chPref val="0"/>
        </dgm:presLayoutVars>
      </dgm:prSet>
      <dgm:spPr/>
    </dgm:pt>
    <dgm:pt modelId="{D082C341-71CF-4505-A382-2A0638081014}" type="pres">
      <dgm:prSet presAssocID="{9D6402C1-37FA-4204-8DBC-9413114A24A4}" presName="sibTrans" presStyleCnt="0"/>
      <dgm:spPr/>
    </dgm:pt>
    <dgm:pt modelId="{6FFC7F0C-3E56-4DBC-BCD1-C4F22E53066B}" type="pres">
      <dgm:prSet presAssocID="{ED66140B-B4D3-4B23-871D-AA4CDAA97E48}" presName="compNode" presStyleCnt="0"/>
      <dgm:spPr/>
    </dgm:pt>
    <dgm:pt modelId="{6AAC1EE6-338C-48BF-B416-332CDA64DB1D}" type="pres">
      <dgm:prSet presAssocID="{ED66140B-B4D3-4B23-871D-AA4CDAA97E48}" presName="bgRect" presStyleLbl="bgShp" presStyleIdx="2" presStyleCnt="3"/>
      <dgm:spPr/>
    </dgm:pt>
    <dgm:pt modelId="{D3C8DEED-5201-4061-80D4-982D59AD6081}" type="pres">
      <dgm:prSet presAssocID="{ED66140B-B4D3-4B23-871D-AA4CDAA97E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2BC964CD-4E6F-4088-853D-D072437E3DB7}" type="pres">
      <dgm:prSet presAssocID="{ED66140B-B4D3-4B23-871D-AA4CDAA97E48}" presName="spaceRect" presStyleCnt="0"/>
      <dgm:spPr/>
    </dgm:pt>
    <dgm:pt modelId="{30E6C9DD-A0FA-4868-8B8A-D53BD7E12D4F}" type="pres">
      <dgm:prSet presAssocID="{ED66140B-B4D3-4B23-871D-AA4CDAA97E4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8E66715-53FC-412F-B23F-04C4F229E368}" srcId="{1F14D840-59DD-4ADF-A16F-B99E43F268F2}" destId="{ED66140B-B4D3-4B23-871D-AA4CDAA97E48}" srcOrd="2" destOrd="0" parTransId="{4176AC55-EEB8-40A4-8C86-6A3871FF9DE9}" sibTransId="{1E1C3F02-FE8A-4275-88B0-37FCFDD10DC3}"/>
    <dgm:cxn modelId="{44535633-DA9E-4D98-A3E9-AD558D0E6C54}" type="presOf" srcId="{ED66140B-B4D3-4B23-871D-AA4CDAA97E48}" destId="{30E6C9DD-A0FA-4868-8B8A-D53BD7E12D4F}" srcOrd="0" destOrd="0" presId="urn:microsoft.com/office/officeart/2018/2/layout/IconVerticalSolidList"/>
    <dgm:cxn modelId="{25413553-A5BE-4394-B6D8-7B80A380E376}" type="presOf" srcId="{C2668463-A42F-4AE4-830D-D4DCC06D7995}" destId="{74162B30-0AC2-4BAE-B772-761C6EF7093F}" srcOrd="0" destOrd="0" presId="urn:microsoft.com/office/officeart/2018/2/layout/IconVerticalSolidList"/>
    <dgm:cxn modelId="{E3DEC483-DC3F-4CB8-8DD0-2D4386D812C0}" type="presOf" srcId="{1F14D840-59DD-4ADF-A16F-B99E43F268F2}" destId="{8646D7D3-EDE8-4B99-9F62-C3D4C6F4BC5E}" srcOrd="0" destOrd="0" presId="urn:microsoft.com/office/officeart/2018/2/layout/IconVerticalSolidList"/>
    <dgm:cxn modelId="{36F912A1-90D1-4966-8B5D-3AF90A38E880}" srcId="{1F14D840-59DD-4ADF-A16F-B99E43F268F2}" destId="{C2668463-A42F-4AE4-830D-D4DCC06D7995}" srcOrd="0" destOrd="0" parTransId="{AF6FD050-502C-4BEF-BD0D-AAD0E1A93852}" sibTransId="{58A83D43-4815-4A7D-A167-CE3034C7994B}"/>
    <dgm:cxn modelId="{ED624FBC-7468-4A47-8CF0-A884D01B8FD8}" srcId="{1F14D840-59DD-4ADF-A16F-B99E43F268F2}" destId="{A1A26A09-9A38-4AFA-A6F1-E74980F92A1C}" srcOrd="1" destOrd="0" parTransId="{C4124505-421D-4B0B-B05E-79C125C3E731}" sibTransId="{9D6402C1-37FA-4204-8DBC-9413114A24A4}"/>
    <dgm:cxn modelId="{F16444DB-D7F7-492D-86F1-70DD806A0354}" type="presOf" srcId="{A1A26A09-9A38-4AFA-A6F1-E74980F92A1C}" destId="{9E126E50-EC5D-43F8-822B-9D8ED9E9D88F}" srcOrd="0" destOrd="0" presId="urn:microsoft.com/office/officeart/2018/2/layout/IconVerticalSolidList"/>
    <dgm:cxn modelId="{85935AA8-FF8B-453C-B94B-4C318715248F}" type="presParOf" srcId="{8646D7D3-EDE8-4B99-9F62-C3D4C6F4BC5E}" destId="{95666A52-8634-4BFC-8C10-F41B487C18A1}" srcOrd="0" destOrd="0" presId="urn:microsoft.com/office/officeart/2018/2/layout/IconVerticalSolidList"/>
    <dgm:cxn modelId="{A1C11C44-A11E-43FC-8779-4AB06B513CB5}" type="presParOf" srcId="{95666A52-8634-4BFC-8C10-F41B487C18A1}" destId="{2DA8CF75-1D49-44D3-9DDA-B5A33AC09F05}" srcOrd="0" destOrd="0" presId="urn:microsoft.com/office/officeart/2018/2/layout/IconVerticalSolidList"/>
    <dgm:cxn modelId="{1663C724-E391-4D8F-B8D2-B0405516E4B0}" type="presParOf" srcId="{95666A52-8634-4BFC-8C10-F41B487C18A1}" destId="{8BC3F0A4-ECB7-43C4-AC22-3C8D04CEDDE9}" srcOrd="1" destOrd="0" presId="urn:microsoft.com/office/officeart/2018/2/layout/IconVerticalSolidList"/>
    <dgm:cxn modelId="{89EE6B5F-1414-4DD4-8399-074584A5541B}" type="presParOf" srcId="{95666A52-8634-4BFC-8C10-F41B487C18A1}" destId="{28F9FA17-BF6F-4540-B2E7-FEA94991F807}" srcOrd="2" destOrd="0" presId="urn:microsoft.com/office/officeart/2018/2/layout/IconVerticalSolidList"/>
    <dgm:cxn modelId="{D71500BE-F9AE-492B-AAF9-692D805E8A0E}" type="presParOf" srcId="{95666A52-8634-4BFC-8C10-F41B487C18A1}" destId="{74162B30-0AC2-4BAE-B772-761C6EF7093F}" srcOrd="3" destOrd="0" presId="urn:microsoft.com/office/officeart/2018/2/layout/IconVerticalSolidList"/>
    <dgm:cxn modelId="{CC57E9A2-E939-4950-9EB9-B3CF8BCC183E}" type="presParOf" srcId="{8646D7D3-EDE8-4B99-9F62-C3D4C6F4BC5E}" destId="{50D2C90E-80EE-414E-B213-D371795E598B}" srcOrd="1" destOrd="0" presId="urn:microsoft.com/office/officeart/2018/2/layout/IconVerticalSolidList"/>
    <dgm:cxn modelId="{C22FF31A-0FF0-4B65-B964-3EF3FE17CD95}" type="presParOf" srcId="{8646D7D3-EDE8-4B99-9F62-C3D4C6F4BC5E}" destId="{3F0AEDE9-A268-4B91-BEF9-211B6F4F616C}" srcOrd="2" destOrd="0" presId="urn:microsoft.com/office/officeart/2018/2/layout/IconVerticalSolidList"/>
    <dgm:cxn modelId="{FC7334F0-92C6-4282-A8FB-B7F048F41753}" type="presParOf" srcId="{3F0AEDE9-A268-4B91-BEF9-211B6F4F616C}" destId="{79F1315B-C795-4416-94B5-570534A5693F}" srcOrd="0" destOrd="0" presId="urn:microsoft.com/office/officeart/2018/2/layout/IconVerticalSolidList"/>
    <dgm:cxn modelId="{7FCB4F0A-DAE6-4FDF-99ED-9F66F4D9C505}" type="presParOf" srcId="{3F0AEDE9-A268-4B91-BEF9-211B6F4F616C}" destId="{19A9B8E3-56AF-402B-944A-45C73F13429E}" srcOrd="1" destOrd="0" presId="urn:microsoft.com/office/officeart/2018/2/layout/IconVerticalSolidList"/>
    <dgm:cxn modelId="{8715C216-EC82-4C0B-AE9B-27673B9B65D3}" type="presParOf" srcId="{3F0AEDE9-A268-4B91-BEF9-211B6F4F616C}" destId="{844E8FB5-D671-4BA8-8701-DDEF06EA8D93}" srcOrd="2" destOrd="0" presId="urn:microsoft.com/office/officeart/2018/2/layout/IconVerticalSolidList"/>
    <dgm:cxn modelId="{EAC564C5-5DCA-4F5C-8ED2-8F6AB98D75F3}" type="presParOf" srcId="{3F0AEDE9-A268-4B91-BEF9-211B6F4F616C}" destId="{9E126E50-EC5D-43F8-822B-9D8ED9E9D88F}" srcOrd="3" destOrd="0" presId="urn:microsoft.com/office/officeart/2018/2/layout/IconVerticalSolidList"/>
    <dgm:cxn modelId="{B10A2D2E-949E-4BC1-BB67-A9CA0967E4EB}" type="presParOf" srcId="{8646D7D3-EDE8-4B99-9F62-C3D4C6F4BC5E}" destId="{D082C341-71CF-4505-A382-2A0638081014}" srcOrd="3" destOrd="0" presId="urn:microsoft.com/office/officeart/2018/2/layout/IconVerticalSolidList"/>
    <dgm:cxn modelId="{C16AFF42-E1D9-42BC-9126-FD9D573A405F}" type="presParOf" srcId="{8646D7D3-EDE8-4B99-9F62-C3D4C6F4BC5E}" destId="{6FFC7F0C-3E56-4DBC-BCD1-C4F22E53066B}" srcOrd="4" destOrd="0" presId="urn:microsoft.com/office/officeart/2018/2/layout/IconVerticalSolidList"/>
    <dgm:cxn modelId="{D4FC81F5-F88C-47BA-B944-32AADA9FB0A7}" type="presParOf" srcId="{6FFC7F0C-3E56-4DBC-BCD1-C4F22E53066B}" destId="{6AAC1EE6-338C-48BF-B416-332CDA64DB1D}" srcOrd="0" destOrd="0" presId="urn:microsoft.com/office/officeart/2018/2/layout/IconVerticalSolidList"/>
    <dgm:cxn modelId="{AD2A38EC-20AB-4B6B-A01F-0040417EEE62}" type="presParOf" srcId="{6FFC7F0C-3E56-4DBC-BCD1-C4F22E53066B}" destId="{D3C8DEED-5201-4061-80D4-982D59AD6081}" srcOrd="1" destOrd="0" presId="urn:microsoft.com/office/officeart/2018/2/layout/IconVerticalSolidList"/>
    <dgm:cxn modelId="{8E193888-4B12-49E6-B232-8719DCB7F011}" type="presParOf" srcId="{6FFC7F0C-3E56-4DBC-BCD1-C4F22E53066B}" destId="{2BC964CD-4E6F-4088-853D-D072437E3DB7}" srcOrd="2" destOrd="0" presId="urn:microsoft.com/office/officeart/2018/2/layout/IconVerticalSolidList"/>
    <dgm:cxn modelId="{94CFA9CF-F122-4077-8AE3-11C6D078289A}" type="presParOf" srcId="{6FFC7F0C-3E56-4DBC-BCD1-C4F22E53066B}" destId="{30E6C9DD-A0FA-4868-8B8A-D53BD7E12D4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8D6ECE-CE50-466A-9E49-5AB2BCE0213F}" type="doc">
      <dgm:prSet loTypeId="urn:microsoft.com/office/officeart/2018/2/layout/IconLabel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A7CB20F-A724-4013-8BCA-CAB5783C14B3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pt-BR" sz="1400" b="1" noProof="0" dirty="0"/>
            <a:t>REST</a:t>
          </a:r>
          <a:br>
            <a:rPr lang="pt-BR" sz="1400" b="1" noProof="0" dirty="0"/>
          </a:br>
          <a:r>
            <a:rPr lang="pt-BR" sz="1400" noProof="0" dirty="0"/>
            <a:t>Para </a:t>
          </a:r>
          <a:r>
            <a:rPr lang="pt-BR" sz="1400" b="1" noProof="0" dirty="0" err="1"/>
            <a:t>endpoints</a:t>
          </a:r>
          <a:r>
            <a:rPr lang="pt-BR" sz="1400" b="1" noProof="0" dirty="0"/>
            <a:t> críticos </a:t>
          </a:r>
          <a:r>
            <a:rPr lang="pt-BR" sz="1400" noProof="0" dirty="0"/>
            <a:t>que exigem </a:t>
          </a:r>
          <a:r>
            <a:rPr lang="pt-BR" sz="1400" b="1" noProof="0" dirty="0"/>
            <a:t>latência mínima </a:t>
          </a:r>
          <a:r>
            <a:rPr lang="pt-BR" sz="1400" noProof="0" dirty="0"/>
            <a:t>(login, checkout, monitoramento em tempo real).</a:t>
          </a:r>
        </a:p>
      </dgm:t>
    </dgm:pt>
    <dgm:pt modelId="{B3DAA3F6-8BB7-4492-8821-A8B3504C58FB}" type="parTrans" cxnId="{6DBDCEB4-FC83-4691-A132-20D45BA85C4C}">
      <dgm:prSet/>
      <dgm:spPr/>
      <dgm:t>
        <a:bodyPr/>
        <a:lstStyle/>
        <a:p>
          <a:endParaRPr lang="en-US"/>
        </a:p>
      </dgm:t>
    </dgm:pt>
    <dgm:pt modelId="{7E46B088-F0EF-48C3-BB19-7EE7E5D775C5}" type="sibTrans" cxnId="{6DBDCEB4-FC83-4691-A132-20D45BA85C4C}">
      <dgm:prSet/>
      <dgm:spPr/>
      <dgm:t>
        <a:bodyPr/>
        <a:lstStyle/>
        <a:p>
          <a:endParaRPr lang="en-US"/>
        </a:p>
      </dgm:t>
    </dgm:pt>
    <dgm:pt modelId="{32387A19-B21D-4D98-8424-8550F5DD822E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pt-BR" sz="1400" b="1" noProof="0" dirty="0"/>
            <a:t>GraphQL:</a:t>
          </a:r>
          <a:br>
            <a:rPr lang="pt-BR" sz="1400" b="1" noProof="0" dirty="0"/>
          </a:br>
          <a:r>
            <a:rPr lang="pt-BR" sz="1400" noProof="0" dirty="0"/>
            <a:t>Em </a:t>
          </a:r>
          <a:r>
            <a:rPr lang="pt-BR" sz="1400" b="1" noProof="0" dirty="0"/>
            <a:t>front-</a:t>
          </a:r>
          <a:r>
            <a:rPr lang="pt-BR" sz="1400" b="1" noProof="0" dirty="0" err="1"/>
            <a:t>ends</a:t>
          </a:r>
          <a:r>
            <a:rPr lang="pt-BR" sz="1400" b="1" noProof="0" dirty="0"/>
            <a:t> móveis </a:t>
          </a:r>
          <a:r>
            <a:rPr lang="pt-BR" sz="1400" noProof="0" dirty="0"/>
            <a:t>ou </a:t>
          </a:r>
          <a:r>
            <a:rPr lang="pt-BR" sz="1400" b="1" noProof="0" dirty="0"/>
            <a:t>single-</a:t>
          </a:r>
          <a:r>
            <a:rPr lang="pt-BR" sz="1400" b="1" noProof="0" dirty="0" err="1"/>
            <a:t>page</a:t>
          </a:r>
          <a:r>
            <a:rPr lang="pt-BR" sz="1400" b="1" noProof="0" dirty="0"/>
            <a:t> apps</a:t>
          </a:r>
          <a:r>
            <a:rPr lang="pt-BR" sz="1400" noProof="0" dirty="0"/>
            <a:t>, quando a </a:t>
          </a:r>
          <a:r>
            <a:rPr lang="pt-BR" sz="1400" b="1" noProof="0" dirty="0"/>
            <a:t>economia de dados</a:t>
          </a:r>
          <a:r>
            <a:rPr lang="pt-BR" sz="1400" noProof="0" dirty="0"/>
            <a:t> e a </a:t>
          </a:r>
          <a:r>
            <a:rPr lang="pt-BR" sz="1400" b="1" noProof="0" dirty="0"/>
            <a:t>flexibilidade de campos</a:t>
          </a:r>
          <a:r>
            <a:rPr lang="pt-BR" sz="1400" noProof="0" dirty="0"/>
            <a:t> forem prioritárias.</a:t>
          </a:r>
        </a:p>
      </dgm:t>
    </dgm:pt>
    <dgm:pt modelId="{F2A3AAD6-9150-4E9A-8935-34C8A850329A}" type="parTrans" cxnId="{227388D3-415D-4A1D-80B2-771B5F72CA37}">
      <dgm:prSet/>
      <dgm:spPr/>
      <dgm:t>
        <a:bodyPr/>
        <a:lstStyle/>
        <a:p>
          <a:endParaRPr lang="en-US"/>
        </a:p>
      </dgm:t>
    </dgm:pt>
    <dgm:pt modelId="{B5C61667-1B6A-482D-B738-F8C77B840CFB}" type="sibTrans" cxnId="{227388D3-415D-4A1D-80B2-771B5F72CA37}">
      <dgm:prSet/>
      <dgm:spPr/>
      <dgm:t>
        <a:bodyPr/>
        <a:lstStyle/>
        <a:p>
          <a:endParaRPr lang="en-US"/>
        </a:p>
      </dgm:t>
    </dgm:pt>
    <dgm:pt modelId="{6936693F-E7F6-4A54-9021-A43DBAD07BA5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pt-BR" sz="1400" b="1" noProof="0" dirty="0"/>
            <a:t>Híbrido</a:t>
          </a:r>
          <a:br>
            <a:rPr lang="pt-BR" sz="1400" noProof="0" dirty="0"/>
          </a:br>
          <a:r>
            <a:rPr lang="pt-BR" sz="1400" noProof="0" dirty="0"/>
            <a:t>Combine:</a:t>
          </a:r>
          <a:br>
            <a:rPr lang="pt-BR" sz="1400" noProof="0" dirty="0"/>
          </a:br>
          <a:r>
            <a:rPr lang="pt-BR" sz="1400" b="1" noProof="0" dirty="0"/>
            <a:t>REST</a:t>
          </a:r>
          <a:r>
            <a:rPr lang="pt-BR" sz="1400" noProof="0" dirty="0"/>
            <a:t> para recursos estáticos e operações simples.</a:t>
          </a:r>
          <a:br>
            <a:rPr lang="pt-BR" sz="1400" noProof="0" dirty="0"/>
          </a:br>
          <a:r>
            <a:rPr lang="pt-BR" sz="1400" b="1" noProof="0" dirty="0"/>
            <a:t>GraphQL</a:t>
          </a:r>
          <a:r>
            <a:rPr lang="pt-BR" sz="1400" noProof="0" dirty="0"/>
            <a:t> para consultas compostas ou filtradas sob demanda.</a:t>
          </a:r>
        </a:p>
      </dgm:t>
    </dgm:pt>
    <dgm:pt modelId="{EF019F32-00DA-428C-9EAF-4C059A4FC74C}" type="parTrans" cxnId="{F30402FA-536E-46D0-A7C6-44B986311032}">
      <dgm:prSet/>
      <dgm:spPr/>
      <dgm:t>
        <a:bodyPr/>
        <a:lstStyle/>
        <a:p>
          <a:endParaRPr lang="en-US"/>
        </a:p>
      </dgm:t>
    </dgm:pt>
    <dgm:pt modelId="{4B7E10E9-0460-4D91-9619-1B8A8643B2FE}" type="sibTrans" cxnId="{F30402FA-536E-46D0-A7C6-44B986311032}">
      <dgm:prSet/>
      <dgm:spPr/>
      <dgm:t>
        <a:bodyPr/>
        <a:lstStyle/>
        <a:p>
          <a:endParaRPr lang="en-US"/>
        </a:p>
      </dgm:t>
    </dgm:pt>
    <dgm:pt modelId="{32BFA01D-9DED-432A-9203-279A3EFAD299}" type="pres">
      <dgm:prSet presAssocID="{9D8D6ECE-CE50-466A-9E49-5AB2BCE0213F}" presName="root" presStyleCnt="0">
        <dgm:presLayoutVars>
          <dgm:dir/>
          <dgm:resizeHandles val="exact"/>
        </dgm:presLayoutVars>
      </dgm:prSet>
      <dgm:spPr/>
    </dgm:pt>
    <dgm:pt modelId="{BCA484A4-12E2-44FC-A12C-1E8C8F3FC53B}" type="pres">
      <dgm:prSet presAssocID="{CA7CB20F-A724-4013-8BCA-CAB5783C14B3}" presName="compNode" presStyleCnt="0"/>
      <dgm:spPr/>
    </dgm:pt>
    <dgm:pt modelId="{59D1BCE0-5DAA-4045-A82E-1A12D9588996}" type="pres">
      <dgm:prSet presAssocID="{CA7CB20F-A724-4013-8BCA-CAB5783C14B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FA8A263-5D07-4759-B6F1-6B9E33D3D522}" type="pres">
      <dgm:prSet presAssocID="{CA7CB20F-A724-4013-8BCA-CAB5783C14B3}" presName="spaceRect" presStyleCnt="0"/>
      <dgm:spPr/>
    </dgm:pt>
    <dgm:pt modelId="{4241B343-0697-4DDF-A387-BFFABFBF3953}" type="pres">
      <dgm:prSet presAssocID="{CA7CB20F-A724-4013-8BCA-CAB5783C14B3}" presName="textRect" presStyleLbl="revTx" presStyleIdx="0" presStyleCnt="3">
        <dgm:presLayoutVars>
          <dgm:chMax val="1"/>
          <dgm:chPref val="1"/>
        </dgm:presLayoutVars>
      </dgm:prSet>
      <dgm:spPr/>
    </dgm:pt>
    <dgm:pt modelId="{066B2449-300A-41B0-B152-1C73FE3150F1}" type="pres">
      <dgm:prSet presAssocID="{7E46B088-F0EF-48C3-BB19-7EE7E5D775C5}" presName="sibTrans" presStyleCnt="0"/>
      <dgm:spPr/>
    </dgm:pt>
    <dgm:pt modelId="{12F133E9-4AB7-43DA-8DB9-9FDBBD811411}" type="pres">
      <dgm:prSet presAssocID="{32387A19-B21D-4D98-8424-8550F5DD822E}" presName="compNode" presStyleCnt="0"/>
      <dgm:spPr/>
    </dgm:pt>
    <dgm:pt modelId="{46B36224-359E-4389-A544-59B51C2F92BA}" type="pres">
      <dgm:prSet presAssocID="{32387A19-B21D-4D98-8424-8550F5DD822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935A0BD5-C892-4FE1-955C-4A091DA8A13F}" type="pres">
      <dgm:prSet presAssocID="{32387A19-B21D-4D98-8424-8550F5DD822E}" presName="spaceRect" presStyleCnt="0"/>
      <dgm:spPr/>
    </dgm:pt>
    <dgm:pt modelId="{5D82686F-2733-4D34-A5B1-1250627E8745}" type="pres">
      <dgm:prSet presAssocID="{32387A19-B21D-4D98-8424-8550F5DD822E}" presName="textRect" presStyleLbl="revTx" presStyleIdx="1" presStyleCnt="3">
        <dgm:presLayoutVars>
          <dgm:chMax val="1"/>
          <dgm:chPref val="1"/>
        </dgm:presLayoutVars>
      </dgm:prSet>
      <dgm:spPr/>
    </dgm:pt>
    <dgm:pt modelId="{27654DFF-FEAB-49CC-985F-4D7B95126A36}" type="pres">
      <dgm:prSet presAssocID="{B5C61667-1B6A-482D-B738-F8C77B840CFB}" presName="sibTrans" presStyleCnt="0"/>
      <dgm:spPr/>
    </dgm:pt>
    <dgm:pt modelId="{8EF4A637-D6E2-4C44-97C3-CBB41DE3083C}" type="pres">
      <dgm:prSet presAssocID="{6936693F-E7F6-4A54-9021-A43DBAD07BA5}" presName="compNode" presStyleCnt="0"/>
      <dgm:spPr/>
    </dgm:pt>
    <dgm:pt modelId="{CA816F45-B03D-4D97-AA14-D1ADEAF7C4A4}" type="pres">
      <dgm:prSet presAssocID="{6936693F-E7F6-4A54-9021-A43DBAD07BA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4881C62C-0AD5-486D-A6B1-3E1530E935A8}" type="pres">
      <dgm:prSet presAssocID="{6936693F-E7F6-4A54-9021-A43DBAD07BA5}" presName="spaceRect" presStyleCnt="0"/>
      <dgm:spPr/>
    </dgm:pt>
    <dgm:pt modelId="{F61BDCB6-F793-4836-A8FB-A713150FB2DA}" type="pres">
      <dgm:prSet presAssocID="{6936693F-E7F6-4A54-9021-A43DBAD07BA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2F0004-D470-4539-84FC-A9B483F60816}" type="presOf" srcId="{9D8D6ECE-CE50-466A-9E49-5AB2BCE0213F}" destId="{32BFA01D-9DED-432A-9203-279A3EFAD299}" srcOrd="0" destOrd="0" presId="urn:microsoft.com/office/officeart/2018/2/layout/IconLabelList"/>
    <dgm:cxn modelId="{108E3837-2120-4B8C-90A7-59D01B005D72}" type="presOf" srcId="{CA7CB20F-A724-4013-8BCA-CAB5783C14B3}" destId="{4241B343-0697-4DDF-A387-BFFABFBF3953}" srcOrd="0" destOrd="0" presId="urn:microsoft.com/office/officeart/2018/2/layout/IconLabelList"/>
    <dgm:cxn modelId="{79CC7B3A-C69F-426A-871F-4B38E3ADB32B}" type="presOf" srcId="{32387A19-B21D-4D98-8424-8550F5DD822E}" destId="{5D82686F-2733-4D34-A5B1-1250627E8745}" srcOrd="0" destOrd="0" presId="urn:microsoft.com/office/officeart/2018/2/layout/IconLabelList"/>
    <dgm:cxn modelId="{6305225C-C2B1-4A06-BFEF-A9C2015E3764}" type="presOf" srcId="{6936693F-E7F6-4A54-9021-A43DBAD07BA5}" destId="{F61BDCB6-F793-4836-A8FB-A713150FB2DA}" srcOrd="0" destOrd="0" presId="urn:microsoft.com/office/officeart/2018/2/layout/IconLabelList"/>
    <dgm:cxn modelId="{6DBDCEB4-FC83-4691-A132-20D45BA85C4C}" srcId="{9D8D6ECE-CE50-466A-9E49-5AB2BCE0213F}" destId="{CA7CB20F-A724-4013-8BCA-CAB5783C14B3}" srcOrd="0" destOrd="0" parTransId="{B3DAA3F6-8BB7-4492-8821-A8B3504C58FB}" sibTransId="{7E46B088-F0EF-48C3-BB19-7EE7E5D775C5}"/>
    <dgm:cxn modelId="{227388D3-415D-4A1D-80B2-771B5F72CA37}" srcId="{9D8D6ECE-CE50-466A-9E49-5AB2BCE0213F}" destId="{32387A19-B21D-4D98-8424-8550F5DD822E}" srcOrd="1" destOrd="0" parTransId="{F2A3AAD6-9150-4E9A-8935-34C8A850329A}" sibTransId="{B5C61667-1B6A-482D-B738-F8C77B840CFB}"/>
    <dgm:cxn modelId="{F30402FA-536E-46D0-A7C6-44B986311032}" srcId="{9D8D6ECE-CE50-466A-9E49-5AB2BCE0213F}" destId="{6936693F-E7F6-4A54-9021-A43DBAD07BA5}" srcOrd="2" destOrd="0" parTransId="{EF019F32-00DA-428C-9EAF-4C059A4FC74C}" sibTransId="{4B7E10E9-0460-4D91-9619-1B8A8643B2FE}"/>
    <dgm:cxn modelId="{926B80F7-8CBD-43A3-BDC8-B0F58C7747EA}" type="presParOf" srcId="{32BFA01D-9DED-432A-9203-279A3EFAD299}" destId="{BCA484A4-12E2-44FC-A12C-1E8C8F3FC53B}" srcOrd="0" destOrd="0" presId="urn:microsoft.com/office/officeart/2018/2/layout/IconLabelList"/>
    <dgm:cxn modelId="{22AD3852-C763-4B57-8AD8-F84175B05843}" type="presParOf" srcId="{BCA484A4-12E2-44FC-A12C-1E8C8F3FC53B}" destId="{59D1BCE0-5DAA-4045-A82E-1A12D9588996}" srcOrd="0" destOrd="0" presId="urn:microsoft.com/office/officeart/2018/2/layout/IconLabelList"/>
    <dgm:cxn modelId="{61DAB39E-BF0A-4AB0-A949-E0FF20BF83BE}" type="presParOf" srcId="{BCA484A4-12E2-44FC-A12C-1E8C8F3FC53B}" destId="{DFA8A263-5D07-4759-B6F1-6B9E33D3D522}" srcOrd="1" destOrd="0" presId="urn:microsoft.com/office/officeart/2018/2/layout/IconLabelList"/>
    <dgm:cxn modelId="{2CFD8B8A-56D0-4ABA-B877-DA619E5C3090}" type="presParOf" srcId="{BCA484A4-12E2-44FC-A12C-1E8C8F3FC53B}" destId="{4241B343-0697-4DDF-A387-BFFABFBF3953}" srcOrd="2" destOrd="0" presId="urn:microsoft.com/office/officeart/2018/2/layout/IconLabelList"/>
    <dgm:cxn modelId="{EBBC81E1-495A-4109-B60D-F9CFD17D8089}" type="presParOf" srcId="{32BFA01D-9DED-432A-9203-279A3EFAD299}" destId="{066B2449-300A-41B0-B152-1C73FE3150F1}" srcOrd="1" destOrd="0" presId="urn:microsoft.com/office/officeart/2018/2/layout/IconLabelList"/>
    <dgm:cxn modelId="{C2CFEA8F-8FCE-4199-976C-395973D0B8F8}" type="presParOf" srcId="{32BFA01D-9DED-432A-9203-279A3EFAD299}" destId="{12F133E9-4AB7-43DA-8DB9-9FDBBD811411}" srcOrd="2" destOrd="0" presId="urn:microsoft.com/office/officeart/2018/2/layout/IconLabelList"/>
    <dgm:cxn modelId="{8D325904-BDBE-4BF7-8F67-7053DCA25499}" type="presParOf" srcId="{12F133E9-4AB7-43DA-8DB9-9FDBBD811411}" destId="{46B36224-359E-4389-A544-59B51C2F92BA}" srcOrd="0" destOrd="0" presId="urn:microsoft.com/office/officeart/2018/2/layout/IconLabelList"/>
    <dgm:cxn modelId="{F5389E2C-39B0-43B5-A955-9A4224955CA1}" type="presParOf" srcId="{12F133E9-4AB7-43DA-8DB9-9FDBBD811411}" destId="{935A0BD5-C892-4FE1-955C-4A091DA8A13F}" srcOrd="1" destOrd="0" presId="urn:microsoft.com/office/officeart/2018/2/layout/IconLabelList"/>
    <dgm:cxn modelId="{71B67FEE-0FB6-49A5-ADB6-F06B002D0320}" type="presParOf" srcId="{12F133E9-4AB7-43DA-8DB9-9FDBBD811411}" destId="{5D82686F-2733-4D34-A5B1-1250627E8745}" srcOrd="2" destOrd="0" presId="urn:microsoft.com/office/officeart/2018/2/layout/IconLabelList"/>
    <dgm:cxn modelId="{558F3410-CE5F-46C2-8A9B-A448F832C2BA}" type="presParOf" srcId="{32BFA01D-9DED-432A-9203-279A3EFAD299}" destId="{27654DFF-FEAB-49CC-985F-4D7B95126A36}" srcOrd="3" destOrd="0" presId="urn:microsoft.com/office/officeart/2018/2/layout/IconLabelList"/>
    <dgm:cxn modelId="{74195F54-9B7B-4391-9E9A-F0059204D7EF}" type="presParOf" srcId="{32BFA01D-9DED-432A-9203-279A3EFAD299}" destId="{8EF4A637-D6E2-4C44-97C3-CBB41DE3083C}" srcOrd="4" destOrd="0" presId="urn:microsoft.com/office/officeart/2018/2/layout/IconLabelList"/>
    <dgm:cxn modelId="{303D9117-8D2D-4821-9F21-730E78621D66}" type="presParOf" srcId="{8EF4A637-D6E2-4C44-97C3-CBB41DE3083C}" destId="{CA816F45-B03D-4D97-AA14-D1ADEAF7C4A4}" srcOrd="0" destOrd="0" presId="urn:microsoft.com/office/officeart/2018/2/layout/IconLabelList"/>
    <dgm:cxn modelId="{21138867-68FA-4717-9B67-42DFA8997C23}" type="presParOf" srcId="{8EF4A637-D6E2-4C44-97C3-CBB41DE3083C}" destId="{4881C62C-0AD5-486D-A6B1-3E1530E935A8}" srcOrd="1" destOrd="0" presId="urn:microsoft.com/office/officeart/2018/2/layout/IconLabelList"/>
    <dgm:cxn modelId="{E5956781-C753-4850-A5C9-2B51EEACB9DA}" type="presParOf" srcId="{8EF4A637-D6E2-4C44-97C3-CBB41DE3083C}" destId="{F61BDCB6-F793-4836-A8FB-A713150FB2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3FF1B-D1BE-4A75-B312-A21D5201B467}">
      <dsp:nvSpPr>
        <dsp:cNvPr id="0" name=""/>
        <dsp:cNvSpPr/>
      </dsp:nvSpPr>
      <dsp:spPr>
        <a:xfrm>
          <a:off x="722867" y="359336"/>
          <a:ext cx="783105" cy="783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F2D78-9357-42F8-BB1C-C78A1DE7C8D0}">
      <dsp:nvSpPr>
        <dsp:cNvPr id="0" name=""/>
        <dsp:cNvSpPr/>
      </dsp:nvSpPr>
      <dsp:spPr>
        <a:xfrm>
          <a:off x="296" y="1543186"/>
          <a:ext cx="2228248" cy="1487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/>
            <a:t>Objetivo:</a:t>
          </a:r>
          <a:br>
            <a:rPr lang="pt-BR" sz="1400" b="0" kern="1200" noProof="0" dirty="0"/>
          </a:br>
          <a:r>
            <a:rPr lang="pt-BR" sz="1400" b="0" kern="1200" noProof="0" dirty="0"/>
            <a:t>Quantificar e comparar latência e consumo de dados entre as APIs REST e GraphQL no </a:t>
          </a:r>
          <a:r>
            <a:rPr lang="pt-BR" sz="1400" b="0" kern="1200" noProof="0" dirty="0" err="1"/>
            <a:t>endpoint</a:t>
          </a:r>
          <a:r>
            <a:rPr lang="pt-BR" sz="1400" b="0" kern="1200" noProof="0" dirty="0"/>
            <a:t> </a:t>
          </a:r>
          <a:r>
            <a:rPr lang="pt-BR" sz="1400" b="0" kern="1200" noProof="0" dirty="0">
              <a:latin typeface="Courier New" panose="02070309020205020404" pitchFamily="49" charset="0"/>
              <a:cs typeface="Courier New" panose="02070309020205020404" pitchFamily="49" charset="0"/>
            </a:rPr>
            <a:t>/</a:t>
          </a:r>
          <a:r>
            <a:rPr lang="pt-BR" sz="1400" b="0" kern="1200" noProof="0" dirty="0" err="1">
              <a:latin typeface="Courier New" panose="02070309020205020404" pitchFamily="49" charset="0"/>
              <a:cs typeface="Courier New" panose="02070309020205020404" pitchFamily="49" charset="0"/>
            </a:rPr>
            <a:t>repos</a:t>
          </a:r>
          <a:r>
            <a:rPr lang="pt-BR" sz="1400" b="0" kern="1200" noProof="0" dirty="0">
              <a:latin typeface="Courier New" panose="02070309020205020404" pitchFamily="49" charset="0"/>
              <a:cs typeface="Courier New" panose="02070309020205020404" pitchFamily="49" charset="0"/>
            </a:rPr>
            <a:t>/{</a:t>
          </a:r>
          <a:r>
            <a:rPr lang="pt-BR" sz="1400" b="0" kern="1200" noProof="0" dirty="0" err="1">
              <a:latin typeface="Courier New" panose="02070309020205020404" pitchFamily="49" charset="0"/>
              <a:cs typeface="Courier New" panose="02070309020205020404" pitchFamily="49" charset="0"/>
            </a:rPr>
            <a:t>owner</a:t>
          </a:r>
          <a:r>
            <a:rPr lang="pt-BR" sz="1400" b="0" kern="1200" noProof="0" dirty="0">
              <a:latin typeface="Courier New" panose="02070309020205020404" pitchFamily="49" charset="0"/>
              <a:cs typeface="Courier New" panose="02070309020205020404" pitchFamily="49" charset="0"/>
            </a:rPr>
            <a:t>}/{</a:t>
          </a:r>
          <a:r>
            <a:rPr lang="pt-BR" sz="1400" b="0" kern="1200" noProof="0" dirty="0" err="1">
              <a:latin typeface="Courier New" panose="02070309020205020404" pitchFamily="49" charset="0"/>
              <a:cs typeface="Courier New" panose="02070309020205020404" pitchFamily="49" charset="0"/>
            </a:rPr>
            <a:t>repo</a:t>
          </a:r>
          <a:r>
            <a:rPr lang="pt-BR" sz="1400" b="0" kern="1200" noProof="0" dirty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</a:p>
      </dsp:txBody>
      <dsp:txXfrm>
        <a:off x="296" y="1543186"/>
        <a:ext cx="2228248" cy="1487439"/>
      </dsp:txXfrm>
    </dsp:sp>
    <dsp:sp modelId="{972A9B3C-F274-4186-94B0-1EE584908CC5}">
      <dsp:nvSpPr>
        <dsp:cNvPr id="0" name=""/>
        <dsp:cNvSpPr/>
      </dsp:nvSpPr>
      <dsp:spPr>
        <a:xfrm>
          <a:off x="3011650" y="359336"/>
          <a:ext cx="783105" cy="783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51162-FEB0-4561-8C7E-6EA021FAA51C}">
      <dsp:nvSpPr>
        <dsp:cNvPr id="0" name=""/>
        <dsp:cNvSpPr/>
      </dsp:nvSpPr>
      <dsp:spPr>
        <a:xfrm>
          <a:off x="2533085" y="1543186"/>
          <a:ext cx="1740234" cy="1487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/>
            <a:t>RQ1:</a:t>
          </a:r>
          <a:br>
            <a:rPr lang="pt-BR" sz="1400" b="0" kern="1200" noProof="0" dirty="0"/>
          </a:br>
          <a:r>
            <a:rPr lang="pt-BR" sz="1400" b="0" kern="1200" noProof="0" dirty="0"/>
            <a:t>Qual API apresenta menor </a:t>
          </a:r>
          <a:r>
            <a:rPr lang="pt-BR" sz="1400" b="1" kern="1200" noProof="0" dirty="0"/>
            <a:t>latência?</a:t>
          </a:r>
        </a:p>
      </dsp:txBody>
      <dsp:txXfrm>
        <a:off x="2533085" y="1543186"/>
        <a:ext cx="1740234" cy="1487439"/>
      </dsp:txXfrm>
    </dsp:sp>
    <dsp:sp modelId="{D082916A-07E5-4496-BB37-C7BE84F2147A}">
      <dsp:nvSpPr>
        <dsp:cNvPr id="0" name=""/>
        <dsp:cNvSpPr/>
      </dsp:nvSpPr>
      <dsp:spPr>
        <a:xfrm>
          <a:off x="5056425" y="359336"/>
          <a:ext cx="783105" cy="7831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5769A-FA49-4D48-88B3-5FAD67C4595B}">
      <dsp:nvSpPr>
        <dsp:cNvPr id="0" name=""/>
        <dsp:cNvSpPr/>
      </dsp:nvSpPr>
      <dsp:spPr>
        <a:xfrm>
          <a:off x="4577861" y="1543186"/>
          <a:ext cx="1740234" cy="1487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/>
            <a:t>RQ2:</a:t>
          </a:r>
          <a:br>
            <a:rPr lang="pt-BR" sz="1400" b="0" kern="1200" noProof="0" dirty="0"/>
          </a:br>
          <a:r>
            <a:rPr lang="pt-BR" sz="1400" b="0" kern="1200" noProof="0" dirty="0"/>
            <a:t>Qual API gera </a:t>
          </a:r>
          <a:r>
            <a:rPr lang="pt-BR" sz="1400" b="0" kern="1200" noProof="0" dirty="0" err="1"/>
            <a:t>payload</a:t>
          </a:r>
          <a:r>
            <a:rPr lang="pt-BR" sz="1400" b="0" kern="1200" noProof="0" dirty="0"/>
            <a:t> menor em bytes?</a:t>
          </a:r>
        </a:p>
      </dsp:txBody>
      <dsp:txXfrm>
        <a:off x="4577861" y="1543186"/>
        <a:ext cx="1740234" cy="1487439"/>
      </dsp:txXfrm>
    </dsp:sp>
    <dsp:sp modelId="{2C577DC1-96D3-4D3B-B848-B500D4A9C59A}">
      <dsp:nvSpPr>
        <dsp:cNvPr id="0" name=""/>
        <dsp:cNvSpPr/>
      </dsp:nvSpPr>
      <dsp:spPr>
        <a:xfrm>
          <a:off x="7313344" y="359336"/>
          <a:ext cx="783105" cy="7831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37440-576D-4CBD-900E-741951C4427D}">
      <dsp:nvSpPr>
        <dsp:cNvPr id="0" name=""/>
        <dsp:cNvSpPr/>
      </dsp:nvSpPr>
      <dsp:spPr>
        <a:xfrm>
          <a:off x="6622636" y="1543186"/>
          <a:ext cx="2164520" cy="1487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/>
            <a:t>Hipóteses </a:t>
          </a:r>
          <a:r>
            <a:rPr lang="pt-BR" sz="1400" b="1" kern="1200" noProof="0" dirty="0" err="1"/>
            <a:t>Exp</a:t>
          </a:r>
          <a:r>
            <a:rPr lang="pt-BR" sz="1400" b="1" kern="1200" noProof="0" dirty="0"/>
            <a:t> 1:</a:t>
          </a:r>
          <a:br>
            <a:rPr lang="pt-BR" sz="1400" b="0" kern="1200" noProof="0" dirty="0"/>
          </a:br>
          <a:r>
            <a:rPr lang="pt-BR" sz="1400" b="0" kern="1200" noProof="0" dirty="0"/>
            <a:t>H₀: sem diferença significativa de latência ou tamanho.</a:t>
          </a:r>
          <a:br>
            <a:rPr lang="pt-BR" sz="1400" b="0" kern="1200" noProof="0" dirty="0"/>
          </a:br>
          <a:r>
            <a:rPr lang="pt-BR" sz="1400" b="0" kern="1200" noProof="0" dirty="0"/>
            <a:t>H₁: GraphQL mais eficiente.</a:t>
          </a:r>
        </a:p>
      </dsp:txBody>
      <dsp:txXfrm>
        <a:off x="6622636" y="1543186"/>
        <a:ext cx="2164520" cy="1487439"/>
      </dsp:txXfrm>
    </dsp:sp>
    <dsp:sp modelId="{A42F8A5D-F541-4D85-8359-FDEE37FD7AEF}">
      <dsp:nvSpPr>
        <dsp:cNvPr id="0" name=""/>
        <dsp:cNvSpPr/>
      </dsp:nvSpPr>
      <dsp:spPr>
        <a:xfrm>
          <a:off x="9661416" y="359336"/>
          <a:ext cx="783105" cy="7831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4FC32-043E-4F01-A467-1A7F6F025F1A}">
      <dsp:nvSpPr>
        <dsp:cNvPr id="0" name=""/>
        <dsp:cNvSpPr/>
      </dsp:nvSpPr>
      <dsp:spPr>
        <a:xfrm>
          <a:off x="9091698" y="1543186"/>
          <a:ext cx="1922541" cy="14874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/>
            <a:t>Hipóteses </a:t>
          </a:r>
          <a:r>
            <a:rPr lang="pt-BR" sz="1400" b="1" kern="1200" noProof="0" dirty="0" err="1"/>
            <a:t>Exp</a:t>
          </a:r>
          <a:r>
            <a:rPr lang="pt-BR" sz="1400" b="1" kern="1200" noProof="0" dirty="0"/>
            <a:t> 2:</a:t>
          </a:r>
          <a:br>
            <a:rPr lang="pt-BR" sz="1400" b="0" kern="1200" noProof="0" dirty="0"/>
          </a:br>
          <a:r>
            <a:rPr lang="pt-BR" sz="1400" b="0" kern="1200" noProof="0" dirty="0"/>
            <a:t>H₀′: complexidade não altera linearmente o desempenho.</a:t>
          </a:r>
          <a:br>
            <a:rPr lang="pt-BR" sz="1400" b="0" kern="1200" noProof="0" dirty="0"/>
          </a:br>
          <a:r>
            <a:rPr lang="pt-BR" sz="1400" b="0" kern="1200" noProof="0" dirty="0"/>
            <a:t>H₁′: mais campos → aumento linear de latência e </a:t>
          </a:r>
          <a:r>
            <a:rPr lang="pt-BR" sz="1400" b="0" kern="1200" noProof="0" dirty="0" err="1"/>
            <a:t>payload</a:t>
          </a:r>
          <a:r>
            <a:rPr lang="pt-BR" sz="1400" b="0" kern="1200" noProof="0" dirty="0"/>
            <a:t>.</a:t>
          </a:r>
        </a:p>
      </dsp:txBody>
      <dsp:txXfrm>
        <a:off x="9091698" y="1543186"/>
        <a:ext cx="1922541" cy="14874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ED2AD-F487-4EB0-9219-1C3F05FD2BFB}">
      <dsp:nvSpPr>
        <dsp:cNvPr id="0" name=""/>
        <dsp:cNvSpPr/>
      </dsp:nvSpPr>
      <dsp:spPr>
        <a:xfrm>
          <a:off x="1080489" y="267228"/>
          <a:ext cx="1277392" cy="127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CB987-277D-4EAB-AE95-5CFA88F9EDE7}">
      <dsp:nvSpPr>
        <dsp:cNvPr id="0" name=""/>
        <dsp:cNvSpPr/>
      </dsp:nvSpPr>
      <dsp:spPr>
        <a:xfrm>
          <a:off x="299861" y="2013168"/>
          <a:ext cx="2838650" cy="137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/>
            <a:t>Ferramentas &amp; Bibliotecas:</a:t>
          </a:r>
          <a:br>
            <a:rPr lang="pt-BR" sz="1400" b="1" kern="1200" noProof="0" dirty="0"/>
          </a:br>
          <a:r>
            <a:rPr lang="pt-BR" sz="1400" b="0" kern="1200" noProof="0" dirty="0"/>
            <a:t>Python 3.x, </a:t>
          </a:r>
          <a:r>
            <a:rPr lang="pt-BR" sz="1400" b="0" kern="1200" noProof="0" dirty="0" err="1"/>
            <a:t>requests</a:t>
          </a:r>
          <a:r>
            <a:rPr lang="pt-BR" sz="1400" b="0" kern="1200" noProof="0" dirty="0"/>
            <a:t>, </a:t>
          </a:r>
          <a:r>
            <a:rPr lang="pt-BR" sz="1400" b="0" kern="1200" noProof="0" dirty="0" err="1"/>
            <a:t>graphql-client</a:t>
          </a:r>
          <a:r>
            <a:rPr lang="pt-BR" sz="1400" b="0" kern="1200" noProof="0" dirty="0"/>
            <a:t>, pandas, </a:t>
          </a:r>
          <a:r>
            <a:rPr lang="pt-BR" sz="1400" b="0" kern="1200" noProof="0" dirty="0" err="1"/>
            <a:t>NumPy</a:t>
          </a:r>
          <a:r>
            <a:rPr lang="pt-BR" sz="1400" b="0" kern="1200" noProof="0" dirty="0"/>
            <a:t>, </a:t>
          </a:r>
          <a:r>
            <a:rPr lang="pt-BR" sz="1400" b="0" kern="1200" noProof="0" dirty="0" err="1"/>
            <a:t>SciPy</a:t>
          </a:r>
          <a:r>
            <a:rPr lang="pt-BR" sz="1400" b="0" kern="1200" noProof="0" dirty="0"/>
            <a:t>, </a:t>
          </a:r>
          <a:r>
            <a:rPr lang="pt-BR" sz="1400" b="0" kern="1200" noProof="0" dirty="0" err="1"/>
            <a:t>Matplotlib</a:t>
          </a:r>
          <a:endParaRPr lang="pt-BR" sz="1400" b="0" kern="1200" noProof="0" dirty="0"/>
        </a:p>
      </dsp:txBody>
      <dsp:txXfrm>
        <a:off x="299861" y="2013168"/>
        <a:ext cx="2838650" cy="1377685"/>
      </dsp:txXfrm>
    </dsp:sp>
    <dsp:sp modelId="{337D4029-CC4A-414A-9D99-A2982613034D}">
      <dsp:nvSpPr>
        <dsp:cNvPr id="0" name=""/>
        <dsp:cNvSpPr/>
      </dsp:nvSpPr>
      <dsp:spPr>
        <a:xfrm>
          <a:off x="4415903" y="267228"/>
          <a:ext cx="1277392" cy="127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8BF48-6900-4912-B00F-349EFF7E74AE}">
      <dsp:nvSpPr>
        <dsp:cNvPr id="0" name=""/>
        <dsp:cNvSpPr/>
      </dsp:nvSpPr>
      <dsp:spPr>
        <a:xfrm>
          <a:off x="3635275" y="2013168"/>
          <a:ext cx="2838650" cy="137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/>
            <a:t>Coleta de Dados:</a:t>
          </a:r>
          <a:br>
            <a:rPr lang="pt-BR" sz="1400" b="0" kern="1200" noProof="0" dirty="0"/>
          </a:br>
          <a:r>
            <a:rPr lang="pt-BR" sz="1400" b="0" kern="1200" noProof="0" dirty="0"/>
            <a:t>Scripts automatizados para chamadas REST (GET) e GraphQL (POST)
</a:t>
          </a:r>
          <a:r>
            <a:rPr lang="pt-BR" sz="1400" b="0" kern="1200" noProof="0" dirty="0" err="1"/>
            <a:t>Parsing</a:t>
          </a:r>
          <a:r>
            <a:rPr lang="pt-BR" sz="1400" b="0" kern="1200" noProof="0" dirty="0"/>
            <a:t> de JSON → extração de tempo e tamanho → CSV</a:t>
          </a:r>
        </a:p>
      </dsp:txBody>
      <dsp:txXfrm>
        <a:off x="3635275" y="2013168"/>
        <a:ext cx="2838650" cy="1377685"/>
      </dsp:txXfrm>
    </dsp:sp>
    <dsp:sp modelId="{669AC71A-2DC7-42C7-B902-5AB559DB72E8}">
      <dsp:nvSpPr>
        <dsp:cNvPr id="0" name=""/>
        <dsp:cNvSpPr/>
      </dsp:nvSpPr>
      <dsp:spPr>
        <a:xfrm>
          <a:off x="7751317" y="267228"/>
          <a:ext cx="1277392" cy="127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ACE47-4CA0-4534-8B3C-35C89FCB89A0}">
      <dsp:nvSpPr>
        <dsp:cNvPr id="0" name=""/>
        <dsp:cNvSpPr/>
      </dsp:nvSpPr>
      <dsp:spPr>
        <a:xfrm>
          <a:off x="6970688" y="2013168"/>
          <a:ext cx="2838650" cy="1377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/>
            <a:t>Amostra:</a:t>
          </a:r>
          <a:br>
            <a:rPr lang="pt-BR" sz="1400" b="0" kern="1200" noProof="0" dirty="0"/>
          </a:br>
          <a:r>
            <a:rPr lang="pt-BR" sz="1400" b="0" kern="1200" noProof="0" dirty="0"/>
            <a:t>10 repositórios GitHub pareados
30 requisições por API / nível de complexidade</a:t>
          </a:r>
        </a:p>
      </dsp:txBody>
      <dsp:txXfrm>
        <a:off x="6970688" y="2013168"/>
        <a:ext cx="2838650" cy="1377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CFC99-31E6-4FD0-8972-8E2275E21915}">
      <dsp:nvSpPr>
        <dsp:cNvPr id="0" name=""/>
        <dsp:cNvSpPr/>
      </dsp:nvSpPr>
      <dsp:spPr>
        <a:xfrm>
          <a:off x="0" y="0"/>
          <a:ext cx="10731148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589F23-BE26-4B8E-9D53-DE8811991C69}">
      <dsp:nvSpPr>
        <dsp:cNvPr id="0" name=""/>
        <dsp:cNvSpPr/>
      </dsp:nvSpPr>
      <dsp:spPr>
        <a:xfrm>
          <a:off x="0" y="0"/>
          <a:ext cx="10731148" cy="91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1. </a:t>
          </a:r>
          <a:r>
            <a:rPr lang="pt-BR" sz="1600" b="1" kern="1200" noProof="0" dirty="0"/>
            <a:t>Preparar consulta</a:t>
          </a:r>
          <a:br>
            <a:rPr lang="pt-BR" sz="1600" b="1" kern="1200" noProof="0" dirty="0"/>
          </a:br>
          <a:r>
            <a:rPr lang="pt-BR" sz="1600" b="1" kern="1200" noProof="0" dirty="0"/>
            <a:t>     </a:t>
          </a:r>
          <a:r>
            <a:rPr lang="pt-BR" sz="1600" kern="1200" noProof="0" dirty="0"/>
            <a:t>– REST: </a:t>
          </a:r>
          <a:r>
            <a:rPr lang="pt-BR" sz="1600" kern="1200" noProof="0" dirty="0">
              <a:latin typeface="Courier New" panose="02070309020205020404" pitchFamily="49" charset="0"/>
              <a:cs typeface="Courier New" panose="02070309020205020404" pitchFamily="49" charset="0"/>
            </a:rPr>
            <a:t>GET /</a:t>
          </a:r>
          <a:r>
            <a:rPr lang="pt-BR" sz="1600" kern="1200" noProof="0" dirty="0" err="1">
              <a:latin typeface="Courier New" panose="02070309020205020404" pitchFamily="49" charset="0"/>
              <a:cs typeface="Courier New" panose="02070309020205020404" pitchFamily="49" charset="0"/>
            </a:rPr>
            <a:t>repos</a:t>
          </a:r>
          <a:r>
            <a:rPr lang="pt-BR" sz="1600" kern="1200" noProof="0" dirty="0">
              <a:latin typeface="Courier New" panose="02070309020205020404" pitchFamily="49" charset="0"/>
              <a:cs typeface="Courier New" panose="02070309020205020404" pitchFamily="49" charset="0"/>
            </a:rPr>
            <a:t>/{</a:t>
          </a:r>
          <a:r>
            <a:rPr lang="pt-BR" sz="1600" kern="1200" noProof="0" dirty="0" err="1">
              <a:latin typeface="Courier New" panose="02070309020205020404" pitchFamily="49" charset="0"/>
              <a:cs typeface="Courier New" panose="02070309020205020404" pitchFamily="49" charset="0"/>
            </a:rPr>
            <a:t>owner</a:t>
          </a:r>
          <a:r>
            <a:rPr lang="pt-BR" sz="1600" kern="1200" noProof="0" dirty="0">
              <a:latin typeface="Courier New" panose="02070309020205020404" pitchFamily="49" charset="0"/>
              <a:cs typeface="Courier New" panose="02070309020205020404" pitchFamily="49" charset="0"/>
            </a:rPr>
            <a:t>}/{</a:t>
          </a:r>
          <a:r>
            <a:rPr lang="pt-BR" sz="1600" kern="1200" noProof="0" dirty="0" err="1">
              <a:latin typeface="Courier New" panose="02070309020205020404" pitchFamily="49" charset="0"/>
              <a:cs typeface="Courier New" panose="02070309020205020404" pitchFamily="49" charset="0"/>
            </a:rPr>
            <a:t>repo</a:t>
          </a:r>
          <a:r>
            <a:rPr lang="pt-BR" sz="1600" kern="1200" noProof="0" dirty="0">
              <a:latin typeface="Courier New" panose="02070309020205020404" pitchFamily="49" charset="0"/>
              <a:cs typeface="Courier New" panose="02070309020205020404" pitchFamily="49" charset="0"/>
            </a:rPr>
            <a:t>}</a:t>
          </a:r>
          <a:br>
            <a:rPr lang="pt-BR" sz="1600" kern="1200" noProof="0" dirty="0">
              <a:latin typeface="Courier New" panose="02070309020205020404" pitchFamily="49" charset="0"/>
              <a:cs typeface="Courier New" panose="02070309020205020404" pitchFamily="49" charset="0"/>
            </a:rPr>
          </a:br>
          <a:r>
            <a:rPr lang="pt-BR" sz="1600" kern="1200" noProof="0" dirty="0">
              <a:latin typeface="Courier New" panose="02070309020205020404" pitchFamily="49" charset="0"/>
              <a:cs typeface="Courier New" panose="02070309020205020404" pitchFamily="49" charset="0"/>
            </a:rPr>
            <a:t>  </a:t>
          </a:r>
          <a:r>
            <a:rPr lang="pt-BR" sz="1600" kern="1200" noProof="0" dirty="0"/>
            <a:t>– GraphQL: query equivalente</a:t>
          </a:r>
        </a:p>
      </dsp:txBody>
      <dsp:txXfrm>
        <a:off x="0" y="0"/>
        <a:ext cx="10731148" cy="917330"/>
      </dsp:txXfrm>
    </dsp:sp>
    <dsp:sp modelId="{6CE018C1-366F-48E6-B46E-98E02211E5ED}">
      <dsp:nvSpPr>
        <dsp:cNvPr id="0" name=""/>
        <dsp:cNvSpPr/>
      </dsp:nvSpPr>
      <dsp:spPr>
        <a:xfrm>
          <a:off x="0" y="917330"/>
          <a:ext cx="10731148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93B9A02-4994-48DF-8A66-747BBF4FB62B}">
      <dsp:nvSpPr>
        <dsp:cNvPr id="0" name=""/>
        <dsp:cNvSpPr/>
      </dsp:nvSpPr>
      <dsp:spPr>
        <a:xfrm>
          <a:off x="0" y="917330"/>
          <a:ext cx="10731148" cy="91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2. </a:t>
          </a:r>
          <a:r>
            <a:rPr lang="pt-BR" sz="1600" b="1" kern="1200" noProof="0" dirty="0"/>
            <a:t>Executar</a:t>
          </a:r>
          <a:r>
            <a:rPr lang="pt-BR" sz="1600" kern="1200" noProof="0" dirty="0"/>
            <a:t> 30 requisições sequenciais</a:t>
          </a:r>
        </a:p>
      </dsp:txBody>
      <dsp:txXfrm>
        <a:off x="0" y="917330"/>
        <a:ext cx="10731148" cy="917330"/>
      </dsp:txXfrm>
    </dsp:sp>
    <dsp:sp modelId="{CF79734E-6271-4F47-9986-52A5FF9A3C7E}">
      <dsp:nvSpPr>
        <dsp:cNvPr id="0" name=""/>
        <dsp:cNvSpPr/>
      </dsp:nvSpPr>
      <dsp:spPr>
        <a:xfrm>
          <a:off x="0" y="1834661"/>
          <a:ext cx="1073114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E37942-3A69-4B7B-B331-C0B425E0319C}">
      <dsp:nvSpPr>
        <dsp:cNvPr id="0" name=""/>
        <dsp:cNvSpPr/>
      </dsp:nvSpPr>
      <dsp:spPr>
        <a:xfrm>
          <a:off x="0" y="1834661"/>
          <a:ext cx="10731148" cy="91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3. </a:t>
          </a:r>
          <a:r>
            <a:rPr lang="pt-BR" sz="1600" b="1" kern="1200" noProof="0" dirty="0"/>
            <a:t>Registrar</a:t>
          </a:r>
          <a:r>
            <a:rPr lang="pt-BR" sz="1600" kern="1200" noProof="0" dirty="0"/>
            <a:t> tempo (s) e tamanho (bytes) de cada resposta</a:t>
          </a:r>
        </a:p>
      </dsp:txBody>
      <dsp:txXfrm>
        <a:off x="0" y="1834661"/>
        <a:ext cx="10731148" cy="917330"/>
      </dsp:txXfrm>
    </dsp:sp>
    <dsp:sp modelId="{06B28D38-A909-42B6-B97F-A6BE44E48527}">
      <dsp:nvSpPr>
        <dsp:cNvPr id="0" name=""/>
        <dsp:cNvSpPr/>
      </dsp:nvSpPr>
      <dsp:spPr>
        <a:xfrm>
          <a:off x="0" y="2751992"/>
          <a:ext cx="10731148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C968D9-91DE-4C16-8865-97E07FEA6B8C}">
      <dsp:nvSpPr>
        <dsp:cNvPr id="0" name=""/>
        <dsp:cNvSpPr/>
      </dsp:nvSpPr>
      <dsp:spPr>
        <a:xfrm>
          <a:off x="0" y="2751992"/>
          <a:ext cx="10731148" cy="917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2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4.</a:t>
          </a:r>
          <a:r>
            <a:rPr lang="pt-BR" sz="1600" b="1" kern="1200" noProof="0" dirty="0"/>
            <a:t> Calcular</a:t>
          </a:r>
          <a:r>
            <a:rPr lang="pt-BR" sz="1600" kern="1200" noProof="0" dirty="0"/>
            <a:t> médias e comparar resultados</a:t>
          </a:r>
        </a:p>
      </dsp:txBody>
      <dsp:txXfrm>
        <a:off x="0" y="2751992"/>
        <a:ext cx="10731148" cy="917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A8CF75-1D49-44D3-9DDA-B5A33AC09F05}">
      <dsp:nvSpPr>
        <dsp:cNvPr id="0" name=""/>
        <dsp:cNvSpPr/>
      </dsp:nvSpPr>
      <dsp:spPr>
        <a:xfrm>
          <a:off x="0" y="479"/>
          <a:ext cx="11180064" cy="112291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C3F0A4-ECB7-43C4-AC22-3C8D04CEDDE9}">
      <dsp:nvSpPr>
        <dsp:cNvPr id="0" name=""/>
        <dsp:cNvSpPr/>
      </dsp:nvSpPr>
      <dsp:spPr>
        <a:xfrm>
          <a:off x="339681" y="253135"/>
          <a:ext cx="617603" cy="6176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162B30-0AC2-4BAE-B772-761C6EF7093F}">
      <dsp:nvSpPr>
        <dsp:cNvPr id="0" name=""/>
        <dsp:cNvSpPr/>
      </dsp:nvSpPr>
      <dsp:spPr>
        <a:xfrm>
          <a:off x="1296966" y="479"/>
          <a:ext cx="9883097" cy="112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42" tIns="118842" rIns="118842" bIns="11884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noProof="0" dirty="0"/>
            <a:t>Latência</a:t>
          </a:r>
          <a:br>
            <a:rPr lang="pt-BR" sz="1800" b="1" kern="1200" noProof="0" dirty="0"/>
          </a:br>
          <a:r>
            <a:rPr lang="pt-BR" sz="1800" b="1" kern="1200" noProof="0" dirty="0"/>
            <a:t>• REST </a:t>
          </a:r>
          <a:r>
            <a:rPr lang="pt-BR" sz="1800" b="0" kern="1200" noProof="0" dirty="0"/>
            <a:t>é</a:t>
          </a:r>
          <a:r>
            <a:rPr lang="pt-BR" sz="1800" b="1" kern="1200" noProof="0" dirty="0"/>
            <a:t> 27 % mais rápido </a:t>
          </a:r>
          <a:r>
            <a:rPr lang="pt-BR" sz="1800" b="0" kern="1200" noProof="0" dirty="0"/>
            <a:t>(0,29 s vs 0,40 s)</a:t>
          </a:r>
        </a:p>
      </dsp:txBody>
      <dsp:txXfrm>
        <a:off x="1296966" y="479"/>
        <a:ext cx="9883097" cy="1122914"/>
      </dsp:txXfrm>
    </dsp:sp>
    <dsp:sp modelId="{79F1315B-C795-4416-94B5-570534A5693F}">
      <dsp:nvSpPr>
        <dsp:cNvPr id="0" name=""/>
        <dsp:cNvSpPr/>
      </dsp:nvSpPr>
      <dsp:spPr>
        <a:xfrm>
          <a:off x="0" y="1404123"/>
          <a:ext cx="11180064" cy="112291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9A9B8E3-56AF-402B-944A-45C73F13429E}">
      <dsp:nvSpPr>
        <dsp:cNvPr id="0" name=""/>
        <dsp:cNvSpPr/>
      </dsp:nvSpPr>
      <dsp:spPr>
        <a:xfrm>
          <a:off x="339681" y="1656779"/>
          <a:ext cx="617603" cy="6176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126E50-EC5D-43F8-822B-9D8ED9E9D88F}">
      <dsp:nvSpPr>
        <dsp:cNvPr id="0" name=""/>
        <dsp:cNvSpPr/>
      </dsp:nvSpPr>
      <dsp:spPr>
        <a:xfrm>
          <a:off x="1296966" y="1404123"/>
          <a:ext cx="9883097" cy="112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42" tIns="118842" rIns="118842" bIns="11884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noProof="0" dirty="0"/>
            <a:t>Consumo de Dados</a:t>
          </a:r>
          <a:br>
            <a:rPr lang="pt-BR" sz="1800" b="1" kern="1200" noProof="0" dirty="0"/>
          </a:br>
          <a:r>
            <a:rPr lang="pt-BR" sz="1800" b="1" kern="1200" noProof="0" dirty="0"/>
            <a:t>• GraphQL </a:t>
          </a:r>
          <a:r>
            <a:rPr lang="pt-BR" sz="1800" b="0" kern="1200" noProof="0" dirty="0"/>
            <a:t>entrega</a:t>
          </a:r>
          <a:r>
            <a:rPr lang="pt-BR" sz="1800" b="1" kern="1200" noProof="0" dirty="0"/>
            <a:t> 85 % menos </a:t>
          </a:r>
          <a:r>
            <a:rPr lang="pt-BR" sz="1800" b="1" kern="1200" noProof="0" dirty="0" err="1"/>
            <a:t>payload</a:t>
          </a:r>
          <a:r>
            <a:rPr lang="pt-BR" sz="1800" b="1" kern="1200" noProof="0" dirty="0"/>
            <a:t> </a:t>
          </a:r>
          <a:r>
            <a:rPr lang="pt-BR" sz="1800" b="0" kern="1200" noProof="0" dirty="0"/>
            <a:t>(0,98 </a:t>
          </a:r>
          <a:r>
            <a:rPr lang="pt-BR" sz="1800" b="0" kern="1200" noProof="0" dirty="0" err="1"/>
            <a:t>kB</a:t>
          </a:r>
          <a:r>
            <a:rPr lang="pt-BR" sz="1800" b="0" kern="1200" noProof="0" dirty="0"/>
            <a:t> vs 6,72 </a:t>
          </a:r>
          <a:r>
            <a:rPr lang="pt-BR" sz="1800" b="0" kern="1200" noProof="0" dirty="0" err="1"/>
            <a:t>kB</a:t>
          </a:r>
          <a:r>
            <a:rPr lang="pt-BR" sz="1800" b="0" kern="1200" noProof="0" dirty="0"/>
            <a:t>)</a:t>
          </a:r>
        </a:p>
      </dsp:txBody>
      <dsp:txXfrm>
        <a:off x="1296966" y="1404123"/>
        <a:ext cx="9883097" cy="1122914"/>
      </dsp:txXfrm>
    </dsp:sp>
    <dsp:sp modelId="{6AAC1EE6-338C-48BF-B416-332CDA64DB1D}">
      <dsp:nvSpPr>
        <dsp:cNvPr id="0" name=""/>
        <dsp:cNvSpPr/>
      </dsp:nvSpPr>
      <dsp:spPr>
        <a:xfrm>
          <a:off x="0" y="2807767"/>
          <a:ext cx="11180064" cy="1122914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3C8DEED-5201-4061-80D4-982D59AD6081}">
      <dsp:nvSpPr>
        <dsp:cNvPr id="0" name=""/>
        <dsp:cNvSpPr/>
      </dsp:nvSpPr>
      <dsp:spPr>
        <a:xfrm>
          <a:off x="339681" y="3060423"/>
          <a:ext cx="617603" cy="6176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E6C9DD-A0FA-4868-8B8A-D53BD7E12D4F}">
      <dsp:nvSpPr>
        <dsp:cNvPr id="0" name=""/>
        <dsp:cNvSpPr/>
      </dsp:nvSpPr>
      <dsp:spPr>
        <a:xfrm>
          <a:off x="1296966" y="2807767"/>
          <a:ext cx="9883097" cy="112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42" tIns="118842" rIns="118842" bIns="11884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kern="1200" noProof="0" dirty="0"/>
            <a:t>Escalabilidade</a:t>
          </a:r>
          <a:br>
            <a:rPr lang="pt-BR" sz="1800" b="1" kern="1200" noProof="0" dirty="0"/>
          </a:br>
          <a:r>
            <a:rPr lang="pt-BR" sz="1800" b="1" kern="1200" noProof="0" dirty="0"/>
            <a:t>• </a:t>
          </a:r>
          <a:r>
            <a:rPr lang="pt-BR" sz="1800" b="0" kern="1200" noProof="0" dirty="0"/>
            <a:t>Cada campo adicional em GraphQL adiciona ~30 B e ~0,008 s, com </a:t>
          </a:r>
          <a:r>
            <a:rPr lang="pt-BR" sz="1800" b="1" kern="1200" noProof="0" dirty="0"/>
            <a:t>correlação perfeita </a:t>
          </a:r>
          <a:r>
            <a:rPr lang="pt-BR" sz="1800" b="0" kern="1200" noProof="0" dirty="0"/>
            <a:t>no </a:t>
          </a:r>
          <a:r>
            <a:rPr lang="pt-BR" sz="1800" b="0" kern="1200" noProof="0" dirty="0" err="1"/>
            <a:t>payload</a:t>
          </a:r>
          <a:r>
            <a:rPr lang="pt-BR" sz="1800" b="0" kern="1200" noProof="0" dirty="0"/>
            <a:t> (ρ=1,00) e </a:t>
          </a:r>
          <a:r>
            <a:rPr lang="pt-BR" sz="1800" b="1" kern="1200" noProof="0" dirty="0"/>
            <a:t>moderada </a:t>
          </a:r>
          <a:r>
            <a:rPr lang="pt-BR" sz="1800" b="0" kern="1200" noProof="0" dirty="0"/>
            <a:t>na latência (ρ=0,55)</a:t>
          </a:r>
        </a:p>
      </dsp:txBody>
      <dsp:txXfrm>
        <a:off x="1296966" y="2807767"/>
        <a:ext cx="9883097" cy="11229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D1BCE0-5DAA-4045-A82E-1A12D9588996}">
      <dsp:nvSpPr>
        <dsp:cNvPr id="0" name=""/>
        <dsp:cNvSpPr/>
      </dsp:nvSpPr>
      <dsp:spPr>
        <a:xfrm>
          <a:off x="882567" y="391280"/>
          <a:ext cx="1435641" cy="1435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1B343-0697-4DDF-A387-BFFABFBF3953}">
      <dsp:nvSpPr>
        <dsp:cNvPr id="0" name=""/>
        <dsp:cNvSpPr/>
      </dsp:nvSpPr>
      <dsp:spPr>
        <a:xfrm>
          <a:off x="5230" y="2309127"/>
          <a:ext cx="3190315" cy="1295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/>
            <a:t>REST</a:t>
          </a:r>
          <a:br>
            <a:rPr lang="pt-BR" sz="1400" b="1" kern="1200" noProof="0" dirty="0"/>
          </a:br>
          <a:r>
            <a:rPr lang="pt-BR" sz="1400" kern="1200" noProof="0" dirty="0"/>
            <a:t>Para </a:t>
          </a:r>
          <a:r>
            <a:rPr lang="pt-BR" sz="1400" b="1" kern="1200" noProof="0" dirty="0" err="1"/>
            <a:t>endpoints</a:t>
          </a:r>
          <a:r>
            <a:rPr lang="pt-BR" sz="1400" b="1" kern="1200" noProof="0" dirty="0"/>
            <a:t> críticos </a:t>
          </a:r>
          <a:r>
            <a:rPr lang="pt-BR" sz="1400" kern="1200" noProof="0" dirty="0"/>
            <a:t>que exigem </a:t>
          </a:r>
          <a:r>
            <a:rPr lang="pt-BR" sz="1400" b="1" kern="1200" noProof="0" dirty="0"/>
            <a:t>latência mínima </a:t>
          </a:r>
          <a:r>
            <a:rPr lang="pt-BR" sz="1400" kern="1200" noProof="0" dirty="0"/>
            <a:t>(login, checkout, monitoramento em tempo real).</a:t>
          </a:r>
        </a:p>
      </dsp:txBody>
      <dsp:txXfrm>
        <a:off x="5230" y="2309127"/>
        <a:ext cx="3190315" cy="1295897"/>
      </dsp:txXfrm>
    </dsp:sp>
    <dsp:sp modelId="{46B36224-359E-4389-A544-59B51C2F92BA}">
      <dsp:nvSpPr>
        <dsp:cNvPr id="0" name=""/>
        <dsp:cNvSpPr/>
      </dsp:nvSpPr>
      <dsp:spPr>
        <a:xfrm>
          <a:off x="4631187" y="391280"/>
          <a:ext cx="1435641" cy="1435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2686F-2733-4D34-A5B1-1250627E8745}">
      <dsp:nvSpPr>
        <dsp:cNvPr id="0" name=""/>
        <dsp:cNvSpPr/>
      </dsp:nvSpPr>
      <dsp:spPr>
        <a:xfrm>
          <a:off x="3753850" y="2309127"/>
          <a:ext cx="3190315" cy="1295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/>
            <a:t>GraphQL:</a:t>
          </a:r>
          <a:br>
            <a:rPr lang="pt-BR" sz="1400" b="1" kern="1200" noProof="0" dirty="0"/>
          </a:br>
          <a:r>
            <a:rPr lang="pt-BR" sz="1400" kern="1200" noProof="0" dirty="0"/>
            <a:t>Em </a:t>
          </a:r>
          <a:r>
            <a:rPr lang="pt-BR" sz="1400" b="1" kern="1200" noProof="0" dirty="0"/>
            <a:t>front-</a:t>
          </a:r>
          <a:r>
            <a:rPr lang="pt-BR" sz="1400" b="1" kern="1200" noProof="0" dirty="0" err="1"/>
            <a:t>ends</a:t>
          </a:r>
          <a:r>
            <a:rPr lang="pt-BR" sz="1400" b="1" kern="1200" noProof="0" dirty="0"/>
            <a:t> móveis </a:t>
          </a:r>
          <a:r>
            <a:rPr lang="pt-BR" sz="1400" kern="1200" noProof="0" dirty="0"/>
            <a:t>ou </a:t>
          </a:r>
          <a:r>
            <a:rPr lang="pt-BR" sz="1400" b="1" kern="1200" noProof="0" dirty="0"/>
            <a:t>single-</a:t>
          </a:r>
          <a:r>
            <a:rPr lang="pt-BR" sz="1400" b="1" kern="1200" noProof="0" dirty="0" err="1"/>
            <a:t>page</a:t>
          </a:r>
          <a:r>
            <a:rPr lang="pt-BR" sz="1400" b="1" kern="1200" noProof="0" dirty="0"/>
            <a:t> apps</a:t>
          </a:r>
          <a:r>
            <a:rPr lang="pt-BR" sz="1400" kern="1200" noProof="0" dirty="0"/>
            <a:t>, quando a </a:t>
          </a:r>
          <a:r>
            <a:rPr lang="pt-BR" sz="1400" b="1" kern="1200" noProof="0" dirty="0"/>
            <a:t>economia de dados</a:t>
          </a:r>
          <a:r>
            <a:rPr lang="pt-BR" sz="1400" kern="1200" noProof="0" dirty="0"/>
            <a:t> e a </a:t>
          </a:r>
          <a:r>
            <a:rPr lang="pt-BR" sz="1400" b="1" kern="1200" noProof="0" dirty="0"/>
            <a:t>flexibilidade de campos</a:t>
          </a:r>
          <a:r>
            <a:rPr lang="pt-BR" sz="1400" kern="1200" noProof="0" dirty="0"/>
            <a:t> forem prioritárias.</a:t>
          </a:r>
        </a:p>
      </dsp:txBody>
      <dsp:txXfrm>
        <a:off x="3753850" y="2309127"/>
        <a:ext cx="3190315" cy="1295897"/>
      </dsp:txXfrm>
    </dsp:sp>
    <dsp:sp modelId="{CA816F45-B03D-4D97-AA14-D1ADEAF7C4A4}">
      <dsp:nvSpPr>
        <dsp:cNvPr id="0" name=""/>
        <dsp:cNvSpPr/>
      </dsp:nvSpPr>
      <dsp:spPr>
        <a:xfrm>
          <a:off x="8379807" y="391280"/>
          <a:ext cx="1435641" cy="1435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BDCB6-F793-4836-A8FB-A713150FB2DA}">
      <dsp:nvSpPr>
        <dsp:cNvPr id="0" name=""/>
        <dsp:cNvSpPr/>
      </dsp:nvSpPr>
      <dsp:spPr>
        <a:xfrm>
          <a:off x="7502470" y="2309127"/>
          <a:ext cx="3190315" cy="1295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noProof="0" dirty="0"/>
            <a:t>Híbrido</a:t>
          </a:r>
          <a:br>
            <a:rPr lang="pt-BR" sz="1400" kern="1200" noProof="0" dirty="0"/>
          </a:br>
          <a:r>
            <a:rPr lang="pt-BR" sz="1400" kern="1200" noProof="0" dirty="0"/>
            <a:t>Combine:</a:t>
          </a:r>
          <a:br>
            <a:rPr lang="pt-BR" sz="1400" kern="1200" noProof="0" dirty="0"/>
          </a:br>
          <a:r>
            <a:rPr lang="pt-BR" sz="1400" b="1" kern="1200" noProof="0" dirty="0"/>
            <a:t>REST</a:t>
          </a:r>
          <a:r>
            <a:rPr lang="pt-BR" sz="1400" kern="1200" noProof="0" dirty="0"/>
            <a:t> para recursos estáticos e operações simples.</a:t>
          </a:r>
          <a:br>
            <a:rPr lang="pt-BR" sz="1400" kern="1200" noProof="0" dirty="0"/>
          </a:br>
          <a:r>
            <a:rPr lang="pt-BR" sz="1400" b="1" kern="1200" noProof="0" dirty="0"/>
            <a:t>GraphQL</a:t>
          </a:r>
          <a:r>
            <a:rPr lang="pt-BR" sz="1400" kern="1200" noProof="0" dirty="0"/>
            <a:t> para consultas compostas ou filtradas sob demanda.</a:t>
          </a:r>
        </a:p>
      </dsp:txBody>
      <dsp:txXfrm>
        <a:off x="7502470" y="2309127"/>
        <a:ext cx="3190315" cy="12958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97276-22B4-4769-AFBE-526EE2A9D8AA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587F8-EAB4-423A-9D27-046005EA4CF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2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587F8-EAB4-423A-9D27-046005EA4CF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1858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587F8-EAB4-423A-9D27-046005EA4CF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5458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46F66-6C57-C725-B302-BF657DA92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9D9E76-6FA3-A4A2-4AA4-3A005F1AB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779F4D-3A3C-0AD3-65C9-6E1C56A78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3DD15F-BEF9-D373-0319-0F7B84D31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587F8-EAB4-423A-9D27-046005EA4CF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55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587F8-EAB4-423A-9D27-046005EA4CF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6430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587F8-EAB4-423A-9D27-046005EA4CF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278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C587F8-EAB4-423A-9D27-046005EA4CF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632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6/21/2025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293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7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1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7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43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23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8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73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6/21/2025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11CB1C-AC3B-F8D5-03EB-71910EF3E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3815" y="592343"/>
            <a:ext cx="5698543" cy="3506879"/>
          </a:xfrm>
        </p:spPr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noProof="0" dirty="0"/>
              <a:t>Comparação de Desempenho:</a:t>
            </a:r>
            <a:br>
              <a:rPr lang="pt-BR" noProof="0" dirty="0"/>
            </a:br>
            <a:br>
              <a:rPr lang="pt-BR" noProof="0" dirty="0"/>
            </a:br>
            <a:r>
              <a:rPr lang="pt-BR" noProof="0" dirty="0"/>
              <a:t>GraphQL vs REST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B5ED98-A8DC-1B3B-EE34-ECB49B648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7980" y="4691564"/>
            <a:ext cx="5068121" cy="1136029"/>
          </a:xfrm>
        </p:spPr>
        <p:txBody>
          <a:bodyPr>
            <a:normAutofit/>
          </a:bodyPr>
          <a:lstStyle/>
          <a:p>
            <a:pPr algn="l"/>
            <a:r>
              <a:rPr lang="pt-BR" noProof="0" dirty="0"/>
              <a:t>Relatório Final – Experimento 1 &amp; 2</a:t>
            </a:r>
          </a:p>
        </p:txBody>
      </p:sp>
      <p:pic>
        <p:nvPicPr>
          <p:cNvPr id="22" name="Picture 3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FED53978-27BC-ABCA-942E-1A4F5C5D18F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0896"/>
          <a:stretch>
            <a:fillRect/>
          </a:stretch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A7E27D9-896E-F81A-7430-FBB42F163C27}"/>
              </a:ext>
            </a:extLst>
          </p:cNvPr>
          <p:cNvSpPr txBox="1"/>
          <p:nvPr/>
        </p:nvSpPr>
        <p:spPr>
          <a:xfrm>
            <a:off x="8437248" y="5757951"/>
            <a:ext cx="332232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Aft>
                <a:spcPts val="600"/>
              </a:spcAft>
            </a:pPr>
            <a:r>
              <a:rPr lang="pt-BR" sz="1400" noProof="0" dirty="0"/>
              <a:t>Nataniel Geraldo Mendes Peixoto </a:t>
            </a:r>
          </a:p>
          <a:p>
            <a:pPr algn="r">
              <a:spcAft>
                <a:spcPts val="600"/>
              </a:spcAft>
            </a:pPr>
            <a:r>
              <a:rPr lang="pt-BR" sz="1400" noProof="0" dirty="0"/>
              <a:t>Nelson de Campos Nolasco</a:t>
            </a:r>
          </a:p>
          <a:p>
            <a:pPr algn="r">
              <a:spcAft>
                <a:spcPts val="600"/>
              </a:spcAft>
            </a:pPr>
            <a:r>
              <a:rPr lang="pt-BR" sz="1400" noProof="0" dirty="0"/>
              <a:t>Rúbia Coelho de Matos</a:t>
            </a:r>
          </a:p>
        </p:txBody>
      </p:sp>
    </p:spTree>
    <p:extLst>
      <p:ext uri="{BB962C8B-B14F-4D97-AF65-F5344CB8AC3E}">
        <p14:creationId xmlns:p14="http://schemas.microsoft.com/office/powerpoint/2010/main" val="2814973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F37401D6-BDB1-48AE-A98F-2CD05E92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7675EC-6115-BA49-3DBB-97207AAC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" y="1046602"/>
            <a:ext cx="9899904" cy="11277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 dirty="0"/>
              <a:t>Principais Insights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C772B8CB-87D9-CD0E-FE50-07BFC6D7E1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9917691"/>
              </p:ext>
            </p:extLst>
          </p:nvPr>
        </p:nvGraphicFramePr>
        <p:xfrm>
          <a:off x="124968" y="2174362"/>
          <a:ext cx="11180064" cy="393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063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 useBgFill="1">
        <p:nvSpPr>
          <p:cNvPr id="47" name="Freeform: Shape 46">
            <a:extLst>
              <a:ext uri="{FF2B5EF4-FFF2-40B4-BE49-F238E27FC236}">
                <a16:creationId xmlns:a16="http://schemas.microsoft.com/office/drawing/2014/main" id="{F37401D6-BDB1-48AE-A98F-2CD05E92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B6362A7-3AC8-DDD2-CB91-4CE3147AE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944881"/>
            <a:ext cx="9899904" cy="11643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b="1" noProof="0" dirty="0"/>
              <a:t>Recomendações Práticas</a:t>
            </a:r>
            <a:endParaRPr lang="pt-BR" noProof="0" dirty="0"/>
          </a:p>
        </p:txBody>
      </p:sp>
      <p:graphicFrame>
        <p:nvGraphicFramePr>
          <p:cNvPr id="49" name="Espaço Reservado para Texto 2">
            <a:extLst>
              <a:ext uri="{FF2B5EF4-FFF2-40B4-BE49-F238E27FC236}">
                <a16:creationId xmlns:a16="http://schemas.microsoft.com/office/drawing/2014/main" id="{7BCB0942-54C8-58DF-5644-7FB618E4E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3516098"/>
              </p:ext>
            </p:extLst>
          </p:nvPr>
        </p:nvGraphicFramePr>
        <p:xfrm>
          <a:off x="480646" y="2109217"/>
          <a:ext cx="10698016" cy="39963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822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909940-C400-C876-E12B-1F0908385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1667" y="1517904"/>
            <a:ext cx="5370237" cy="2796945"/>
          </a:xfrm>
        </p:spPr>
        <p:txBody>
          <a:bodyPr anchor="ctr">
            <a:normAutofit/>
          </a:bodyPr>
          <a:lstStyle/>
          <a:p>
            <a:pPr algn="l"/>
            <a:r>
              <a:rPr lang="pt-BR" sz="4200"/>
              <a:t>Gratidão pela parceria e aprendizado — até o próximo semestre!</a:t>
            </a:r>
            <a:endParaRPr lang="pt-BR" sz="4200" noProof="0"/>
          </a:p>
        </p:txBody>
      </p:sp>
      <p:pic>
        <p:nvPicPr>
          <p:cNvPr id="33" name="Graphic 15" descr="Business Growth">
            <a:extLst>
              <a:ext uri="{FF2B5EF4-FFF2-40B4-BE49-F238E27FC236}">
                <a16:creationId xmlns:a16="http://schemas.microsoft.com/office/drawing/2014/main" id="{C4BFD062-C53B-C9F2-BB93-4911AE26D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467" y="1807634"/>
            <a:ext cx="3242732" cy="32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53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 useBgFill="1">
        <p:nvSpPr>
          <p:cNvPr id="20" name="Freeform: Shape 13">
            <a:extLst>
              <a:ext uri="{FF2B5EF4-FFF2-40B4-BE49-F238E27FC236}">
                <a16:creationId xmlns:a16="http://schemas.microsoft.com/office/drawing/2014/main" id="{F37401D6-BDB1-48AE-A98F-2CD05E92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8AFE27-8F7C-E4E3-24C7-CCFFC7BBF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215" y="898633"/>
            <a:ext cx="9899904" cy="142458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noProof="0" dirty="0"/>
              <a:t>Objetivo &amp; </a:t>
            </a:r>
            <a:br>
              <a:rPr lang="pt-BR" noProof="0" dirty="0"/>
            </a:br>
            <a:r>
              <a:rPr lang="pt-BR" noProof="0" dirty="0"/>
              <a:t>Questões de Pesquisa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75DFE1E-A29B-0A54-FC54-ECAC22F3C2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0455115"/>
              </p:ext>
            </p:extLst>
          </p:nvPr>
        </p:nvGraphicFramePr>
        <p:xfrm>
          <a:off x="324024" y="2569405"/>
          <a:ext cx="11014536" cy="3389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9801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F37401D6-BDB1-48AE-A98F-2CD05E92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513C5A-CD1E-09FD-734E-F8978874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17904"/>
            <a:ext cx="9899904" cy="8618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pt-BR" noProof="0" dirty="0"/>
              <a:t>Metodologia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A1304CD6-44C5-2915-99F8-143EB73F0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8850075"/>
              </p:ext>
            </p:extLst>
          </p:nvPr>
        </p:nvGraphicFramePr>
        <p:xfrm>
          <a:off x="449072" y="2718334"/>
          <a:ext cx="10109200" cy="3658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457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F2C2A-DFB4-5BDA-B9A5-41324555C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0AABE7D-917B-869E-3253-B9857966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1A0D385-70D3-A40A-5C4B-AF9A2E4C9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93D272D-6F67-98A3-F03E-4B6B816E5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 useBgFill="1">
        <p:nvSpPr>
          <p:cNvPr id="49" name="Freeform: Shape 48">
            <a:extLst>
              <a:ext uri="{FF2B5EF4-FFF2-40B4-BE49-F238E27FC236}">
                <a16:creationId xmlns:a16="http://schemas.microsoft.com/office/drawing/2014/main" id="{96F0BCD2-2DBC-A8AD-F155-737B76FB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51E28-CDCE-09A9-8468-B33FAE7C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48" y="243903"/>
            <a:ext cx="9899904" cy="279694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noProof="0" dirty="0"/>
              <a:t>Procedimento Experimental</a:t>
            </a:r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99EF71D7-D28E-9F21-2F51-562B4BE29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4139498"/>
              </p:ext>
            </p:extLst>
          </p:nvPr>
        </p:nvGraphicFramePr>
        <p:xfrm>
          <a:off x="593344" y="2848708"/>
          <a:ext cx="10731148" cy="3669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46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B8D231-2B06-E951-61C3-B139329D2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 useBgFill="1">
        <p:nvSpPr>
          <p:cNvPr id="83" name="Freeform: Shape 82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48694F-D8B8-D54D-65D9-FD6AB6477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pt-BR" sz="4200" kern="1200" spc="-5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Resultados: Latência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736F8CB4-8F41-6618-516A-A8D3A1FBEF8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3837" t="4742" r="6821"/>
          <a:stretch>
            <a:fillRect/>
          </a:stretch>
        </p:blipFill>
        <p:spPr>
          <a:xfrm>
            <a:off x="5641077" y="1798552"/>
            <a:ext cx="5026924" cy="4019846"/>
          </a:xfrm>
          <a:prstGeom prst="rect">
            <a:avLst/>
          </a:prstGeom>
        </p:spPr>
      </p:pic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4CABC2E3-04A7-CA6C-3DDE-231192866916}"/>
              </a:ext>
            </a:extLst>
          </p:cNvPr>
          <p:cNvSpPr txBox="1">
            <a:spLocks/>
          </p:cNvSpPr>
          <p:nvPr/>
        </p:nvSpPr>
        <p:spPr>
          <a:xfrm>
            <a:off x="438743" y="141253"/>
            <a:ext cx="4089779" cy="378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pt-BR" sz="1900" b="1" noProof="0" dirty="0"/>
              <a:t>Experimento 1</a:t>
            </a:r>
          </a:p>
        </p:txBody>
      </p:sp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C8AE83EA-56D1-13DE-AB7C-49FFE6D8C07A}"/>
              </a:ext>
            </a:extLst>
          </p:cNvPr>
          <p:cNvSpPr txBox="1">
            <a:spLocks/>
          </p:cNvSpPr>
          <p:nvPr/>
        </p:nvSpPr>
        <p:spPr>
          <a:xfrm>
            <a:off x="731903" y="2615724"/>
            <a:ext cx="4089779" cy="32026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noProof="0" dirty="0"/>
              <a:t>Latência média ± DP</a:t>
            </a:r>
          </a:p>
          <a:p>
            <a:r>
              <a:rPr lang="pt-BR" noProof="0" dirty="0"/>
              <a:t>• REST:      0,291 s ± 0,019  </a:t>
            </a:r>
          </a:p>
          <a:p>
            <a:r>
              <a:rPr lang="pt-BR" noProof="0" dirty="0"/>
              <a:t>• GraphQL:   0,401 s ± 0,078  </a:t>
            </a:r>
          </a:p>
          <a:p>
            <a:endParaRPr lang="pt-BR" noProof="0" dirty="0"/>
          </a:p>
          <a:p>
            <a:r>
              <a:rPr lang="pt-BR" b="1" noProof="0" dirty="0"/>
              <a:t>REST é 27,3 % mais rápido</a:t>
            </a:r>
          </a:p>
        </p:txBody>
      </p:sp>
    </p:spTree>
    <p:extLst>
      <p:ext uri="{BB962C8B-B14F-4D97-AF65-F5344CB8AC3E}">
        <p14:creationId xmlns:p14="http://schemas.microsoft.com/office/powerpoint/2010/main" val="214309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 useBgFill="1">
        <p:nvSpPr>
          <p:cNvPr id="66" name="Freeform: Shape 65">
            <a:extLst>
              <a:ext uri="{FF2B5EF4-FFF2-40B4-BE49-F238E27FC236}">
                <a16:creationId xmlns:a16="http://schemas.microsoft.com/office/drawing/2014/main" id="{18E670AF-873F-44DB-9862-796E652EEC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175613"/>
          </a:xfrm>
          <a:custGeom>
            <a:avLst/>
            <a:gdLst>
              <a:gd name="connsiteX0" fmla="*/ 0 w 11430001"/>
              <a:gd name="connsiteY0" fmla="*/ 0 h 6175613"/>
              <a:gd name="connsiteX1" fmla="*/ 5638031 w 11430001"/>
              <a:gd name="connsiteY1" fmla="*/ 0 h 6175613"/>
              <a:gd name="connsiteX2" fmla="*/ 5638031 w 11430001"/>
              <a:gd name="connsiteY2" fmla="*/ 758954 h 6175613"/>
              <a:gd name="connsiteX3" fmla="*/ 11430001 w 11430001"/>
              <a:gd name="connsiteY3" fmla="*/ 758954 h 6175613"/>
              <a:gd name="connsiteX4" fmla="*/ 11430001 w 11430001"/>
              <a:gd name="connsiteY4" fmla="*/ 6175613 h 6175613"/>
              <a:gd name="connsiteX5" fmla="*/ 5638031 w 11430001"/>
              <a:gd name="connsiteY5" fmla="*/ 6175613 h 6175613"/>
              <a:gd name="connsiteX6" fmla="*/ 5240741 w 11430001"/>
              <a:gd name="connsiteY6" fmla="*/ 6175613 h 6175613"/>
              <a:gd name="connsiteX7" fmla="*/ 0 w 11430001"/>
              <a:gd name="connsiteY7" fmla="*/ 6175613 h 617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75613">
                <a:moveTo>
                  <a:pt x="0" y="0"/>
                </a:moveTo>
                <a:lnTo>
                  <a:pt x="5638031" y="0"/>
                </a:lnTo>
                <a:lnTo>
                  <a:pt x="5638031" y="758954"/>
                </a:lnTo>
                <a:lnTo>
                  <a:pt x="11430001" y="758954"/>
                </a:lnTo>
                <a:lnTo>
                  <a:pt x="11430001" y="6175613"/>
                </a:lnTo>
                <a:lnTo>
                  <a:pt x="5638031" y="6175613"/>
                </a:lnTo>
                <a:lnTo>
                  <a:pt x="5240741" y="6175613"/>
                </a:lnTo>
                <a:lnTo>
                  <a:pt x="0" y="6175613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41CE96-17D4-A4CE-86B6-FE17AE65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pt-BR" sz="4200" kern="1200" spc="-50" baseline="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Resultados: </a:t>
            </a:r>
            <a:r>
              <a:rPr lang="pt-BR" sz="4200" kern="1200" spc="-50" baseline="0" noProof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Payload</a:t>
            </a:r>
            <a:endParaRPr lang="pt-BR" sz="4200" kern="1200" spc="-50" baseline="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AD18D2-0DA9-AAB8-FDE1-3E7DADDAA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893326"/>
            <a:ext cx="4089779" cy="32026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b="1" noProof="0" dirty="0" err="1"/>
              <a:t>Payload</a:t>
            </a:r>
            <a:r>
              <a:rPr lang="pt-BR" b="1" noProof="0" dirty="0"/>
              <a:t> médio ± DP</a:t>
            </a:r>
          </a:p>
          <a:p>
            <a:r>
              <a:rPr lang="pt-BR" noProof="0" dirty="0"/>
              <a:t>• REST:      6,72 </a:t>
            </a:r>
            <a:r>
              <a:rPr lang="pt-BR" noProof="0" dirty="0" err="1"/>
              <a:t>kB</a:t>
            </a:r>
            <a:r>
              <a:rPr lang="pt-BR" noProof="0" dirty="0"/>
              <a:t> ± 0  </a:t>
            </a:r>
          </a:p>
          <a:p>
            <a:r>
              <a:rPr lang="pt-BR" noProof="0" dirty="0"/>
              <a:t>• GraphQL:   0,98 </a:t>
            </a:r>
            <a:r>
              <a:rPr lang="pt-BR" noProof="0" dirty="0" err="1"/>
              <a:t>kB</a:t>
            </a:r>
            <a:r>
              <a:rPr lang="pt-BR" noProof="0" dirty="0"/>
              <a:t> ± 0  </a:t>
            </a:r>
          </a:p>
          <a:p>
            <a:endParaRPr lang="pt-BR" b="1" noProof="0" dirty="0"/>
          </a:p>
          <a:p>
            <a:r>
              <a:rPr lang="pt-BR" b="1" noProof="0" dirty="0"/>
              <a:t>GraphQL reduz 85,5 % do consumo de dados</a:t>
            </a:r>
          </a:p>
        </p:txBody>
      </p:sp>
      <p:pic>
        <p:nvPicPr>
          <p:cNvPr id="6" name="Espaço Reservado para Imagem 5">
            <a:extLst>
              <a:ext uri="{FF2B5EF4-FFF2-40B4-BE49-F238E27FC236}">
                <a16:creationId xmlns:a16="http://schemas.microsoft.com/office/drawing/2014/main" id="{192D0307-00C7-E29B-9A18-A9FE3D92F4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1180" r="-230"/>
          <a:stretch>
            <a:fillRect/>
          </a:stretch>
        </p:blipFill>
        <p:spPr>
          <a:xfrm>
            <a:off x="4434068" y="1146347"/>
            <a:ext cx="6648459" cy="5034167"/>
          </a:xfrm>
          <a:prstGeom prst="rect">
            <a:avLst/>
          </a:prstGeom>
        </p:spPr>
      </p:pic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4F0116FD-88C9-C239-78B5-006E7CF16CD1}"/>
              </a:ext>
            </a:extLst>
          </p:cNvPr>
          <p:cNvSpPr txBox="1">
            <a:spLocks/>
          </p:cNvSpPr>
          <p:nvPr/>
        </p:nvSpPr>
        <p:spPr>
          <a:xfrm>
            <a:off x="438743" y="141253"/>
            <a:ext cx="4089779" cy="378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pt-BR" sz="1900" b="1" noProof="0" dirty="0"/>
              <a:t>Experimento 1</a:t>
            </a:r>
          </a:p>
        </p:txBody>
      </p:sp>
    </p:spTree>
    <p:extLst>
      <p:ext uri="{BB962C8B-B14F-4D97-AF65-F5344CB8AC3E}">
        <p14:creationId xmlns:p14="http://schemas.microsoft.com/office/powerpoint/2010/main" val="806287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 useBgFill="1">
        <p:nvSpPr>
          <p:cNvPr id="44" name="Rectangle 38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BD0708-1FD7-2B33-764C-7DE23433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301" y="519801"/>
            <a:ext cx="4123899" cy="25219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95000"/>
              </a:lnSpc>
            </a:pPr>
            <a:r>
              <a:rPr lang="pt-BR" sz="4200" noProof="0" dirty="0"/>
              <a:t>Tempo de Resposta vs Complexidade Lógica</a:t>
            </a:r>
          </a:p>
        </p:txBody>
      </p:sp>
      <p:pic>
        <p:nvPicPr>
          <p:cNvPr id="6" name="Espaço Reservado para Imagem 5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1E5A99F7-E6A2-AE19-C0B1-2BD0BA04B85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7210" r="7211" b="1"/>
          <a:stretch>
            <a:fillRect/>
          </a:stretch>
        </p:blipFill>
        <p:spPr>
          <a:xfrm>
            <a:off x="5334003" y="752476"/>
            <a:ext cx="6095997" cy="5342330"/>
          </a:xfrm>
          <a:prstGeom prst="rect">
            <a:avLst/>
          </a:prstGeom>
        </p:spPr>
      </p:pic>
      <p:sp>
        <p:nvSpPr>
          <p:cNvPr id="3" name="Espaço Reservado para Texto 3">
            <a:extLst>
              <a:ext uri="{FF2B5EF4-FFF2-40B4-BE49-F238E27FC236}">
                <a16:creationId xmlns:a16="http://schemas.microsoft.com/office/drawing/2014/main" id="{675D65ED-089C-6A10-8368-97788DFAFDCF}"/>
              </a:ext>
            </a:extLst>
          </p:cNvPr>
          <p:cNvSpPr txBox="1">
            <a:spLocks/>
          </p:cNvSpPr>
          <p:nvPr/>
        </p:nvSpPr>
        <p:spPr>
          <a:xfrm>
            <a:off x="438743" y="141253"/>
            <a:ext cx="4089779" cy="378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pt-BR" sz="1900" b="1" noProof="0" dirty="0"/>
              <a:t>Experimento 2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19E05F-4934-5330-30A1-13478E640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5858" y="3309865"/>
            <a:ext cx="6095996" cy="30070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2400" noProof="0" dirty="0"/>
              <a:t>Latência média </a:t>
            </a:r>
          </a:p>
          <a:p>
            <a:r>
              <a:rPr lang="pt-BR" sz="2400" noProof="0" dirty="0"/>
              <a:t>↑ de 0,28 s (1 campo) → 0,36 s (10 campos)  </a:t>
            </a:r>
          </a:p>
          <a:p>
            <a:r>
              <a:rPr lang="pt-BR" sz="2400" noProof="0" dirty="0"/>
              <a:t>Correlação moderada (</a:t>
            </a:r>
            <a:r>
              <a:rPr lang="pt-BR" sz="2400" noProof="0" dirty="0" err="1"/>
              <a:t>Spearman</a:t>
            </a:r>
            <a:r>
              <a:rPr lang="pt-BR" sz="2400" noProof="0" dirty="0"/>
              <a:t> </a:t>
            </a:r>
          </a:p>
          <a:p>
            <a:r>
              <a:rPr lang="pt-BR" sz="2400" noProof="0" dirty="0"/>
              <a:t>ρ = 0,55; p &lt; 0,001)  </a:t>
            </a:r>
          </a:p>
          <a:p>
            <a:r>
              <a:rPr lang="pt-BR" sz="2400" noProof="0" dirty="0"/>
              <a:t>Incremento médio ≈ 0,008 s por campo </a:t>
            </a:r>
          </a:p>
        </p:txBody>
      </p:sp>
    </p:spTree>
    <p:extLst>
      <p:ext uri="{BB962C8B-B14F-4D97-AF65-F5344CB8AC3E}">
        <p14:creationId xmlns:p14="http://schemas.microsoft.com/office/powerpoint/2010/main" val="1553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BF7A785F-38D2-4D69-B6F1-ADCED2B8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B1D734D5-D84D-9A14-D64E-4DFF6402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44" y="839337"/>
            <a:ext cx="4447156" cy="25896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5000"/>
              </a:lnSpc>
            </a:pPr>
            <a:r>
              <a:rPr lang="pt-BR" sz="4200" noProof="0" dirty="0"/>
              <a:t>Tamanho da Resposta vs Complexidade Lógica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FEC182F8-EF8A-333E-35C0-ABAFD5E575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1692" y="3566034"/>
            <a:ext cx="5169880" cy="2629735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pt-BR" sz="2400" noProof="0" dirty="0" err="1"/>
              <a:t>Payload</a:t>
            </a:r>
            <a:r>
              <a:rPr lang="pt-BR" sz="2400" noProof="0" dirty="0"/>
              <a:t> </a:t>
            </a:r>
          </a:p>
          <a:p>
            <a:r>
              <a:rPr lang="pt-BR" sz="2400" noProof="0" dirty="0"/>
              <a:t>↑ de 68 B (1 campo) → 354 B (10 campos)  </a:t>
            </a:r>
          </a:p>
          <a:p>
            <a:r>
              <a:rPr lang="pt-BR" sz="2400" noProof="0" dirty="0"/>
              <a:t>Correlação perfeita (</a:t>
            </a:r>
            <a:r>
              <a:rPr lang="pt-BR" sz="2400" noProof="0" dirty="0" err="1"/>
              <a:t>Spearman</a:t>
            </a:r>
            <a:r>
              <a:rPr lang="pt-BR" sz="2400" noProof="0" dirty="0"/>
              <a:t> </a:t>
            </a:r>
          </a:p>
          <a:p>
            <a:r>
              <a:rPr lang="pt-BR" sz="2400" noProof="0" dirty="0"/>
              <a:t>ρ = 1,00; p &lt; 0,001)  </a:t>
            </a:r>
          </a:p>
          <a:p>
            <a:r>
              <a:rPr lang="pt-BR" sz="2400" noProof="0" dirty="0"/>
              <a:t>Incremento médio ≈ 30 B por campo </a:t>
            </a:r>
          </a:p>
        </p:txBody>
      </p:sp>
      <p:pic>
        <p:nvPicPr>
          <p:cNvPr id="12" name="Espaço Reservado para Imagem 11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6ABE3EAA-7F28-DD07-2230-67DECD7FD54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7193" r="7227" b="1"/>
          <a:stretch>
            <a:fillRect/>
          </a:stretch>
        </p:blipFill>
        <p:spPr>
          <a:xfrm>
            <a:off x="5334003" y="752477"/>
            <a:ext cx="6095997" cy="5342330"/>
          </a:xfrm>
          <a:prstGeom prst="rect">
            <a:avLst/>
          </a:prstGeom>
        </p:spPr>
      </p:pic>
      <p:sp>
        <p:nvSpPr>
          <p:cNvPr id="2" name="Espaço Reservado para Texto 3">
            <a:extLst>
              <a:ext uri="{FF2B5EF4-FFF2-40B4-BE49-F238E27FC236}">
                <a16:creationId xmlns:a16="http://schemas.microsoft.com/office/drawing/2014/main" id="{6F4A191D-0CC0-7B45-9D71-91C78DE2FB1D}"/>
              </a:ext>
            </a:extLst>
          </p:cNvPr>
          <p:cNvSpPr txBox="1">
            <a:spLocks/>
          </p:cNvSpPr>
          <p:nvPr/>
        </p:nvSpPr>
        <p:spPr>
          <a:xfrm>
            <a:off x="438743" y="141253"/>
            <a:ext cx="4089779" cy="3785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5000"/>
              </a:lnSpc>
              <a:spcBef>
                <a:spcPts val="90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FontTx/>
              <a:buNone/>
              <a:defRPr sz="1000" i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5000"/>
              </a:lnSpc>
              <a:spcBef>
                <a:spcPts val="6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5000"/>
              </a:lnSpc>
            </a:pPr>
            <a:r>
              <a:rPr lang="pt-BR" sz="1900" b="1" noProof="0" dirty="0"/>
              <a:t>Experimento 2</a:t>
            </a:r>
          </a:p>
        </p:txBody>
      </p:sp>
    </p:spTree>
    <p:extLst>
      <p:ext uri="{BB962C8B-B14F-4D97-AF65-F5344CB8AC3E}">
        <p14:creationId xmlns:p14="http://schemas.microsoft.com/office/powerpoint/2010/main" val="32524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7B5C06-12CC-49EF-A907-08F1B132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 useBgFill="1">
        <p:nvSpPr>
          <p:cNvPr id="81" name="Freeform: Shape 80">
            <a:extLst>
              <a:ext uri="{FF2B5EF4-FFF2-40B4-BE49-F238E27FC236}">
                <a16:creationId xmlns:a16="http://schemas.microsoft.com/office/drawing/2014/main" id="{F37401D6-BDB1-48AE-A98F-2CD05E92E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0" cy="6105523"/>
          </a:xfrm>
          <a:custGeom>
            <a:avLst/>
            <a:gdLst>
              <a:gd name="connsiteX0" fmla="*/ 0 w 11430000"/>
              <a:gd name="connsiteY0" fmla="*/ 0 h 6105523"/>
              <a:gd name="connsiteX1" fmla="*/ 7267575 w 11430000"/>
              <a:gd name="connsiteY1" fmla="*/ 0 h 6105523"/>
              <a:gd name="connsiteX2" fmla="*/ 7267575 w 11430000"/>
              <a:gd name="connsiteY2" fmla="*/ 762000 h 6105523"/>
              <a:gd name="connsiteX3" fmla="*/ 11430000 w 11430000"/>
              <a:gd name="connsiteY3" fmla="*/ 762000 h 6105523"/>
              <a:gd name="connsiteX4" fmla="*/ 11430000 w 11430000"/>
              <a:gd name="connsiteY4" fmla="*/ 6105523 h 6105523"/>
              <a:gd name="connsiteX5" fmla="*/ 7267575 w 11430000"/>
              <a:gd name="connsiteY5" fmla="*/ 6105523 h 6105523"/>
              <a:gd name="connsiteX6" fmla="*/ 5334000 w 11430000"/>
              <a:gd name="connsiteY6" fmla="*/ 6105523 h 6105523"/>
              <a:gd name="connsiteX7" fmla="*/ 0 w 11430000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0" h="6105523">
                <a:moveTo>
                  <a:pt x="0" y="0"/>
                </a:moveTo>
                <a:lnTo>
                  <a:pt x="7267575" y="0"/>
                </a:lnTo>
                <a:lnTo>
                  <a:pt x="7267575" y="762000"/>
                </a:lnTo>
                <a:lnTo>
                  <a:pt x="11430000" y="762000"/>
                </a:lnTo>
                <a:lnTo>
                  <a:pt x="11430000" y="6105523"/>
                </a:lnTo>
                <a:lnTo>
                  <a:pt x="7267575" y="6105523"/>
                </a:lnTo>
                <a:lnTo>
                  <a:pt x="5334000" y="6105523"/>
                </a:lnTo>
                <a:lnTo>
                  <a:pt x="0" y="6105523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263722-CB15-456A-927C-0A64FC51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88721"/>
            <a:ext cx="9899904" cy="16764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pt-BR" noProof="0" dirty="0"/>
              <a:t>Comparação de Desempenho: </a:t>
            </a:r>
            <a:r>
              <a:rPr lang="pt-BR" noProof="0" dirty="0" err="1"/>
              <a:t>Exp</a:t>
            </a:r>
            <a:r>
              <a:rPr lang="pt-BR" noProof="0" dirty="0"/>
              <a:t> 1 &amp; </a:t>
            </a:r>
            <a:r>
              <a:rPr lang="pt-BR" noProof="0" dirty="0" err="1"/>
              <a:t>Exp</a:t>
            </a:r>
            <a:r>
              <a:rPr lang="pt-BR" noProof="0" dirty="0"/>
              <a:t> 2</a:t>
            </a:r>
            <a:endParaRPr lang="pt-BR" b="1" noProof="0" dirty="0"/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CDC9E18C-9555-52DB-9DDB-75B4ECD64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85061"/>
              </p:ext>
            </p:extLst>
          </p:nvPr>
        </p:nvGraphicFramePr>
        <p:xfrm>
          <a:off x="1139952" y="4053842"/>
          <a:ext cx="9144000" cy="13716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33564436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36392131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93747881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9823129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pt-BR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noProof="0" dirty="0"/>
                        <a:t>REST (</a:t>
                      </a:r>
                      <a:r>
                        <a:rPr lang="pt-BR" b="1" noProof="0" dirty="0" err="1"/>
                        <a:t>Exp</a:t>
                      </a:r>
                      <a:r>
                        <a:rPr lang="pt-BR" b="1" noProof="0" dirty="0"/>
                        <a:t> 1)</a:t>
                      </a:r>
                      <a:endParaRPr lang="pt-BR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noProof="0" dirty="0"/>
                        <a:t>GraphQL (</a:t>
                      </a:r>
                      <a:r>
                        <a:rPr lang="pt-BR" b="1" noProof="0" dirty="0" err="1"/>
                        <a:t>Exp</a:t>
                      </a:r>
                      <a:r>
                        <a:rPr lang="pt-BR" b="1" noProof="0" dirty="0"/>
                        <a:t> 1)</a:t>
                      </a:r>
                      <a:endParaRPr lang="pt-BR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noProof="0" dirty="0"/>
                        <a:t>GraphQL (</a:t>
                      </a:r>
                      <a:r>
                        <a:rPr lang="pt-BR" b="1" noProof="0" dirty="0" err="1"/>
                        <a:t>Exp</a:t>
                      </a:r>
                      <a:r>
                        <a:rPr lang="pt-BR" b="1" noProof="0" dirty="0"/>
                        <a:t> 2, 10 campos)</a:t>
                      </a:r>
                      <a:endParaRPr lang="pt-BR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101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 noProof="0" dirty="0"/>
                        <a:t>Latência (s)</a:t>
                      </a:r>
                      <a:endParaRPr lang="pt-BR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0,291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0,401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0,358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8011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 noProof="0" dirty="0" err="1"/>
                        <a:t>Payload</a:t>
                      </a:r>
                      <a:r>
                        <a:rPr lang="pt-BR" b="1" noProof="0" dirty="0"/>
                        <a:t> (</a:t>
                      </a:r>
                      <a:r>
                        <a:rPr lang="pt-BR" b="1" noProof="0" dirty="0" err="1"/>
                        <a:t>kB</a:t>
                      </a:r>
                      <a:r>
                        <a:rPr lang="pt-BR" b="1" noProof="0" dirty="0"/>
                        <a:t>)</a:t>
                      </a:r>
                      <a:endParaRPr lang="pt-BR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6,72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0,98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/>
                        <a:t>0,35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47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09952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Papel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146</TotalTime>
  <Words>599</Words>
  <Application>Microsoft Office PowerPoint</Application>
  <PresentationFormat>Widescreen</PresentationFormat>
  <Paragraphs>75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Aharoni</vt:lpstr>
      <vt:lpstr>Aptos</vt:lpstr>
      <vt:lpstr>Arial</vt:lpstr>
      <vt:lpstr>Avenir Next LT Pro</vt:lpstr>
      <vt:lpstr>Courier New</vt:lpstr>
      <vt:lpstr>PrismaticVTI</vt:lpstr>
      <vt:lpstr>Comparação de Desempenho:  GraphQL vs REST</vt:lpstr>
      <vt:lpstr>Objetivo &amp;  Questões de Pesquisa</vt:lpstr>
      <vt:lpstr>Metodologia</vt:lpstr>
      <vt:lpstr>Procedimento Experimental</vt:lpstr>
      <vt:lpstr>Resultados: Latência</vt:lpstr>
      <vt:lpstr>Resultados: Payload</vt:lpstr>
      <vt:lpstr>Tempo de Resposta vs Complexidade Lógica</vt:lpstr>
      <vt:lpstr>Tamanho da Resposta vs Complexidade Lógica</vt:lpstr>
      <vt:lpstr>Comparação de Desempenho: Exp 1 &amp; Exp 2</vt:lpstr>
      <vt:lpstr>Principais Insights</vt:lpstr>
      <vt:lpstr>Recomendações Práticas</vt:lpstr>
      <vt:lpstr>Gratidão pela parceria e aprendizado — até o próximo semestre!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Rúbia Matos</dc:creator>
  <cp:lastModifiedBy>Rúbia Matos</cp:lastModifiedBy>
  <cp:revision>1</cp:revision>
  <dcterms:created xsi:type="dcterms:W3CDTF">2025-06-21T17:03:32Z</dcterms:created>
  <dcterms:modified xsi:type="dcterms:W3CDTF">2025-06-21T20:01:52Z</dcterms:modified>
</cp:coreProperties>
</file>