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80" r:id="rId4"/>
    <p:sldId id="292" r:id="rId5"/>
    <p:sldId id="293" r:id="rId6"/>
    <p:sldId id="294" r:id="rId7"/>
    <p:sldId id="260" r:id="rId8"/>
    <p:sldId id="286" r:id="rId9"/>
    <p:sldId id="287" r:id="rId10"/>
    <p:sldId id="288" r:id="rId11"/>
    <p:sldId id="295" r:id="rId12"/>
    <p:sldId id="28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13FEB-34A5-4CDB-84E0-9B35A904CB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7DAB342-BA6D-405A-A47C-D3BF0944D01B}">
      <dgm:prSet custT="1"/>
      <dgm:spPr/>
      <dgm:t>
        <a:bodyPr/>
        <a:lstStyle/>
        <a:p>
          <a:r>
            <a:rPr lang="pt-BR" sz="1400" b="1" dirty="0"/>
            <a:t>Algumas Dependências:</a:t>
          </a:r>
          <a:endParaRPr lang="en-US" sz="1400" b="1" dirty="0"/>
        </a:p>
      </dgm:t>
    </dgm:pt>
    <dgm:pt modelId="{34EBB065-0101-43B3-AE06-52459C082EAF}" type="parTrans" cxnId="{0A453A30-7CDF-4AAB-A489-8BE2E1CC8072}">
      <dgm:prSet/>
      <dgm:spPr/>
      <dgm:t>
        <a:bodyPr/>
        <a:lstStyle/>
        <a:p>
          <a:endParaRPr lang="en-US" sz="2400"/>
        </a:p>
      </dgm:t>
    </dgm:pt>
    <dgm:pt modelId="{957A5C7E-E54D-40DE-B286-6F8BF59F50E3}" type="sibTrans" cxnId="{0A453A30-7CDF-4AAB-A489-8BE2E1CC8072}">
      <dgm:prSet/>
      <dgm:spPr/>
      <dgm:t>
        <a:bodyPr/>
        <a:lstStyle/>
        <a:p>
          <a:endParaRPr lang="en-US" sz="2400"/>
        </a:p>
      </dgm:t>
    </dgm:pt>
    <dgm:pt modelId="{2D92DDDE-3C34-491C-955A-F1B79F69A7E1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/>
            <a:t>pandas</a:t>
          </a:r>
          <a:r>
            <a:rPr lang="pt-BR" sz="1400" dirty="0"/>
            <a:t>: para manipulação e análise de dados em Python.</a:t>
          </a:r>
          <a:endParaRPr lang="en-US" sz="1400" dirty="0"/>
        </a:p>
      </dgm:t>
    </dgm:pt>
    <dgm:pt modelId="{7743100D-61E5-43BF-A15D-057FC41F39CD}" type="parTrans" cxnId="{DEA895E9-EB6A-42AA-B3F0-D7E70ED86E3D}">
      <dgm:prSet/>
      <dgm:spPr/>
      <dgm:t>
        <a:bodyPr/>
        <a:lstStyle/>
        <a:p>
          <a:endParaRPr lang="en-US" sz="2400"/>
        </a:p>
      </dgm:t>
    </dgm:pt>
    <dgm:pt modelId="{D63C0777-85A1-4397-BFCD-2E7CDCB5EBBC}" type="sibTrans" cxnId="{DEA895E9-EB6A-42AA-B3F0-D7E70ED86E3D}">
      <dgm:prSet/>
      <dgm:spPr/>
      <dgm:t>
        <a:bodyPr/>
        <a:lstStyle/>
        <a:p>
          <a:endParaRPr lang="en-US" sz="2400"/>
        </a:p>
      </dgm:t>
    </dgm:pt>
    <dgm:pt modelId="{A68D4A77-D207-46A0-A496-39CB2BDBE8EA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/>
            <a:t>requests</a:t>
          </a:r>
          <a:r>
            <a:rPr lang="pt-BR" sz="1400" dirty="0"/>
            <a:t>: faz requisições HTTP.</a:t>
          </a:r>
          <a:endParaRPr lang="en-US" sz="1400" dirty="0"/>
        </a:p>
      </dgm:t>
    </dgm:pt>
    <dgm:pt modelId="{8502EC1A-1756-47E0-9DAD-0E6C8AE0100F}" type="parTrans" cxnId="{558C35B8-1332-4BDC-9C5A-6E3A6146DC98}">
      <dgm:prSet/>
      <dgm:spPr/>
      <dgm:t>
        <a:bodyPr/>
        <a:lstStyle/>
        <a:p>
          <a:endParaRPr lang="en-US" sz="2400"/>
        </a:p>
      </dgm:t>
    </dgm:pt>
    <dgm:pt modelId="{24704A26-4BC5-41A6-829D-0C71CF53AF6E}" type="sibTrans" cxnId="{558C35B8-1332-4BDC-9C5A-6E3A6146DC98}">
      <dgm:prSet/>
      <dgm:spPr/>
      <dgm:t>
        <a:bodyPr/>
        <a:lstStyle/>
        <a:p>
          <a:endParaRPr lang="en-US" sz="2400"/>
        </a:p>
      </dgm:t>
    </dgm:pt>
    <dgm:pt modelId="{E95E90CF-1086-468C-B401-39048ACEBBC2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 err="1"/>
            <a:t>matplotlib</a:t>
          </a:r>
          <a:r>
            <a:rPr lang="pt-BR" sz="1400" dirty="0"/>
            <a:t>: para criação de gráficos e visualizações.</a:t>
          </a:r>
          <a:endParaRPr lang="en-US" sz="1400" dirty="0"/>
        </a:p>
      </dgm:t>
    </dgm:pt>
    <dgm:pt modelId="{68237631-B85A-486E-B1B2-C85DBB12F69D}" type="parTrans" cxnId="{B0B1BEBF-D79B-42EF-8E93-371ED4418666}">
      <dgm:prSet/>
      <dgm:spPr/>
      <dgm:t>
        <a:bodyPr/>
        <a:lstStyle/>
        <a:p>
          <a:endParaRPr lang="en-US" sz="2400"/>
        </a:p>
      </dgm:t>
    </dgm:pt>
    <dgm:pt modelId="{B50831FE-8C74-4EAB-9A2E-922104633AB4}" type="sibTrans" cxnId="{B0B1BEBF-D79B-42EF-8E93-371ED4418666}">
      <dgm:prSet/>
      <dgm:spPr/>
      <dgm:t>
        <a:bodyPr/>
        <a:lstStyle/>
        <a:p>
          <a:endParaRPr lang="en-US" sz="2400"/>
        </a:p>
      </dgm:t>
    </dgm:pt>
    <dgm:pt modelId="{3A20257E-6C38-4BAE-BE40-4EC121E2C394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 err="1"/>
            <a:t>seaborn</a:t>
          </a:r>
          <a:r>
            <a:rPr lang="pt-BR" sz="1400" dirty="0"/>
            <a:t>: visualização estatística baseada no </a:t>
          </a:r>
          <a:r>
            <a:rPr lang="pt-BR" sz="1400" dirty="0" err="1"/>
            <a:t>Matplotlib</a:t>
          </a:r>
          <a:r>
            <a:rPr lang="pt-BR" sz="1400" dirty="0"/>
            <a:t>, oferece uma interface amigável e gráficos atraentes.</a:t>
          </a:r>
          <a:endParaRPr lang="en-US" sz="1400" dirty="0"/>
        </a:p>
      </dgm:t>
    </dgm:pt>
    <dgm:pt modelId="{1F3040A0-4655-40BA-8D89-1AFB61FC342E}" type="parTrans" cxnId="{7C34DBFB-1043-40BB-9D02-26C89B0D1EAA}">
      <dgm:prSet/>
      <dgm:spPr/>
      <dgm:t>
        <a:bodyPr/>
        <a:lstStyle/>
        <a:p>
          <a:endParaRPr lang="en-US" sz="2400"/>
        </a:p>
      </dgm:t>
    </dgm:pt>
    <dgm:pt modelId="{B5E23EF0-938B-47FC-8F5A-0417FB27E841}" type="sibTrans" cxnId="{7C34DBFB-1043-40BB-9D02-26C89B0D1EAA}">
      <dgm:prSet/>
      <dgm:spPr/>
      <dgm:t>
        <a:bodyPr/>
        <a:lstStyle/>
        <a:p>
          <a:endParaRPr lang="en-US" sz="2400"/>
        </a:p>
      </dgm:t>
    </dgm:pt>
    <dgm:pt modelId="{8C547CC7-F10C-4581-8006-1143EA104F2D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 err="1"/>
            <a:t>python-dotenv</a:t>
          </a:r>
          <a:r>
            <a:rPr lang="pt-BR" sz="1400" b="1" dirty="0"/>
            <a:t>:</a:t>
          </a:r>
          <a:r>
            <a:rPr lang="pt-BR" sz="1400" dirty="0"/>
            <a:t> permite carregar variáveis de ambiente a partir de um arquivo .</a:t>
          </a:r>
          <a:r>
            <a:rPr lang="pt-BR" sz="1400" dirty="0" err="1"/>
            <a:t>env</a:t>
          </a:r>
          <a:r>
            <a:rPr lang="pt-BR" sz="1400" dirty="0"/>
            <a:t>.</a:t>
          </a:r>
          <a:endParaRPr lang="en-US" sz="1400" dirty="0"/>
        </a:p>
      </dgm:t>
    </dgm:pt>
    <dgm:pt modelId="{15E8164E-0F5E-4A20-BAD2-1B24D5E487C3}" type="parTrans" cxnId="{A5C838F2-68A2-4C6B-9A44-4B800F748FA9}">
      <dgm:prSet/>
      <dgm:spPr/>
      <dgm:t>
        <a:bodyPr/>
        <a:lstStyle/>
        <a:p>
          <a:endParaRPr lang="en-US" sz="2400"/>
        </a:p>
      </dgm:t>
    </dgm:pt>
    <dgm:pt modelId="{A0FD6B42-878E-4C5C-8A7A-1B9DC1DFCC93}" type="sibTrans" cxnId="{A5C838F2-68A2-4C6B-9A44-4B800F748FA9}">
      <dgm:prSet/>
      <dgm:spPr/>
      <dgm:t>
        <a:bodyPr/>
        <a:lstStyle/>
        <a:p>
          <a:endParaRPr lang="en-US" sz="2400"/>
        </a:p>
      </dgm:t>
    </dgm:pt>
    <dgm:pt modelId="{45C976DB-3D78-40A2-B2D3-5D660E539D3A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/>
            <a:t>os</a:t>
          </a:r>
          <a:r>
            <a:rPr lang="pt-BR" sz="1400" dirty="0"/>
            <a:t>: fornece funções para interagir com o sistema operacional.</a:t>
          </a:r>
          <a:endParaRPr lang="en-US" sz="1400" dirty="0"/>
        </a:p>
      </dgm:t>
    </dgm:pt>
    <dgm:pt modelId="{E033501A-B2F8-4134-AEAA-A6FD63BBC7A3}" type="parTrans" cxnId="{5B9170BC-19C3-4D29-88C6-C05660EA4F77}">
      <dgm:prSet/>
      <dgm:spPr/>
      <dgm:t>
        <a:bodyPr/>
        <a:lstStyle/>
        <a:p>
          <a:endParaRPr lang="en-US" sz="2400"/>
        </a:p>
      </dgm:t>
    </dgm:pt>
    <dgm:pt modelId="{C4C2D74B-2252-47AC-B6EA-AF5DC2DCB562}" type="sibTrans" cxnId="{5B9170BC-19C3-4D29-88C6-C05660EA4F77}">
      <dgm:prSet/>
      <dgm:spPr/>
      <dgm:t>
        <a:bodyPr/>
        <a:lstStyle/>
        <a:p>
          <a:endParaRPr lang="en-US" sz="2400"/>
        </a:p>
      </dgm:t>
    </dgm:pt>
    <dgm:pt modelId="{1AC3C0E4-AE53-4560-ADF0-DA58A516983A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/>
            <a:t>time</a:t>
          </a:r>
          <a:r>
            <a:rPr lang="pt-BR" sz="1400" dirty="0"/>
            <a:t>: fornece várias funções para trabalhar com tempo.</a:t>
          </a:r>
          <a:endParaRPr lang="en-US" sz="1400" dirty="0"/>
        </a:p>
      </dgm:t>
    </dgm:pt>
    <dgm:pt modelId="{B7CC85B0-A821-4C4B-B7FD-FAB151DE002B}" type="parTrans" cxnId="{0E0EAAD7-7DB4-4EBA-898F-C1BDAD8DF83B}">
      <dgm:prSet/>
      <dgm:spPr/>
      <dgm:t>
        <a:bodyPr/>
        <a:lstStyle/>
        <a:p>
          <a:endParaRPr lang="en-US" sz="2400"/>
        </a:p>
      </dgm:t>
    </dgm:pt>
    <dgm:pt modelId="{9A96537D-0BBF-44FC-951A-38FF041EC8D2}" type="sibTrans" cxnId="{0E0EAAD7-7DB4-4EBA-898F-C1BDAD8DF83B}">
      <dgm:prSet/>
      <dgm:spPr/>
      <dgm:t>
        <a:bodyPr/>
        <a:lstStyle/>
        <a:p>
          <a:endParaRPr lang="en-US" sz="2400"/>
        </a:p>
      </dgm:t>
    </dgm:pt>
    <dgm:pt modelId="{F5DFD9DD-E642-4479-A453-6DADF5529E58}" type="pres">
      <dgm:prSet presAssocID="{7D013FEB-34A5-4CDB-84E0-9B35A904CBA4}" presName="root" presStyleCnt="0">
        <dgm:presLayoutVars>
          <dgm:dir/>
          <dgm:resizeHandles val="exact"/>
        </dgm:presLayoutVars>
      </dgm:prSet>
      <dgm:spPr/>
    </dgm:pt>
    <dgm:pt modelId="{5D81072C-31C9-40C4-AECB-C3F922E970F5}" type="pres">
      <dgm:prSet presAssocID="{27DAB342-BA6D-405A-A47C-D3BF0944D01B}" presName="compNode" presStyleCnt="0"/>
      <dgm:spPr/>
    </dgm:pt>
    <dgm:pt modelId="{ADC2C07A-65B7-47A2-BBF8-32450DA39207}" type="pres">
      <dgm:prSet presAssocID="{27DAB342-BA6D-405A-A47C-D3BF0944D01B}" presName="iconRect" presStyleLbl="node1" presStyleIdx="0" presStyleCnt="8" custLinFactX="168717" custLinFactY="-84359" custLinFactNeighborX="2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6D0FA018-F87C-4E32-9D54-74DC73B5756E}" type="pres">
      <dgm:prSet presAssocID="{27DAB342-BA6D-405A-A47C-D3BF0944D01B}" presName="spaceRect" presStyleCnt="0"/>
      <dgm:spPr/>
    </dgm:pt>
    <dgm:pt modelId="{55A45413-94FA-4914-8857-ADA9EDF75D0F}" type="pres">
      <dgm:prSet presAssocID="{27DAB342-BA6D-405A-A47C-D3BF0944D01B}" presName="textRect" presStyleLbl="revTx" presStyleIdx="0" presStyleCnt="8" custScaleY="100000" custLinFactX="61439" custLinFactY="-77341" custLinFactNeighborX="100000" custLinFactNeighborY="-100000">
        <dgm:presLayoutVars>
          <dgm:chMax val="1"/>
          <dgm:chPref val="1"/>
        </dgm:presLayoutVars>
      </dgm:prSet>
      <dgm:spPr/>
    </dgm:pt>
    <dgm:pt modelId="{333C60C5-AABF-402E-AFA0-658EC41B2BEB}" type="pres">
      <dgm:prSet presAssocID="{957A5C7E-E54D-40DE-B286-6F8BF59F50E3}" presName="sibTrans" presStyleCnt="0"/>
      <dgm:spPr/>
    </dgm:pt>
    <dgm:pt modelId="{C947FD4B-5BF1-4B2D-AFCF-3151A47C6226}" type="pres">
      <dgm:prSet presAssocID="{2D92DDDE-3C34-491C-955A-F1B79F69A7E1}" presName="compNode" presStyleCnt="0"/>
      <dgm:spPr/>
    </dgm:pt>
    <dgm:pt modelId="{EF7D8DA5-D709-476F-8820-806D449BC5AF}" type="pres">
      <dgm:prSet presAssocID="{2D92DDDE-3C34-491C-955A-F1B79F69A7E1}" presName="iconRect" presStyleLbl="node1" presStyleIdx="1" presStyleCnt="8" custLinFactX="-100000" custLinFactNeighborX="-161591" custLinFactNeighborY="4982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DA1DE833-1A3F-40B4-A03F-19491A2AA12F}" type="pres">
      <dgm:prSet presAssocID="{2D92DDDE-3C34-491C-955A-F1B79F69A7E1}" presName="spaceRect" presStyleCnt="0"/>
      <dgm:spPr/>
    </dgm:pt>
    <dgm:pt modelId="{A5B692BA-966E-44A9-AD3E-DB191D769CE1}" type="pres">
      <dgm:prSet presAssocID="{2D92DDDE-3C34-491C-955A-F1B79F69A7E1}" presName="textRect" presStyleLbl="revTx" presStyleIdx="1" presStyleCnt="8" custLinFactX="-12191" custLinFactNeighborX="-100000" custLinFactNeighborY="40766">
        <dgm:presLayoutVars>
          <dgm:chMax val="1"/>
          <dgm:chPref val="1"/>
        </dgm:presLayoutVars>
      </dgm:prSet>
      <dgm:spPr/>
    </dgm:pt>
    <dgm:pt modelId="{4C0F983A-5C17-4B60-B8D7-3BB6561EE633}" type="pres">
      <dgm:prSet presAssocID="{D63C0777-85A1-4397-BFCD-2E7CDCB5EBBC}" presName="sibTrans" presStyleCnt="0"/>
      <dgm:spPr/>
    </dgm:pt>
    <dgm:pt modelId="{5451719E-3E1A-42F2-A146-471DFD3A2417}" type="pres">
      <dgm:prSet presAssocID="{A68D4A77-D207-46A0-A496-39CB2BDBE8EA}" presName="compNode" presStyleCnt="0"/>
      <dgm:spPr/>
    </dgm:pt>
    <dgm:pt modelId="{8BF1E9BE-82BA-4D6E-ADE0-24B1034676B7}" type="pres">
      <dgm:prSet presAssocID="{A68D4A77-D207-46A0-A496-39CB2BDBE8EA}" presName="iconRect" presStyleLbl="node1" presStyleIdx="2" presStyleCnt="8" custLinFactX="-100000" custLinFactNeighborX="-156594" custLinFactNeighborY="4982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F4DC5C7A-7D48-49F7-B668-E7E018988894}" type="pres">
      <dgm:prSet presAssocID="{A68D4A77-D207-46A0-A496-39CB2BDBE8EA}" presName="spaceRect" presStyleCnt="0"/>
      <dgm:spPr/>
    </dgm:pt>
    <dgm:pt modelId="{82D60FB9-0D20-42BD-88A7-98091F198E23}" type="pres">
      <dgm:prSet presAssocID="{A68D4A77-D207-46A0-A496-39CB2BDBE8EA}" presName="textRect" presStyleLbl="revTx" presStyleIdx="2" presStyleCnt="8" custLinFactX="-15469" custLinFactNeighborX="-100000" custLinFactNeighborY="40766">
        <dgm:presLayoutVars>
          <dgm:chMax val="1"/>
          <dgm:chPref val="1"/>
        </dgm:presLayoutVars>
      </dgm:prSet>
      <dgm:spPr/>
    </dgm:pt>
    <dgm:pt modelId="{4798F025-C10F-49C7-B405-6A172852F6B3}" type="pres">
      <dgm:prSet presAssocID="{24704A26-4BC5-41A6-829D-0C71CF53AF6E}" presName="sibTrans" presStyleCnt="0"/>
      <dgm:spPr/>
    </dgm:pt>
    <dgm:pt modelId="{F975505F-F9E1-4F67-B3FB-2F909B515EDC}" type="pres">
      <dgm:prSet presAssocID="{E95E90CF-1086-468C-B401-39048ACEBBC2}" presName="compNode" presStyleCnt="0"/>
      <dgm:spPr/>
    </dgm:pt>
    <dgm:pt modelId="{44B82A9F-B659-4A77-A8AF-4FE3A6791E99}" type="pres">
      <dgm:prSet presAssocID="{E95E90CF-1086-468C-B401-39048ACEBBC2}" presName="iconRect" presStyleLbl="node1" presStyleIdx="3" presStyleCnt="8" custLinFactX="-100000" custLinFactNeighborX="-154112" custLinFactNeighborY="4982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F4DEB1C-338C-472D-B4F8-758EA3583DD6}" type="pres">
      <dgm:prSet presAssocID="{E95E90CF-1086-468C-B401-39048ACEBBC2}" presName="spaceRect" presStyleCnt="0"/>
      <dgm:spPr/>
    </dgm:pt>
    <dgm:pt modelId="{179FAA12-8A24-49FC-A6BE-ABD11B7DC4BB}" type="pres">
      <dgm:prSet presAssocID="{E95E90CF-1086-468C-B401-39048ACEBBC2}" presName="textRect" presStyleLbl="revTx" presStyleIdx="3" presStyleCnt="8" custLinFactX="-14352" custLinFactNeighborX="-100000" custLinFactNeighborY="40766">
        <dgm:presLayoutVars>
          <dgm:chMax val="1"/>
          <dgm:chPref val="1"/>
        </dgm:presLayoutVars>
      </dgm:prSet>
      <dgm:spPr/>
    </dgm:pt>
    <dgm:pt modelId="{3B88E799-3608-4CB7-B830-DC750B1B2E7C}" type="pres">
      <dgm:prSet presAssocID="{B50831FE-8C74-4EAB-9A2E-922104633AB4}" presName="sibTrans" presStyleCnt="0"/>
      <dgm:spPr/>
    </dgm:pt>
    <dgm:pt modelId="{936A3FD0-4F2F-41CB-8688-E91B370750DA}" type="pres">
      <dgm:prSet presAssocID="{3A20257E-6C38-4BAE-BE40-4EC121E2C394}" presName="compNode" presStyleCnt="0"/>
      <dgm:spPr/>
    </dgm:pt>
    <dgm:pt modelId="{85E7E736-65AA-47F9-956F-17D50EAC00EF}" type="pres">
      <dgm:prSet presAssocID="{3A20257E-6C38-4BAE-BE40-4EC121E2C394}" presName="iconRect" presStyleLbl="node1" presStyleIdx="4" presStyleCnt="8" custLinFactX="66920" custLinFactNeighborX="100000" custLinFactNeighborY="4732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1DDEDEDD-4E43-4D73-B2A0-4BE573D654A7}" type="pres">
      <dgm:prSet presAssocID="{3A20257E-6C38-4BAE-BE40-4EC121E2C394}" presName="spaceRect" presStyleCnt="0"/>
      <dgm:spPr/>
    </dgm:pt>
    <dgm:pt modelId="{E9308448-3B63-4F4C-B2AC-E3E9922D8536}" type="pres">
      <dgm:prSet presAssocID="{3A20257E-6C38-4BAE-BE40-4EC121E2C394}" presName="textRect" presStyleLbl="revTx" presStyleIdx="4" presStyleCnt="8" custLinFactNeighborX="75114" custLinFactNeighborY="38722">
        <dgm:presLayoutVars>
          <dgm:chMax val="1"/>
          <dgm:chPref val="1"/>
        </dgm:presLayoutVars>
      </dgm:prSet>
      <dgm:spPr/>
    </dgm:pt>
    <dgm:pt modelId="{A3204666-9E31-461D-B34D-E0822370AF1C}" type="pres">
      <dgm:prSet presAssocID="{B5E23EF0-938B-47FC-8F5A-0417FB27E841}" presName="sibTrans" presStyleCnt="0"/>
      <dgm:spPr/>
    </dgm:pt>
    <dgm:pt modelId="{711C8598-5946-4458-A1CC-43C70DB038B8}" type="pres">
      <dgm:prSet presAssocID="{8C547CC7-F10C-4581-8006-1143EA104F2D}" presName="compNode" presStyleCnt="0"/>
      <dgm:spPr/>
    </dgm:pt>
    <dgm:pt modelId="{B538E17A-18DA-47DF-A2CC-AD31334043E2}" type="pres">
      <dgm:prSet presAssocID="{8C547CC7-F10C-4581-8006-1143EA104F2D}" presName="iconRect" presStyleLbl="node1" presStyleIdx="5" presStyleCnt="8" custLinFactX="66920" custLinFactNeighborX="100000" custLinFactNeighborY="4732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3722C664-5D93-4E35-81BA-B1357A7B891F}" type="pres">
      <dgm:prSet presAssocID="{8C547CC7-F10C-4581-8006-1143EA104F2D}" presName="spaceRect" presStyleCnt="0"/>
      <dgm:spPr/>
    </dgm:pt>
    <dgm:pt modelId="{1C4FEBB1-843E-40FE-8BD4-95CCA14102A1}" type="pres">
      <dgm:prSet presAssocID="{8C547CC7-F10C-4581-8006-1143EA104F2D}" presName="textRect" presStyleLbl="revTx" presStyleIdx="5" presStyleCnt="8" custLinFactNeighborX="75114" custLinFactNeighborY="38722">
        <dgm:presLayoutVars>
          <dgm:chMax val="1"/>
          <dgm:chPref val="1"/>
        </dgm:presLayoutVars>
      </dgm:prSet>
      <dgm:spPr/>
    </dgm:pt>
    <dgm:pt modelId="{32DFD163-5594-47B5-8C2D-B5A56BE70C2D}" type="pres">
      <dgm:prSet presAssocID="{A0FD6B42-878E-4C5C-8A7A-1B9DC1DFCC93}" presName="sibTrans" presStyleCnt="0"/>
      <dgm:spPr/>
    </dgm:pt>
    <dgm:pt modelId="{35A8D49E-2F46-48A6-A29A-6BE81EE88C20}" type="pres">
      <dgm:prSet presAssocID="{45C976DB-3D78-40A2-B2D3-5D660E539D3A}" presName="compNode" presStyleCnt="0"/>
      <dgm:spPr/>
    </dgm:pt>
    <dgm:pt modelId="{4241F3B9-559A-4062-ABEE-04C629A1BB6B}" type="pres">
      <dgm:prSet presAssocID="{45C976DB-3D78-40A2-B2D3-5D660E539D3A}" presName="iconRect" presStyleLbl="node1" presStyleIdx="6" presStyleCnt="8" custLinFactX="66920" custLinFactNeighborX="100000" custLinFactNeighborY="4732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1DDD68DE-DFC8-405C-AF2D-371A67638E07}" type="pres">
      <dgm:prSet presAssocID="{45C976DB-3D78-40A2-B2D3-5D660E539D3A}" presName="spaceRect" presStyleCnt="0"/>
      <dgm:spPr/>
    </dgm:pt>
    <dgm:pt modelId="{137E1EAA-2278-4942-AFF6-BA55B1790CC5}" type="pres">
      <dgm:prSet presAssocID="{45C976DB-3D78-40A2-B2D3-5D660E539D3A}" presName="textRect" presStyleLbl="revTx" presStyleIdx="6" presStyleCnt="8" custLinFactNeighborX="75114" custLinFactNeighborY="38722">
        <dgm:presLayoutVars>
          <dgm:chMax val="1"/>
          <dgm:chPref val="1"/>
        </dgm:presLayoutVars>
      </dgm:prSet>
      <dgm:spPr/>
    </dgm:pt>
    <dgm:pt modelId="{EE3D34C9-7E7B-4E16-B1C8-E63FE1C44AA2}" type="pres">
      <dgm:prSet presAssocID="{C4C2D74B-2252-47AC-B6EA-AF5DC2DCB562}" presName="sibTrans" presStyleCnt="0"/>
      <dgm:spPr/>
    </dgm:pt>
    <dgm:pt modelId="{DAC43BDB-8A26-473B-90AE-FFEA8F8F39F3}" type="pres">
      <dgm:prSet presAssocID="{1AC3C0E4-AE53-4560-ADF0-DA58A516983A}" presName="compNode" presStyleCnt="0"/>
      <dgm:spPr/>
    </dgm:pt>
    <dgm:pt modelId="{1D157C3C-93C9-4669-A70E-C4046A4CF809}" type="pres">
      <dgm:prSet presAssocID="{1AC3C0E4-AE53-4560-ADF0-DA58A516983A}" presName="iconRect" presStyleLbl="node1" presStyleIdx="7" presStyleCnt="8" custLinFactY="-100000" custLinFactNeighborY="-17725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E355D1E7-54DA-4557-A7AA-D389A7DA689A}" type="pres">
      <dgm:prSet presAssocID="{1AC3C0E4-AE53-4560-ADF0-DA58A516983A}" presName="spaceRect" presStyleCnt="0"/>
      <dgm:spPr/>
    </dgm:pt>
    <dgm:pt modelId="{3B717B1C-5957-4118-A98B-5AB1D93102B6}" type="pres">
      <dgm:prSet presAssocID="{1AC3C0E4-AE53-4560-ADF0-DA58A516983A}" presName="textRect" presStyleLbl="revTx" presStyleIdx="7" presStyleCnt="8" custLinFactY="-100000" custLinFactNeighborX="-825" custLinFactNeighborY="-120188">
        <dgm:presLayoutVars>
          <dgm:chMax val="1"/>
          <dgm:chPref val="1"/>
        </dgm:presLayoutVars>
      </dgm:prSet>
      <dgm:spPr/>
    </dgm:pt>
  </dgm:ptLst>
  <dgm:cxnLst>
    <dgm:cxn modelId="{FC0D3E06-AD9D-49BC-97F0-2126B9FF6668}" type="presOf" srcId="{27DAB342-BA6D-405A-A47C-D3BF0944D01B}" destId="{55A45413-94FA-4914-8857-ADA9EDF75D0F}" srcOrd="0" destOrd="0" presId="urn:microsoft.com/office/officeart/2018/2/layout/IconLabelList"/>
    <dgm:cxn modelId="{6CC97F0C-81B3-48CC-8755-E70F4C4AE71E}" type="presOf" srcId="{3A20257E-6C38-4BAE-BE40-4EC121E2C394}" destId="{E9308448-3B63-4F4C-B2AC-E3E9922D8536}" srcOrd="0" destOrd="0" presId="urn:microsoft.com/office/officeart/2018/2/layout/IconLabelList"/>
    <dgm:cxn modelId="{0ECB910E-6D82-42F0-93F1-9C3DE6F60F7D}" type="presOf" srcId="{E95E90CF-1086-468C-B401-39048ACEBBC2}" destId="{179FAA12-8A24-49FC-A6BE-ABD11B7DC4BB}" srcOrd="0" destOrd="0" presId="urn:microsoft.com/office/officeart/2018/2/layout/IconLabelList"/>
    <dgm:cxn modelId="{1D36AC11-3505-47AA-902B-4A57D1F3F381}" type="presOf" srcId="{A68D4A77-D207-46A0-A496-39CB2BDBE8EA}" destId="{82D60FB9-0D20-42BD-88A7-98091F198E23}" srcOrd="0" destOrd="0" presId="urn:microsoft.com/office/officeart/2018/2/layout/IconLabelList"/>
    <dgm:cxn modelId="{10176F29-5BBB-4642-A00C-FEDD124A870D}" type="presOf" srcId="{1AC3C0E4-AE53-4560-ADF0-DA58A516983A}" destId="{3B717B1C-5957-4118-A98B-5AB1D93102B6}" srcOrd="0" destOrd="0" presId="urn:microsoft.com/office/officeart/2018/2/layout/IconLabelList"/>
    <dgm:cxn modelId="{0A453A30-7CDF-4AAB-A489-8BE2E1CC8072}" srcId="{7D013FEB-34A5-4CDB-84E0-9B35A904CBA4}" destId="{27DAB342-BA6D-405A-A47C-D3BF0944D01B}" srcOrd="0" destOrd="0" parTransId="{34EBB065-0101-43B3-AE06-52459C082EAF}" sibTransId="{957A5C7E-E54D-40DE-B286-6F8BF59F50E3}"/>
    <dgm:cxn modelId="{65D83981-2F74-4938-B98E-FA5F4F821E80}" type="presOf" srcId="{7D013FEB-34A5-4CDB-84E0-9B35A904CBA4}" destId="{F5DFD9DD-E642-4479-A453-6DADF5529E58}" srcOrd="0" destOrd="0" presId="urn:microsoft.com/office/officeart/2018/2/layout/IconLabelList"/>
    <dgm:cxn modelId="{283CAB81-C2A1-46D5-A10F-48F5FEA10C00}" type="presOf" srcId="{45C976DB-3D78-40A2-B2D3-5D660E539D3A}" destId="{137E1EAA-2278-4942-AFF6-BA55B1790CC5}" srcOrd="0" destOrd="0" presId="urn:microsoft.com/office/officeart/2018/2/layout/IconLabelList"/>
    <dgm:cxn modelId="{558C35B8-1332-4BDC-9C5A-6E3A6146DC98}" srcId="{7D013FEB-34A5-4CDB-84E0-9B35A904CBA4}" destId="{A68D4A77-D207-46A0-A496-39CB2BDBE8EA}" srcOrd="2" destOrd="0" parTransId="{8502EC1A-1756-47E0-9DAD-0E6C8AE0100F}" sibTransId="{24704A26-4BC5-41A6-829D-0C71CF53AF6E}"/>
    <dgm:cxn modelId="{5B9170BC-19C3-4D29-88C6-C05660EA4F77}" srcId="{7D013FEB-34A5-4CDB-84E0-9B35A904CBA4}" destId="{45C976DB-3D78-40A2-B2D3-5D660E539D3A}" srcOrd="6" destOrd="0" parTransId="{E033501A-B2F8-4134-AEAA-A6FD63BBC7A3}" sibTransId="{C4C2D74B-2252-47AC-B6EA-AF5DC2DCB562}"/>
    <dgm:cxn modelId="{B0B1BEBF-D79B-42EF-8E93-371ED4418666}" srcId="{7D013FEB-34A5-4CDB-84E0-9B35A904CBA4}" destId="{E95E90CF-1086-468C-B401-39048ACEBBC2}" srcOrd="3" destOrd="0" parTransId="{68237631-B85A-486E-B1B2-C85DBB12F69D}" sibTransId="{B50831FE-8C74-4EAB-9A2E-922104633AB4}"/>
    <dgm:cxn modelId="{0E0EAAD7-7DB4-4EBA-898F-C1BDAD8DF83B}" srcId="{7D013FEB-34A5-4CDB-84E0-9B35A904CBA4}" destId="{1AC3C0E4-AE53-4560-ADF0-DA58A516983A}" srcOrd="7" destOrd="0" parTransId="{B7CC85B0-A821-4C4B-B7FD-FAB151DE002B}" sibTransId="{9A96537D-0BBF-44FC-951A-38FF041EC8D2}"/>
    <dgm:cxn modelId="{5C9DC1DB-AFE8-4A6A-BF9D-DE83A6402A54}" type="presOf" srcId="{8C547CC7-F10C-4581-8006-1143EA104F2D}" destId="{1C4FEBB1-843E-40FE-8BD4-95CCA14102A1}" srcOrd="0" destOrd="0" presId="urn:microsoft.com/office/officeart/2018/2/layout/IconLabelList"/>
    <dgm:cxn modelId="{DEA895E9-EB6A-42AA-B3F0-D7E70ED86E3D}" srcId="{7D013FEB-34A5-4CDB-84E0-9B35A904CBA4}" destId="{2D92DDDE-3C34-491C-955A-F1B79F69A7E1}" srcOrd="1" destOrd="0" parTransId="{7743100D-61E5-43BF-A15D-057FC41F39CD}" sibTransId="{D63C0777-85A1-4397-BFCD-2E7CDCB5EBBC}"/>
    <dgm:cxn modelId="{A5C838F2-68A2-4C6B-9A44-4B800F748FA9}" srcId="{7D013FEB-34A5-4CDB-84E0-9B35A904CBA4}" destId="{8C547CC7-F10C-4581-8006-1143EA104F2D}" srcOrd="5" destOrd="0" parTransId="{15E8164E-0F5E-4A20-BAD2-1B24D5E487C3}" sibTransId="{A0FD6B42-878E-4C5C-8A7A-1B9DC1DFCC93}"/>
    <dgm:cxn modelId="{D30E6AF6-F976-49F5-9266-C6C4F7543443}" type="presOf" srcId="{2D92DDDE-3C34-491C-955A-F1B79F69A7E1}" destId="{A5B692BA-966E-44A9-AD3E-DB191D769CE1}" srcOrd="0" destOrd="0" presId="urn:microsoft.com/office/officeart/2018/2/layout/IconLabelList"/>
    <dgm:cxn modelId="{7C34DBFB-1043-40BB-9D02-26C89B0D1EAA}" srcId="{7D013FEB-34A5-4CDB-84E0-9B35A904CBA4}" destId="{3A20257E-6C38-4BAE-BE40-4EC121E2C394}" srcOrd="4" destOrd="0" parTransId="{1F3040A0-4655-40BA-8D89-1AFB61FC342E}" sibTransId="{B5E23EF0-938B-47FC-8F5A-0417FB27E841}"/>
    <dgm:cxn modelId="{A05022F8-3F14-48F0-9F73-FE2AE60C9557}" type="presParOf" srcId="{F5DFD9DD-E642-4479-A453-6DADF5529E58}" destId="{5D81072C-31C9-40C4-AECB-C3F922E970F5}" srcOrd="0" destOrd="0" presId="urn:microsoft.com/office/officeart/2018/2/layout/IconLabelList"/>
    <dgm:cxn modelId="{9D5A99E9-79F5-4069-9D5E-82DD4D248900}" type="presParOf" srcId="{5D81072C-31C9-40C4-AECB-C3F922E970F5}" destId="{ADC2C07A-65B7-47A2-BBF8-32450DA39207}" srcOrd="0" destOrd="0" presId="urn:microsoft.com/office/officeart/2018/2/layout/IconLabelList"/>
    <dgm:cxn modelId="{C2DECC1B-ED9E-4B7C-A303-408639E2D848}" type="presParOf" srcId="{5D81072C-31C9-40C4-AECB-C3F922E970F5}" destId="{6D0FA018-F87C-4E32-9D54-74DC73B5756E}" srcOrd="1" destOrd="0" presId="urn:microsoft.com/office/officeart/2018/2/layout/IconLabelList"/>
    <dgm:cxn modelId="{32209F39-5FD8-4409-8E56-9E5CB8D52F02}" type="presParOf" srcId="{5D81072C-31C9-40C4-AECB-C3F922E970F5}" destId="{55A45413-94FA-4914-8857-ADA9EDF75D0F}" srcOrd="2" destOrd="0" presId="urn:microsoft.com/office/officeart/2018/2/layout/IconLabelList"/>
    <dgm:cxn modelId="{E39A4922-17F2-442D-8E73-1198387F84D1}" type="presParOf" srcId="{F5DFD9DD-E642-4479-A453-6DADF5529E58}" destId="{333C60C5-AABF-402E-AFA0-658EC41B2BEB}" srcOrd="1" destOrd="0" presId="urn:microsoft.com/office/officeart/2018/2/layout/IconLabelList"/>
    <dgm:cxn modelId="{532AD0FC-969C-47BB-9E0D-B3D470193BD5}" type="presParOf" srcId="{F5DFD9DD-E642-4479-A453-6DADF5529E58}" destId="{C947FD4B-5BF1-4B2D-AFCF-3151A47C6226}" srcOrd="2" destOrd="0" presId="urn:microsoft.com/office/officeart/2018/2/layout/IconLabelList"/>
    <dgm:cxn modelId="{C00CD024-063C-4232-A8F3-1CF459EEA1C2}" type="presParOf" srcId="{C947FD4B-5BF1-4B2D-AFCF-3151A47C6226}" destId="{EF7D8DA5-D709-476F-8820-806D449BC5AF}" srcOrd="0" destOrd="0" presId="urn:microsoft.com/office/officeart/2018/2/layout/IconLabelList"/>
    <dgm:cxn modelId="{21396C76-052B-4F07-9ADA-0E6D577B5EF7}" type="presParOf" srcId="{C947FD4B-5BF1-4B2D-AFCF-3151A47C6226}" destId="{DA1DE833-1A3F-40B4-A03F-19491A2AA12F}" srcOrd="1" destOrd="0" presId="urn:microsoft.com/office/officeart/2018/2/layout/IconLabelList"/>
    <dgm:cxn modelId="{D284C693-225F-445A-9571-9910D53F81C8}" type="presParOf" srcId="{C947FD4B-5BF1-4B2D-AFCF-3151A47C6226}" destId="{A5B692BA-966E-44A9-AD3E-DB191D769CE1}" srcOrd="2" destOrd="0" presId="urn:microsoft.com/office/officeart/2018/2/layout/IconLabelList"/>
    <dgm:cxn modelId="{7F936F16-33D7-4C52-9827-CF97DDC516CD}" type="presParOf" srcId="{F5DFD9DD-E642-4479-A453-6DADF5529E58}" destId="{4C0F983A-5C17-4B60-B8D7-3BB6561EE633}" srcOrd="3" destOrd="0" presId="urn:microsoft.com/office/officeart/2018/2/layout/IconLabelList"/>
    <dgm:cxn modelId="{5E6B0AE9-A28D-47DA-AFFD-047AA16A5CEA}" type="presParOf" srcId="{F5DFD9DD-E642-4479-A453-6DADF5529E58}" destId="{5451719E-3E1A-42F2-A146-471DFD3A2417}" srcOrd="4" destOrd="0" presId="urn:microsoft.com/office/officeart/2018/2/layout/IconLabelList"/>
    <dgm:cxn modelId="{DF92EC6E-5FBB-49C3-8559-E83B8734B3CA}" type="presParOf" srcId="{5451719E-3E1A-42F2-A146-471DFD3A2417}" destId="{8BF1E9BE-82BA-4D6E-ADE0-24B1034676B7}" srcOrd="0" destOrd="0" presId="urn:microsoft.com/office/officeart/2018/2/layout/IconLabelList"/>
    <dgm:cxn modelId="{33BCA3E7-C6FB-40BA-AD37-CDFEEE6D5552}" type="presParOf" srcId="{5451719E-3E1A-42F2-A146-471DFD3A2417}" destId="{F4DC5C7A-7D48-49F7-B668-E7E018988894}" srcOrd="1" destOrd="0" presId="urn:microsoft.com/office/officeart/2018/2/layout/IconLabelList"/>
    <dgm:cxn modelId="{E885C208-0FD4-4CEE-AE2B-99C98FDABF03}" type="presParOf" srcId="{5451719E-3E1A-42F2-A146-471DFD3A2417}" destId="{82D60FB9-0D20-42BD-88A7-98091F198E23}" srcOrd="2" destOrd="0" presId="urn:microsoft.com/office/officeart/2018/2/layout/IconLabelList"/>
    <dgm:cxn modelId="{FB2B8ACD-C64E-46D2-B147-A277596BC2F6}" type="presParOf" srcId="{F5DFD9DD-E642-4479-A453-6DADF5529E58}" destId="{4798F025-C10F-49C7-B405-6A172852F6B3}" srcOrd="5" destOrd="0" presId="urn:microsoft.com/office/officeart/2018/2/layout/IconLabelList"/>
    <dgm:cxn modelId="{6A65BFCE-17A5-4A03-85D3-8400E7FE0943}" type="presParOf" srcId="{F5DFD9DD-E642-4479-A453-6DADF5529E58}" destId="{F975505F-F9E1-4F67-B3FB-2F909B515EDC}" srcOrd="6" destOrd="0" presId="urn:microsoft.com/office/officeart/2018/2/layout/IconLabelList"/>
    <dgm:cxn modelId="{5B43FE52-99A7-4F98-8A37-E88A10371011}" type="presParOf" srcId="{F975505F-F9E1-4F67-B3FB-2F909B515EDC}" destId="{44B82A9F-B659-4A77-A8AF-4FE3A6791E99}" srcOrd="0" destOrd="0" presId="urn:microsoft.com/office/officeart/2018/2/layout/IconLabelList"/>
    <dgm:cxn modelId="{D13D8DFC-2FE8-4CF4-9B84-480529D31170}" type="presParOf" srcId="{F975505F-F9E1-4F67-B3FB-2F909B515EDC}" destId="{7F4DEB1C-338C-472D-B4F8-758EA3583DD6}" srcOrd="1" destOrd="0" presId="urn:microsoft.com/office/officeart/2018/2/layout/IconLabelList"/>
    <dgm:cxn modelId="{66AB550E-7005-485F-BB10-DFFB263EA2BD}" type="presParOf" srcId="{F975505F-F9E1-4F67-B3FB-2F909B515EDC}" destId="{179FAA12-8A24-49FC-A6BE-ABD11B7DC4BB}" srcOrd="2" destOrd="0" presId="urn:microsoft.com/office/officeart/2018/2/layout/IconLabelList"/>
    <dgm:cxn modelId="{3FD0FB7B-E38D-40AA-9CEA-AD76697CFE53}" type="presParOf" srcId="{F5DFD9DD-E642-4479-A453-6DADF5529E58}" destId="{3B88E799-3608-4CB7-B830-DC750B1B2E7C}" srcOrd="7" destOrd="0" presId="urn:microsoft.com/office/officeart/2018/2/layout/IconLabelList"/>
    <dgm:cxn modelId="{63B5B6EB-61C9-486E-AF30-2EBFAD08B7EB}" type="presParOf" srcId="{F5DFD9DD-E642-4479-A453-6DADF5529E58}" destId="{936A3FD0-4F2F-41CB-8688-E91B370750DA}" srcOrd="8" destOrd="0" presId="urn:microsoft.com/office/officeart/2018/2/layout/IconLabelList"/>
    <dgm:cxn modelId="{74ABD97A-023C-4175-8787-37C9302E0469}" type="presParOf" srcId="{936A3FD0-4F2F-41CB-8688-E91B370750DA}" destId="{85E7E736-65AA-47F9-956F-17D50EAC00EF}" srcOrd="0" destOrd="0" presId="urn:microsoft.com/office/officeart/2018/2/layout/IconLabelList"/>
    <dgm:cxn modelId="{68B46404-3E7A-4B9E-BDD8-2E953B65460A}" type="presParOf" srcId="{936A3FD0-4F2F-41CB-8688-E91B370750DA}" destId="{1DDEDEDD-4E43-4D73-B2A0-4BE573D654A7}" srcOrd="1" destOrd="0" presId="urn:microsoft.com/office/officeart/2018/2/layout/IconLabelList"/>
    <dgm:cxn modelId="{5834FEF4-EBB3-487A-AF17-C5AAEBB50EFE}" type="presParOf" srcId="{936A3FD0-4F2F-41CB-8688-E91B370750DA}" destId="{E9308448-3B63-4F4C-B2AC-E3E9922D8536}" srcOrd="2" destOrd="0" presId="urn:microsoft.com/office/officeart/2018/2/layout/IconLabelList"/>
    <dgm:cxn modelId="{664FA4AF-B0B9-42A5-9ECE-35DF9BE151EE}" type="presParOf" srcId="{F5DFD9DD-E642-4479-A453-6DADF5529E58}" destId="{A3204666-9E31-461D-B34D-E0822370AF1C}" srcOrd="9" destOrd="0" presId="urn:microsoft.com/office/officeart/2018/2/layout/IconLabelList"/>
    <dgm:cxn modelId="{EB4F976C-117B-49A6-AAEB-907A059BD49A}" type="presParOf" srcId="{F5DFD9DD-E642-4479-A453-6DADF5529E58}" destId="{711C8598-5946-4458-A1CC-43C70DB038B8}" srcOrd="10" destOrd="0" presId="urn:microsoft.com/office/officeart/2018/2/layout/IconLabelList"/>
    <dgm:cxn modelId="{CD27BECA-077C-417F-8DF8-FC1E5F9B061A}" type="presParOf" srcId="{711C8598-5946-4458-A1CC-43C70DB038B8}" destId="{B538E17A-18DA-47DF-A2CC-AD31334043E2}" srcOrd="0" destOrd="0" presId="urn:microsoft.com/office/officeart/2018/2/layout/IconLabelList"/>
    <dgm:cxn modelId="{DB74B4FE-F2F0-486A-B5A5-26020BFF6F61}" type="presParOf" srcId="{711C8598-5946-4458-A1CC-43C70DB038B8}" destId="{3722C664-5D93-4E35-81BA-B1357A7B891F}" srcOrd="1" destOrd="0" presId="urn:microsoft.com/office/officeart/2018/2/layout/IconLabelList"/>
    <dgm:cxn modelId="{647BD769-6103-41FC-9EA4-313DD11F6349}" type="presParOf" srcId="{711C8598-5946-4458-A1CC-43C70DB038B8}" destId="{1C4FEBB1-843E-40FE-8BD4-95CCA14102A1}" srcOrd="2" destOrd="0" presId="urn:microsoft.com/office/officeart/2018/2/layout/IconLabelList"/>
    <dgm:cxn modelId="{220CE4DC-4944-4A7E-A85A-4A10BFCDF36E}" type="presParOf" srcId="{F5DFD9DD-E642-4479-A453-6DADF5529E58}" destId="{32DFD163-5594-47B5-8C2D-B5A56BE70C2D}" srcOrd="11" destOrd="0" presId="urn:microsoft.com/office/officeart/2018/2/layout/IconLabelList"/>
    <dgm:cxn modelId="{A3AD4E6F-ADD0-4087-B78E-EE6C24713708}" type="presParOf" srcId="{F5DFD9DD-E642-4479-A453-6DADF5529E58}" destId="{35A8D49E-2F46-48A6-A29A-6BE81EE88C20}" srcOrd="12" destOrd="0" presId="urn:microsoft.com/office/officeart/2018/2/layout/IconLabelList"/>
    <dgm:cxn modelId="{60368F8A-01BB-4FF3-A684-BAB9ED24431F}" type="presParOf" srcId="{35A8D49E-2F46-48A6-A29A-6BE81EE88C20}" destId="{4241F3B9-559A-4062-ABEE-04C629A1BB6B}" srcOrd="0" destOrd="0" presId="urn:microsoft.com/office/officeart/2018/2/layout/IconLabelList"/>
    <dgm:cxn modelId="{710AA09C-8006-496F-AEBE-B2565744DB42}" type="presParOf" srcId="{35A8D49E-2F46-48A6-A29A-6BE81EE88C20}" destId="{1DDD68DE-DFC8-405C-AF2D-371A67638E07}" srcOrd="1" destOrd="0" presId="urn:microsoft.com/office/officeart/2018/2/layout/IconLabelList"/>
    <dgm:cxn modelId="{DA0A05FA-5999-449E-A058-1C16AF45D6EE}" type="presParOf" srcId="{35A8D49E-2F46-48A6-A29A-6BE81EE88C20}" destId="{137E1EAA-2278-4942-AFF6-BA55B1790CC5}" srcOrd="2" destOrd="0" presId="urn:microsoft.com/office/officeart/2018/2/layout/IconLabelList"/>
    <dgm:cxn modelId="{DDD50C3F-86F8-4B29-9FE5-7349C3E7D321}" type="presParOf" srcId="{F5DFD9DD-E642-4479-A453-6DADF5529E58}" destId="{EE3D34C9-7E7B-4E16-B1C8-E63FE1C44AA2}" srcOrd="13" destOrd="0" presId="urn:microsoft.com/office/officeart/2018/2/layout/IconLabelList"/>
    <dgm:cxn modelId="{5CBCC4FD-2C0B-444D-A842-6E75DB6A2DE5}" type="presParOf" srcId="{F5DFD9DD-E642-4479-A453-6DADF5529E58}" destId="{DAC43BDB-8A26-473B-90AE-FFEA8F8F39F3}" srcOrd="14" destOrd="0" presId="urn:microsoft.com/office/officeart/2018/2/layout/IconLabelList"/>
    <dgm:cxn modelId="{5371B06A-3A8A-4468-846B-80183C2CBA5D}" type="presParOf" srcId="{DAC43BDB-8A26-473B-90AE-FFEA8F8F39F3}" destId="{1D157C3C-93C9-4669-A70E-C4046A4CF809}" srcOrd="0" destOrd="0" presId="urn:microsoft.com/office/officeart/2018/2/layout/IconLabelList"/>
    <dgm:cxn modelId="{2BB1CA44-3E47-4697-99FC-651F24AADA99}" type="presParOf" srcId="{DAC43BDB-8A26-473B-90AE-FFEA8F8F39F3}" destId="{E355D1E7-54DA-4557-A7AA-D389A7DA689A}" srcOrd="1" destOrd="0" presId="urn:microsoft.com/office/officeart/2018/2/layout/IconLabelList"/>
    <dgm:cxn modelId="{887F08FB-D892-4E04-8F08-E149F46BF612}" type="presParOf" srcId="{DAC43BDB-8A26-473B-90AE-FFEA8F8F39F3}" destId="{3B717B1C-5957-4118-A98B-5AB1D93102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2C07A-65B7-47A2-BBF8-32450DA39207}">
      <dsp:nvSpPr>
        <dsp:cNvPr id="0" name=""/>
        <dsp:cNvSpPr/>
      </dsp:nvSpPr>
      <dsp:spPr>
        <a:xfrm>
          <a:off x="2468775" y="98853"/>
          <a:ext cx="573486" cy="5734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45413-94FA-4914-8857-ADA9EDF75D0F}">
      <dsp:nvSpPr>
        <dsp:cNvPr id="0" name=""/>
        <dsp:cNvSpPr/>
      </dsp:nvSpPr>
      <dsp:spPr>
        <a:xfrm>
          <a:off x="2061171" y="739950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Algumas Dependências:</a:t>
          </a:r>
          <a:endParaRPr lang="en-US" sz="1400" b="1" kern="1200" dirty="0"/>
        </a:p>
      </dsp:txBody>
      <dsp:txXfrm>
        <a:off x="2061171" y="739950"/>
        <a:ext cx="1274414" cy="700927"/>
      </dsp:txXfrm>
    </dsp:sp>
    <dsp:sp modelId="{EF7D8DA5-D709-476F-8820-806D449BC5AF}">
      <dsp:nvSpPr>
        <dsp:cNvPr id="0" name=""/>
        <dsp:cNvSpPr/>
      </dsp:nvSpPr>
      <dsp:spPr>
        <a:xfrm>
          <a:off x="351481" y="1441872"/>
          <a:ext cx="573486" cy="5734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692BA-966E-44A9-AD3E-DB191D769CE1}">
      <dsp:nvSpPr>
        <dsp:cNvPr id="0" name=""/>
        <dsp:cNvSpPr/>
      </dsp:nvSpPr>
      <dsp:spPr>
        <a:xfrm>
          <a:off x="71428" y="2268723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/>
            <a:t>pandas</a:t>
          </a:r>
          <a:r>
            <a:rPr lang="pt-BR" sz="1400" kern="1200" dirty="0"/>
            <a:t>: para manipulação e análise de dados em Python.</a:t>
          </a:r>
          <a:endParaRPr lang="en-US" sz="1400" kern="1200" dirty="0"/>
        </a:p>
      </dsp:txBody>
      <dsp:txXfrm>
        <a:off x="71428" y="2268723"/>
        <a:ext cx="1274414" cy="700927"/>
      </dsp:txXfrm>
    </dsp:sp>
    <dsp:sp modelId="{8BF1E9BE-82BA-4D6E-ADE0-24B1034676B7}">
      <dsp:nvSpPr>
        <dsp:cNvPr id="0" name=""/>
        <dsp:cNvSpPr/>
      </dsp:nvSpPr>
      <dsp:spPr>
        <a:xfrm>
          <a:off x="1877575" y="1441872"/>
          <a:ext cx="573486" cy="5734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60FB9-0D20-42BD-88A7-98091F198E23}">
      <dsp:nvSpPr>
        <dsp:cNvPr id="0" name=""/>
        <dsp:cNvSpPr/>
      </dsp:nvSpPr>
      <dsp:spPr>
        <a:xfrm>
          <a:off x="1527090" y="2268723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/>
            <a:t>requests</a:t>
          </a:r>
          <a:r>
            <a:rPr lang="pt-BR" sz="1400" kern="1200" dirty="0"/>
            <a:t>: faz requisições HTTP.</a:t>
          </a:r>
          <a:endParaRPr lang="en-US" sz="1400" kern="1200" dirty="0"/>
        </a:p>
      </dsp:txBody>
      <dsp:txXfrm>
        <a:off x="1527090" y="2268723"/>
        <a:ext cx="1274414" cy="700927"/>
      </dsp:txXfrm>
    </dsp:sp>
    <dsp:sp modelId="{44B82A9F-B659-4A77-A8AF-4FE3A6791E99}">
      <dsp:nvSpPr>
        <dsp:cNvPr id="0" name=""/>
        <dsp:cNvSpPr/>
      </dsp:nvSpPr>
      <dsp:spPr>
        <a:xfrm>
          <a:off x="3389246" y="1441872"/>
          <a:ext cx="573486" cy="5734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FAA12-8A24-49FC-A6BE-ABD11B7DC4BB}">
      <dsp:nvSpPr>
        <dsp:cNvPr id="0" name=""/>
        <dsp:cNvSpPr/>
      </dsp:nvSpPr>
      <dsp:spPr>
        <a:xfrm>
          <a:off x="3038761" y="2268723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 err="1"/>
            <a:t>matplotlib</a:t>
          </a:r>
          <a:r>
            <a:rPr lang="pt-BR" sz="1400" kern="1200" dirty="0"/>
            <a:t>: para criação de gráficos e visualizações.</a:t>
          </a:r>
          <a:endParaRPr lang="en-US" sz="1400" kern="1200" dirty="0"/>
        </a:p>
      </dsp:txBody>
      <dsp:txXfrm>
        <a:off x="3038761" y="2268723"/>
        <a:ext cx="1274414" cy="700927"/>
      </dsp:txXfrm>
    </dsp:sp>
    <dsp:sp modelId="{85E7E736-65AA-47F9-956F-17D50EAC00EF}">
      <dsp:nvSpPr>
        <dsp:cNvPr id="0" name=""/>
        <dsp:cNvSpPr/>
      </dsp:nvSpPr>
      <dsp:spPr>
        <a:xfrm>
          <a:off x="1311497" y="3273939"/>
          <a:ext cx="573486" cy="5734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08448-3B63-4F4C-B2AC-E3E9922D8536}">
      <dsp:nvSpPr>
        <dsp:cNvPr id="0" name=""/>
        <dsp:cNvSpPr/>
      </dsp:nvSpPr>
      <dsp:spPr>
        <a:xfrm>
          <a:off x="961033" y="4100782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 err="1"/>
            <a:t>seaborn</a:t>
          </a:r>
          <a:r>
            <a:rPr lang="pt-BR" sz="1400" kern="1200" dirty="0"/>
            <a:t>: visualização estatística baseada no </a:t>
          </a:r>
          <a:r>
            <a:rPr lang="pt-BR" sz="1400" kern="1200" dirty="0" err="1"/>
            <a:t>Matplotlib</a:t>
          </a:r>
          <a:r>
            <a:rPr lang="pt-BR" sz="1400" kern="1200" dirty="0"/>
            <a:t>, oferece uma interface amigável e gráficos atraentes.</a:t>
          </a:r>
          <a:endParaRPr lang="en-US" sz="1400" kern="1200" dirty="0"/>
        </a:p>
      </dsp:txBody>
      <dsp:txXfrm>
        <a:off x="961033" y="4100782"/>
        <a:ext cx="1274414" cy="700927"/>
      </dsp:txXfrm>
    </dsp:sp>
    <dsp:sp modelId="{B538E17A-18DA-47DF-A2CC-AD31334043E2}">
      <dsp:nvSpPr>
        <dsp:cNvPr id="0" name=""/>
        <dsp:cNvSpPr/>
      </dsp:nvSpPr>
      <dsp:spPr>
        <a:xfrm>
          <a:off x="2808933" y="3273939"/>
          <a:ext cx="573486" cy="5734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FEBB1-843E-40FE-8BD4-95CCA14102A1}">
      <dsp:nvSpPr>
        <dsp:cNvPr id="0" name=""/>
        <dsp:cNvSpPr/>
      </dsp:nvSpPr>
      <dsp:spPr>
        <a:xfrm>
          <a:off x="2458470" y="4100782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 err="1"/>
            <a:t>python-dotenv</a:t>
          </a:r>
          <a:r>
            <a:rPr lang="pt-BR" sz="1400" b="1" kern="1200" dirty="0"/>
            <a:t>:</a:t>
          </a:r>
          <a:r>
            <a:rPr lang="pt-BR" sz="1400" kern="1200" dirty="0"/>
            <a:t> permite carregar variáveis de ambiente a partir de um arquivo .</a:t>
          </a:r>
          <a:r>
            <a:rPr lang="pt-BR" sz="1400" kern="1200" dirty="0" err="1"/>
            <a:t>env</a:t>
          </a:r>
          <a:r>
            <a:rPr lang="pt-BR" sz="1400" kern="1200" dirty="0"/>
            <a:t>.</a:t>
          </a:r>
          <a:endParaRPr lang="en-US" sz="1400" kern="1200" dirty="0"/>
        </a:p>
      </dsp:txBody>
      <dsp:txXfrm>
        <a:off x="2458470" y="4100782"/>
        <a:ext cx="1274414" cy="700927"/>
      </dsp:txXfrm>
    </dsp:sp>
    <dsp:sp modelId="{4241F3B9-559A-4062-ABEE-04C629A1BB6B}">
      <dsp:nvSpPr>
        <dsp:cNvPr id="0" name=""/>
        <dsp:cNvSpPr/>
      </dsp:nvSpPr>
      <dsp:spPr>
        <a:xfrm>
          <a:off x="4306370" y="3273939"/>
          <a:ext cx="573486" cy="57348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E1EAA-2278-4942-AFF6-BA55B1790CC5}">
      <dsp:nvSpPr>
        <dsp:cNvPr id="0" name=""/>
        <dsp:cNvSpPr/>
      </dsp:nvSpPr>
      <dsp:spPr>
        <a:xfrm>
          <a:off x="3955906" y="4100782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/>
            <a:t>os</a:t>
          </a:r>
          <a:r>
            <a:rPr lang="pt-BR" sz="1400" kern="1200" dirty="0"/>
            <a:t>: fornece funções para interagir com o sistema operacional.</a:t>
          </a:r>
          <a:endParaRPr lang="en-US" sz="1400" kern="1200" dirty="0"/>
        </a:p>
      </dsp:txBody>
      <dsp:txXfrm>
        <a:off x="3955906" y="4100782"/>
        <a:ext cx="1274414" cy="700927"/>
      </dsp:txXfrm>
    </dsp:sp>
    <dsp:sp modelId="{1D157C3C-93C9-4669-A70E-C4046A4CF809}">
      <dsp:nvSpPr>
        <dsp:cNvPr id="0" name=""/>
        <dsp:cNvSpPr/>
      </dsp:nvSpPr>
      <dsp:spPr>
        <a:xfrm>
          <a:off x="4846543" y="1412494"/>
          <a:ext cx="573486" cy="57348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17B1C-5957-4118-A98B-5AB1D93102B6}">
      <dsp:nvSpPr>
        <dsp:cNvPr id="0" name=""/>
        <dsp:cNvSpPr/>
      </dsp:nvSpPr>
      <dsp:spPr>
        <a:xfrm>
          <a:off x="4485565" y="2286010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/>
            <a:t>time</a:t>
          </a:r>
          <a:r>
            <a:rPr lang="pt-BR" sz="1400" kern="1200" dirty="0"/>
            <a:t>: fornece várias funções para trabalhar com tempo.</a:t>
          </a:r>
          <a:endParaRPr lang="en-US" sz="1400" kern="1200" dirty="0"/>
        </a:p>
      </dsp:txBody>
      <dsp:txXfrm>
        <a:off x="4485565" y="2286010"/>
        <a:ext cx="1274414" cy="700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D632A-615F-49C6-B2E3-DCBD9F3E4112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A22D4-A497-4A51-B26C-9FCCF6EBB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2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A22D4-A497-4A51-B26C-9FCCF6EBB94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11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7B0F1-677E-84B0-E2A8-600D7286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D2CD38-5098-72CD-11EA-B4D4F7F3E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C35ACB-798B-B60C-CA36-3D308F6A2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0449C1-3F4F-8E19-BB2B-A77B970D1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A22D4-A497-4A51-B26C-9FCCF6EBB94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48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AFFF1-898B-75D3-2BFE-A4D95F4F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CC1BFA7-002F-1BB0-29D0-3E022C3149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9231BB1-9932-4055-4741-6CB9B37BC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4B76E6-7614-FF4D-40E2-A63197404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A22D4-A497-4A51-B26C-9FCCF6EBB94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26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CB9D7-A418-FE12-3614-A0BBAC567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B94BF2-890A-6DDE-8D8A-8F090B5CB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76B09A5-5F1D-4942-A23F-FB4C64BF3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C298A5-FA80-D373-938E-F746C78C2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A22D4-A497-4A51-B26C-9FCCF6EBB94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24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0B721-473C-06B0-1514-8101F6DB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F1FE87-30B2-8A6A-942A-B7FCA998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D5CCDD-CFD7-15D3-CE16-B5E3593C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6C607-BE02-6673-A577-F718D46D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A6E08-55BA-23E4-7D66-C54F6DED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6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BA14-C490-DFB9-C5A1-CFC31C23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F6384C-A30B-55B4-801A-BFD6477AC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D01D0-F904-2F05-93AA-D03276F6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9C620-73CB-981D-7C5C-919FCF11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1F521-6EBA-9FDE-30A2-3055B02F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68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C3D31B-188D-9AB9-CB73-E06F8FD36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D78798-D9F9-DEE4-3B71-D7B2F72ED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D8387-F993-2FC7-E58A-C6FB4FA9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DE34F5-548F-9D9C-0189-5E47593C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83AEC-C74A-5687-8A23-935A393E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36B15-7F40-EAE6-5BEC-37BDB42E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CA320-9AD2-D305-ACEE-FA0219BB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3A6BF-9362-12EE-ADA1-B36FCC1C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7AA06-95EF-35BF-EEAC-AF917AF8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EB02E-C1E4-E691-47C5-6E80569E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7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CE932-3512-9EA2-68B3-C56C6C3D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6709FC-8D4E-2E4A-6CD1-F22B150E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AB17F-7AF4-E76D-7AE3-8ED3F106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33D2FD-7884-6727-C280-C209378E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4B063-45A7-E728-AE87-9F0507C9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05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6C759-3B7B-C1F6-0337-A2E06986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D3DFD-A92C-2065-B25D-3AA094EE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09D8D4-2BF1-3F04-486F-5F04E646A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F84D2F-3A37-4B2C-DD8F-0966F993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0CCFE0-CA70-1831-B8B6-E98C696B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C5FC57-F939-4DEC-3B49-0C6FB96D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89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E6ED5-47AF-381E-4A3E-28043CA1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09A61F-2D65-25C9-42B9-6D4847C4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8B48EB-2C14-8475-8A08-DD21C5A19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C74303-518C-62D9-D53E-5342FEACC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1AB49D-F2C7-9763-2B51-2CC07F6E0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9EA635-42FA-7AB8-961E-3968AEB6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B56BEA-F29F-C29A-48E3-EE4A153D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4C62EC-192D-E524-BBCF-C91E29B6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2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8367E-59EE-E27E-4183-4F333768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E575A2-EB4F-5605-28E0-AADF7ACE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434EE-1B57-AA57-3BFE-25F6ABC2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E90A75-4C62-AAB8-79F1-2813A9FF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6213BA-AFB8-366F-5389-09AB7685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36D92D-81CE-77F1-6CAA-4EFBDC91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A15B55-2E72-49E1-BC44-C02FCACB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5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187AC-176A-3557-80B5-7E42D762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582E4-6310-2309-D025-7CEC6AE5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FA3C18-B294-6DE9-8033-3FD4F786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B2DAD7-6C98-517B-4EBB-25B75D3A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8ABFB-1813-7BDF-6C8F-BE17D51F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6914F-A9D0-E7AE-6C84-AB0E80F5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47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B424E-D2C5-28D0-EDCA-5911C7C1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6995BC-BF6A-0F85-6A99-A2282B405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9E777F-9264-D53F-72A1-9188D36D0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ECD8CA-9167-C568-2777-54D6C14E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152739-D84D-8F9A-9EDA-704E4A2F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B379DD-0095-8C54-77AA-E8A02CA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55CA64-1FA1-1FC6-880F-E361C850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43339-4BFA-39D2-9CD1-6D5EA98A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A845E-D7D5-AA33-6EF8-5D93AB5C1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7F18-9B21-4774-AAB6-83EB5E20B3B3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ABC12-DEB8-3F4C-31E4-F7931D036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C7FB0-3BCD-803C-BF3E-53EC324F6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11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855CAA-B7B5-CBA7-BBF5-E64729FCA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20040"/>
            <a:ext cx="3689979" cy="6217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450215" algn="r"/>
            <a:r>
              <a:rPr lang="pt-BR" sz="3700" b="1" kern="1200" noProof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Características de Qualidade em repositórios de linguagem Java</a:t>
            </a:r>
            <a:br>
              <a:rPr lang="pt-BR" sz="3700" kern="1200" noProof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</a:br>
            <a:endParaRPr lang="pt-BR" sz="3700" kern="1200" noProof="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DB9F831-BEDC-0D4F-A35C-46FB64EA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7" y="814380"/>
            <a:ext cx="7090024" cy="19573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2800" b="1" noProof="0" dirty="0"/>
              <a:t>Laboratório de medição e experimentação</a:t>
            </a:r>
          </a:p>
          <a:p>
            <a:endParaRPr lang="pt-BR" sz="2800" b="1" noProof="0" dirty="0"/>
          </a:p>
          <a:p>
            <a:r>
              <a:rPr lang="pt-BR" sz="2000" noProof="0" dirty="0"/>
              <a:t>Laboratório 02 – Um estudo das características de qualidade de sistema </a:t>
            </a:r>
            <a:r>
              <a:rPr lang="pt-BR" sz="2000" dirty="0"/>
              <a:t>J</a:t>
            </a:r>
            <a:r>
              <a:rPr lang="pt-BR" sz="2000" noProof="0" dirty="0" err="1"/>
              <a:t>ava</a:t>
            </a:r>
            <a:endParaRPr lang="pt-BR" sz="2000" noProof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7AFEAB-EAB3-DDA1-F1CF-6573196DDE9D}"/>
              </a:ext>
            </a:extLst>
          </p:cNvPr>
          <p:cNvSpPr txBox="1"/>
          <p:nvPr/>
        </p:nvSpPr>
        <p:spPr>
          <a:xfrm>
            <a:off x="4976030" y="3604151"/>
            <a:ext cx="5515862" cy="181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noProof="0" dirty="0">
                <a:effectLst/>
              </a:rPr>
              <a:t>Grupo 01: </a:t>
            </a:r>
            <a:endParaRPr lang="pt-BR" sz="2000" noProof="0" dirty="0">
              <a:effectLst/>
            </a:endParaRP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>
                <a:effectLst/>
              </a:rPr>
              <a:t>Nataniel Geraldo Mendes Peixoto 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>
                <a:effectLst/>
              </a:rPr>
              <a:t>Nelson de Campos Nolasco 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>
                <a:effectLst/>
              </a:rPr>
              <a:t>Rubia Coelho de Matos</a:t>
            </a:r>
            <a:r>
              <a:rPr lang="pt-BR" sz="2000" b="1" noProof="0" dirty="0">
                <a:effectLst/>
              </a:rPr>
              <a:t> </a:t>
            </a:r>
            <a:endParaRPr lang="pt-BR" sz="2000" noProof="0" dirty="0"/>
          </a:p>
        </p:txBody>
      </p:sp>
    </p:spTree>
    <p:extLst>
      <p:ext uri="{BB962C8B-B14F-4D97-AF65-F5344CB8AC3E}">
        <p14:creationId xmlns:p14="http://schemas.microsoft.com/office/powerpoint/2010/main" val="198344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EE7AE-9394-D374-2B79-4FB76D138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A683645-2E15-8B92-D13F-AF48078837E9}"/>
              </a:ext>
            </a:extLst>
          </p:cNvPr>
          <p:cNvSpPr txBox="1"/>
          <p:nvPr/>
        </p:nvSpPr>
        <p:spPr>
          <a:xfrm>
            <a:off x="0" y="314325"/>
            <a:ext cx="120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RQ 04. Qual a relação entre o tamanho dos repositórios e as suas características de qualidade?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B9BC80F-A4DE-6ED3-E3C7-E035C5DE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4" y="1209885"/>
            <a:ext cx="4099641" cy="326098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3B9C83B-7E8F-71E0-C613-3DB07BDB0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98" y="1234332"/>
            <a:ext cx="3981366" cy="320804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33F77FA-6379-CD14-48BA-CB0B337C1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968" y="1234332"/>
            <a:ext cx="4099641" cy="317946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FE98E58-9C3A-F5F1-ED22-C943F5EEF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422" y="4672913"/>
            <a:ext cx="9950566" cy="19504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A6C778F-2F6B-275C-0140-715B7598B4DA}"/>
              </a:ext>
            </a:extLst>
          </p:cNvPr>
          <p:cNvSpPr/>
          <p:nvPr/>
        </p:nvSpPr>
        <p:spPr>
          <a:xfrm>
            <a:off x="7829550" y="5234437"/>
            <a:ext cx="3343275" cy="3534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F4C84-912C-7A92-E667-C85DA882B552}"/>
              </a:ext>
            </a:extLst>
          </p:cNvPr>
          <p:cNvSpPr/>
          <p:nvPr/>
        </p:nvSpPr>
        <p:spPr>
          <a:xfrm>
            <a:off x="3424232" y="5234436"/>
            <a:ext cx="3405194" cy="353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E9ACEA-15F6-C8C7-9A73-23AE89C07B29}"/>
              </a:ext>
            </a:extLst>
          </p:cNvPr>
          <p:cNvSpPr/>
          <p:nvPr/>
        </p:nvSpPr>
        <p:spPr>
          <a:xfrm>
            <a:off x="3395656" y="5691645"/>
            <a:ext cx="7748593" cy="3534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E9D2B8-9859-620E-1998-763F9F444C46}"/>
              </a:ext>
            </a:extLst>
          </p:cNvPr>
          <p:cNvSpPr/>
          <p:nvPr/>
        </p:nvSpPr>
        <p:spPr>
          <a:xfrm>
            <a:off x="3448041" y="6172652"/>
            <a:ext cx="3405194" cy="353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08C0B2-F47F-C0C9-851B-AF878186D09B}"/>
              </a:ext>
            </a:extLst>
          </p:cNvPr>
          <p:cNvSpPr/>
          <p:nvPr/>
        </p:nvSpPr>
        <p:spPr>
          <a:xfrm>
            <a:off x="7810494" y="6158365"/>
            <a:ext cx="3343275" cy="3534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62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A815B-199A-BFE8-F154-CF00EF2A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46886D1-9B17-1DA7-5B0F-6B8CD9650C8C}"/>
              </a:ext>
            </a:extLst>
          </p:cNvPr>
          <p:cNvSpPr txBox="1"/>
          <p:nvPr/>
        </p:nvSpPr>
        <p:spPr>
          <a:xfrm>
            <a:off x="142875" y="1261737"/>
            <a:ext cx="11787188" cy="508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algn="just">
              <a:lnSpc>
                <a:spcPct val="90000"/>
              </a:lnSpc>
              <a:spcAft>
                <a:spcPts val="600"/>
              </a:spcAft>
              <a:buSzPct val="75000"/>
              <a:tabLst>
                <a:tab pos="457200" algn="l"/>
              </a:tabLst>
            </a:pPr>
            <a:r>
              <a:rPr lang="pt-BR" b="1" noProof="0" dirty="0">
                <a:effectLst/>
              </a:rPr>
              <a:t>RQ 01. </a:t>
            </a:r>
            <a:r>
              <a:rPr lang="pt-BR" noProof="0" dirty="0">
                <a:effectLst/>
              </a:rPr>
              <a:t>Hipótese: Repositórios populares tem melhores atributos de qualidade, tendo em vista que atraem mais colaboradores, revisões e boas práticas de desenvolvimento. </a:t>
            </a:r>
            <a:r>
              <a:rPr lang="pt-BR" b="1" noProof="0" dirty="0">
                <a:solidFill>
                  <a:srgbClr val="FF0000"/>
                </a:solidFill>
                <a:effectLst/>
              </a:rPr>
              <a:t>Parcialmente validada.</a:t>
            </a:r>
          </a:p>
          <a:p>
            <a:pPr marL="114300" algn="just">
              <a:lnSpc>
                <a:spcPct val="90000"/>
              </a:lnSpc>
              <a:spcAft>
                <a:spcPts val="600"/>
              </a:spcAft>
              <a:buSzPct val="75000"/>
              <a:tabLst>
                <a:tab pos="457200" algn="l"/>
              </a:tabLst>
            </a:pPr>
            <a:r>
              <a:rPr lang="pt-BR" b="1" noProof="0" dirty="0">
                <a:effectLst/>
              </a:rPr>
              <a:t>RQ 02. </a:t>
            </a:r>
            <a:r>
              <a:rPr lang="pt-BR" noProof="0" dirty="0">
                <a:effectLst/>
              </a:rPr>
              <a:t>Repositórios com maior maturidade têm melhores atributos de qualidade, tendo em vista que passaram por mais revisões, refatorações e melhorias ao longo do tempo. </a:t>
            </a:r>
            <a:r>
              <a:rPr lang="pt-BR" b="1" noProof="0" dirty="0">
                <a:solidFill>
                  <a:srgbClr val="FF0000"/>
                </a:solidFill>
                <a:effectLst/>
              </a:rPr>
              <a:t>Parcialmente validada.</a:t>
            </a:r>
            <a:endParaRPr lang="pt-BR" b="1" noProof="0" dirty="0">
              <a:effectLst/>
            </a:endParaRPr>
          </a:p>
          <a:p>
            <a:pPr marL="114300" algn="just">
              <a:lnSpc>
                <a:spcPct val="90000"/>
              </a:lnSpc>
              <a:spcAft>
                <a:spcPts val="600"/>
              </a:spcAft>
              <a:buSzPct val="75000"/>
              <a:tabLst>
                <a:tab pos="457200" algn="l"/>
              </a:tabLst>
            </a:pPr>
            <a:r>
              <a:rPr lang="pt-BR" b="1" noProof="0" dirty="0">
                <a:effectLst/>
              </a:rPr>
              <a:t>RQ 03. </a:t>
            </a:r>
            <a:r>
              <a:rPr lang="pt-BR" noProof="0" dirty="0">
                <a:effectLst/>
              </a:rPr>
              <a:t>Repositórios com mais atividade (releases) têm atributos de qualidade medianos, tendo em vista que passam por atualizações frequentes, o que pode impactar a coesão e o acoplamento do código. </a:t>
            </a:r>
            <a:r>
              <a:rPr lang="pt-BR" b="1" noProof="0" dirty="0">
                <a:solidFill>
                  <a:srgbClr val="FF0000"/>
                </a:solidFill>
                <a:effectLst/>
              </a:rPr>
              <a:t>Validada.</a:t>
            </a:r>
          </a:p>
          <a:p>
            <a:pPr marL="114300" algn="just">
              <a:lnSpc>
                <a:spcPct val="90000"/>
              </a:lnSpc>
              <a:spcAft>
                <a:spcPts val="600"/>
              </a:spcAft>
              <a:buSzPct val="75000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RQ 04. </a:t>
            </a:r>
            <a:r>
              <a:rPr lang="pt-BR" noProof="0" dirty="0">
                <a:effectLst/>
              </a:rPr>
              <a:t>Repositórios com mais linhas de código (LOC) têm atributos de qualidade mediano, considerando que o aumento do tamanho do código pode levar a uma maior complexidade, impactando o acoplamento, a herança e a coesão. </a:t>
            </a:r>
            <a:r>
              <a:rPr lang="pt-BR" b="1" noProof="0" dirty="0">
                <a:solidFill>
                  <a:srgbClr val="FF0000"/>
                </a:solidFill>
                <a:effectLst/>
              </a:rPr>
              <a:t>Validada.</a:t>
            </a:r>
            <a:endParaRPr lang="pt-BR" noProof="0" dirty="0">
              <a:effectLst/>
            </a:endParaRPr>
          </a:p>
          <a:p>
            <a:pPr marL="400050" indent="-285750" algn="just">
              <a:lnSpc>
                <a:spcPct val="90000"/>
              </a:lnSpc>
              <a:spcAft>
                <a:spcPts val="600"/>
              </a:spcAft>
              <a:buSzPct val="7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pt-BR" noProof="0" dirty="0"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612979-0C31-2CCA-E04D-D097E5481AA3}"/>
              </a:ext>
            </a:extLst>
          </p:cNvPr>
          <p:cNvSpPr txBox="1"/>
          <p:nvPr/>
        </p:nvSpPr>
        <p:spPr>
          <a:xfrm>
            <a:off x="0" y="314326"/>
            <a:ext cx="120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Hipóteses </a:t>
            </a:r>
            <a:r>
              <a:rPr lang="pt-BR" sz="2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informais</a:t>
            </a:r>
            <a:endParaRPr lang="pt-B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0019E04E-2B46-540E-04FC-837F224D2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96776"/>
              </p:ext>
            </p:extLst>
          </p:nvPr>
        </p:nvGraphicFramePr>
        <p:xfrm>
          <a:off x="2774542" y="3726245"/>
          <a:ext cx="6519553" cy="304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38711" imgH="2257478" progId="Excel.Sheet.12">
                  <p:embed/>
                </p:oleObj>
              </mc:Choice>
              <mc:Fallback>
                <p:oleObj name="Worksheet" r:id="rId2" imgW="4838711" imgH="2257478" progId="Excel.Sheet.12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87F68561-F136-A9F7-D901-467321D524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74542" y="3726245"/>
                        <a:ext cx="6519553" cy="3041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24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ota adesiva branca com agradecimento e alfinete vermelho em papelão azul">
            <a:extLst>
              <a:ext uri="{FF2B5EF4-FFF2-40B4-BE49-F238E27FC236}">
                <a16:creationId xmlns:a16="http://schemas.microsoft.com/office/drawing/2014/main" id="{D85864B3-FCAA-FDE9-8049-065178CB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0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4EE1FB-53FC-5CDA-3F1A-6532256B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36" r="15527" b="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B952CB3A-6923-5C07-D44D-5413BA4A1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405171"/>
              </p:ext>
            </p:extLst>
          </p:nvPr>
        </p:nvGraphicFramePr>
        <p:xfrm>
          <a:off x="6303434" y="557213"/>
          <a:ext cx="5774264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73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011A1-23E7-A3BB-9AE0-17A620021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FBD401F1-8B8F-DDC5-ED88-4F4CE2BB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1" r="3551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EF0DF91-E9E6-BA16-0652-7CE02F9AE249}"/>
              </a:ext>
            </a:extLst>
          </p:cNvPr>
          <p:cNvSpPr txBox="1"/>
          <p:nvPr/>
        </p:nvSpPr>
        <p:spPr>
          <a:xfrm>
            <a:off x="6513788" y="2719066"/>
            <a:ext cx="4840010" cy="1424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pt-BR" sz="3700" b="1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6E544F-0583-968C-E8D7-F947C2ACC69E}"/>
              </a:ext>
            </a:extLst>
          </p:cNvPr>
          <p:cNvSpPr txBox="1"/>
          <p:nvPr/>
        </p:nvSpPr>
        <p:spPr>
          <a:xfrm>
            <a:off x="6927952" y="2719066"/>
            <a:ext cx="363974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700" b="1" dirty="0"/>
              <a:t>Interpretação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71036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9D8B1-2657-67E3-4C9F-1091EE832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5D7B523-B80E-0300-767A-31E7E3B63246}"/>
              </a:ext>
            </a:extLst>
          </p:cNvPr>
          <p:cNvSpPr txBox="1"/>
          <p:nvPr/>
        </p:nvSpPr>
        <p:spPr>
          <a:xfrm>
            <a:off x="142875" y="1261737"/>
            <a:ext cx="11787188" cy="508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algn="just">
              <a:lnSpc>
                <a:spcPct val="90000"/>
              </a:lnSpc>
              <a:spcAft>
                <a:spcPts val="600"/>
              </a:spcAft>
              <a:buSzPct val="75000"/>
              <a:tabLst>
                <a:tab pos="457200" algn="l"/>
              </a:tabLst>
            </a:pPr>
            <a:endParaRPr lang="pt-BR" sz="2400" noProof="0" dirty="0"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12F513-5663-26E3-A4F3-0CB8B2F060D2}"/>
              </a:ext>
            </a:extLst>
          </p:cNvPr>
          <p:cNvSpPr txBox="1"/>
          <p:nvPr/>
        </p:nvSpPr>
        <p:spPr>
          <a:xfrm>
            <a:off x="-40714" y="347830"/>
            <a:ext cx="120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Estatística descritiva</a:t>
            </a:r>
            <a:endParaRPr lang="pt-B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0D2EE-FB97-9C57-90EF-579491917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11" y="1147437"/>
            <a:ext cx="10604577" cy="508192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8708560-3BC8-54EE-06BD-4CA49FD3023E}"/>
              </a:ext>
            </a:extLst>
          </p:cNvPr>
          <p:cNvSpPr/>
          <p:nvPr/>
        </p:nvSpPr>
        <p:spPr>
          <a:xfrm>
            <a:off x="1900237" y="1814512"/>
            <a:ext cx="9396451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7E00049-F07B-EC27-DECB-41C2A06DB4D5}"/>
              </a:ext>
            </a:extLst>
          </p:cNvPr>
          <p:cNvSpPr/>
          <p:nvPr/>
        </p:nvSpPr>
        <p:spPr>
          <a:xfrm>
            <a:off x="1900238" y="2381576"/>
            <a:ext cx="728662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3F95C0A-C570-2A27-24ED-03EA0223689A}"/>
              </a:ext>
            </a:extLst>
          </p:cNvPr>
          <p:cNvSpPr/>
          <p:nvPr/>
        </p:nvSpPr>
        <p:spPr>
          <a:xfrm>
            <a:off x="1900238" y="3488371"/>
            <a:ext cx="728662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37F917D-999F-AC78-9A4A-49318C103295}"/>
              </a:ext>
            </a:extLst>
          </p:cNvPr>
          <p:cNvSpPr/>
          <p:nvPr/>
        </p:nvSpPr>
        <p:spPr>
          <a:xfrm>
            <a:off x="1900238" y="5712787"/>
            <a:ext cx="728662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145CC5E-1A7E-7AB1-6CAF-2067B2FE2C54}"/>
              </a:ext>
            </a:extLst>
          </p:cNvPr>
          <p:cNvSpPr/>
          <p:nvPr/>
        </p:nvSpPr>
        <p:spPr>
          <a:xfrm>
            <a:off x="2767017" y="2391097"/>
            <a:ext cx="728662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CF324C7-0727-37EF-4686-16D74E9A3218}"/>
              </a:ext>
            </a:extLst>
          </p:cNvPr>
          <p:cNvSpPr/>
          <p:nvPr/>
        </p:nvSpPr>
        <p:spPr>
          <a:xfrm>
            <a:off x="2767017" y="3497892"/>
            <a:ext cx="728662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AA4BA7-3DD1-353A-0EA0-758CE014CAB5}"/>
              </a:ext>
            </a:extLst>
          </p:cNvPr>
          <p:cNvSpPr/>
          <p:nvPr/>
        </p:nvSpPr>
        <p:spPr>
          <a:xfrm>
            <a:off x="2767017" y="5722308"/>
            <a:ext cx="728662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617460F-2EDB-7E6C-982D-A582EFAFCEA5}"/>
              </a:ext>
            </a:extLst>
          </p:cNvPr>
          <p:cNvSpPr/>
          <p:nvPr/>
        </p:nvSpPr>
        <p:spPr>
          <a:xfrm>
            <a:off x="4778940" y="2379357"/>
            <a:ext cx="1178947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31C5C10-B7D3-65C5-7366-D227F569C1A2}"/>
              </a:ext>
            </a:extLst>
          </p:cNvPr>
          <p:cNvSpPr/>
          <p:nvPr/>
        </p:nvSpPr>
        <p:spPr>
          <a:xfrm>
            <a:off x="4778940" y="3486152"/>
            <a:ext cx="1178947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EEB3E8C-D1FF-8C8A-0508-239D2D24C528}"/>
              </a:ext>
            </a:extLst>
          </p:cNvPr>
          <p:cNvSpPr/>
          <p:nvPr/>
        </p:nvSpPr>
        <p:spPr>
          <a:xfrm>
            <a:off x="4778940" y="5710568"/>
            <a:ext cx="1178947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74A5FD1-827F-8746-A861-694CA846C834}"/>
              </a:ext>
            </a:extLst>
          </p:cNvPr>
          <p:cNvSpPr/>
          <p:nvPr/>
        </p:nvSpPr>
        <p:spPr>
          <a:xfrm>
            <a:off x="3633796" y="2400620"/>
            <a:ext cx="900118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728CAD8-5E5C-A4A4-5EFE-71F794D1C5B3}"/>
              </a:ext>
            </a:extLst>
          </p:cNvPr>
          <p:cNvSpPr/>
          <p:nvPr/>
        </p:nvSpPr>
        <p:spPr>
          <a:xfrm>
            <a:off x="3633796" y="3507415"/>
            <a:ext cx="900118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B395D5A-7742-F252-4DC2-0847A409D821}"/>
              </a:ext>
            </a:extLst>
          </p:cNvPr>
          <p:cNvSpPr/>
          <p:nvPr/>
        </p:nvSpPr>
        <p:spPr>
          <a:xfrm>
            <a:off x="3633796" y="5731831"/>
            <a:ext cx="900118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4C62380-1D4E-5339-0D42-AF56B139D386}"/>
              </a:ext>
            </a:extLst>
          </p:cNvPr>
          <p:cNvSpPr/>
          <p:nvPr/>
        </p:nvSpPr>
        <p:spPr>
          <a:xfrm>
            <a:off x="8177236" y="2400620"/>
            <a:ext cx="728662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120D11F-DD3A-15D3-7ABF-7EC6FA161957}"/>
              </a:ext>
            </a:extLst>
          </p:cNvPr>
          <p:cNvSpPr/>
          <p:nvPr/>
        </p:nvSpPr>
        <p:spPr>
          <a:xfrm>
            <a:off x="8177236" y="3507415"/>
            <a:ext cx="728662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C3D0BBF-8AA6-05D6-017A-B39A143E0B09}"/>
              </a:ext>
            </a:extLst>
          </p:cNvPr>
          <p:cNvSpPr/>
          <p:nvPr/>
        </p:nvSpPr>
        <p:spPr>
          <a:xfrm>
            <a:off x="8177236" y="5731831"/>
            <a:ext cx="728662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BDE01E9-9E0A-4F2E-C3E8-38DE5FD1CFA3}"/>
              </a:ext>
            </a:extLst>
          </p:cNvPr>
          <p:cNvSpPr/>
          <p:nvPr/>
        </p:nvSpPr>
        <p:spPr>
          <a:xfrm>
            <a:off x="9501219" y="2410142"/>
            <a:ext cx="728662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13DA453-F9BD-75FB-2895-610A4ED25A04}"/>
              </a:ext>
            </a:extLst>
          </p:cNvPr>
          <p:cNvSpPr/>
          <p:nvPr/>
        </p:nvSpPr>
        <p:spPr>
          <a:xfrm>
            <a:off x="9501219" y="3516937"/>
            <a:ext cx="728662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15AB014-B0D0-3FB7-8226-5E6919AD9FC4}"/>
              </a:ext>
            </a:extLst>
          </p:cNvPr>
          <p:cNvSpPr/>
          <p:nvPr/>
        </p:nvSpPr>
        <p:spPr>
          <a:xfrm>
            <a:off x="9501219" y="5741353"/>
            <a:ext cx="728662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11A4C9-0E9A-E3F1-4DCD-D1359848D77A}"/>
              </a:ext>
            </a:extLst>
          </p:cNvPr>
          <p:cNvSpPr/>
          <p:nvPr/>
        </p:nvSpPr>
        <p:spPr>
          <a:xfrm>
            <a:off x="10358436" y="2433952"/>
            <a:ext cx="938253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752351F-C491-A236-49C2-0F6A44EC0DDB}"/>
              </a:ext>
            </a:extLst>
          </p:cNvPr>
          <p:cNvSpPr/>
          <p:nvPr/>
        </p:nvSpPr>
        <p:spPr>
          <a:xfrm>
            <a:off x="10358436" y="3540747"/>
            <a:ext cx="938253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A7B082B-5242-2816-AEC6-1CCCB92F6FF5}"/>
              </a:ext>
            </a:extLst>
          </p:cNvPr>
          <p:cNvSpPr/>
          <p:nvPr/>
        </p:nvSpPr>
        <p:spPr>
          <a:xfrm>
            <a:off x="10358436" y="5736587"/>
            <a:ext cx="938253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88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09EA3-AA5A-6827-544F-4A12AA35C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F4B4770-F128-49A5-B649-610208F761E2}"/>
              </a:ext>
            </a:extLst>
          </p:cNvPr>
          <p:cNvSpPr txBox="1"/>
          <p:nvPr/>
        </p:nvSpPr>
        <p:spPr>
          <a:xfrm>
            <a:off x="142875" y="1261737"/>
            <a:ext cx="11787188" cy="508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algn="just">
              <a:lnSpc>
                <a:spcPct val="90000"/>
              </a:lnSpc>
              <a:spcAft>
                <a:spcPts val="600"/>
              </a:spcAft>
              <a:buSzPct val="75000"/>
              <a:tabLst>
                <a:tab pos="457200" algn="l"/>
              </a:tabLst>
            </a:pPr>
            <a:endParaRPr lang="pt-BR" sz="2400" noProof="0" dirty="0"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2AF5F6-B692-4E60-8BF3-621CEC67B300}"/>
              </a:ext>
            </a:extLst>
          </p:cNvPr>
          <p:cNvSpPr txBox="1"/>
          <p:nvPr/>
        </p:nvSpPr>
        <p:spPr>
          <a:xfrm>
            <a:off x="-40714" y="347830"/>
            <a:ext cx="120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Matriz de correlações</a:t>
            </a:r>
            <a:endParaRPr lang="pt-B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80D362-B7C9-14B8-6650-F4E31005A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9" y="1700688"/>
            <a:ext cx="10970842" cy="42040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347E0AB-67F1-D4C8-E249-23CC7E928943}"/>
              </a:ext>
            </a:extLst>
          </p:cNvPr>
          <p:cNvSpPr/>
          <p:nvPr/>
        </p:nvSpPr>
        <p:spPr>
          <a:xfrm>
            <a:off x="1843087" y="2667326"/>
            <a:ext cx="1000125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7E9757F-47D3-1F41-A65F-4EAB8054EB98}"/>
              </a:ext>
            </a:extLst>
          </p:cNvPr>
          <p:cNvSpPr/>
          <p:nvPr/>
        </p:nvSpPr>
        <p:spPr>
          <a:xfrm>
            <a:off x="6567487" y="3579282"/>
            <a:ext cx="1000125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0200F83-D7BD-F692-B9D5-561E3CD9FEE2}"/>
              </a:ext>
            </a:extLst>
          </p:cNvPr>
          <p:cNvSpPr/>
          <p:nvPr/>
        </p:nvSpPr>
        <p:spPr>
          <a:xfrm>
            <a:off x="1843086" y="4957286"/>
            <a:ext cx="1000125" cy="400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AA59FFE-29CD-FFF5-EA76-1BD9FC4DCFB2}"/>
              </a:ext>
            </a:extLst>
          </p:cNvPr>
          <p:cNvCxnSpPr/>
          <p:nvPr/>
        </p:nvCxnSpPr>
        <p:spPr>
          <a:xfrm>
            <a:off x="1971674" y="2264831"/>
            <a:ext cx="8843963" cy="3314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44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58F51-CE43-F2B6-7F18-26B892A56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ED85552-A31C-8E22-1B7B-5AE4A82B7DC8}"/>
              </a:ext>
            </a:extLst>
          </p:cNvPr>
          <p:cNvSpPr txBox="1"/>
          <p:nvPr/>
        </p:nvSpPr>
        <p:spPr>
          <a:xfrm>
            <a:off x="142875" y="1261737"/>
            <a:ext cx="11787188" cy="508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algn="just">
              <a:lnSpc>
                <a:spcPct val="90000"/>
              </a:lnSpc>
              <a:spcAft>
                <a:spcPts val="600"/>
              </a:spcAft>
              <a:buSzPct val="75000"/>
              <a:tabLst>
                <a:tab pos="457200" algn="l"/>
              </a:tabLst>
            </a:pPr>
            <a:endParaRPr lang="pt-BR" sz="2400" noProof="0" dirty="0"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EE9BD6D-8B1C-7461-3311-9452CE1D0902}"/>
              </a:ext>
            </a:extLst>
          </p:cNvPr>
          <p:cNvSpPr txBox="1"/>
          <p:nvPr/>
        </p:nvSpPr>
        <p:spPr>
          <a:xfrm>
            <a:off x="-40714" y="347830"/>
            <a:ext cx="120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Histogramas</a:t>
            </a:r>
            <a:endParaRPr lang="pt-B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CC7096-17EB-F98D-1224-5342626CC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503045"/>
            <a:ext cx="5788367" cy="45405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2A37AF-315E-33C2-11FD-9E545480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63" y="1503045"/>
            <a:ext cx="5379675" cy="45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4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B668349-33E7-4CEE-1709-18418018DF69}"/>
              </a:ext>
            </a:extLst>
          </p:cNvPr>
          <p:cNvSpPr txBox="1"/>
          <p:nvPr/>
        </p:nvSpPr>
        <p:spPr>
          <a:xfrm>
            <a:off x="0" y="314325"/>
            <a:ext cx="120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RQ 01. Qual a relação entre a popularidade dos repositórios e as suas características de qualidade?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29133A-59F7-53F9-D144-9483EFC2E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" y="1274982"/>
            <a:ext cx="4050342" cy="322412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384AA10-5E2E-AB00-DE17-1C9143ED6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802" y="1246726"/>
            <a:ext cx="3941119" cy="317697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DFEF18F-D4B1-735D-CE7E-A481B02F5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345" y="1246726"/>
            <a:ext cx="4145358" cy="317697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F22CB04-1C72-FFFA-6AC3-74FEFB491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052" y="4601983"/>
            <a:ext cx="9969895" cy="203552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531F46F-5B22-6B92-144F-099FB95B7FD8}"/>
              </a:ext>
            </a:extLst>
          </p:cNvPr>
          <p:cNvSpPr/>
          <p:nvPr/>
        </p:nvSpPr>
        <p:spPr>
          <a:xfrm>
            <a:off x="2757488" y="5214937"/>
            <a:ext cx="3914774" cy="84296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94CF71F-0CCD-045F-EAF1-4C4B9BEA8513}"/>
              </a:ext>
            </a:extLst>
          </p:cNvPr>
          <p:cNvSpPr/>
          <p:nvPr/>
        </p:nvSpPr>
        <p:spPr>
          <a:xfrm>
            <a:off x="2757487" y="6170967"/>
            <a:ext cx="8215313" cy="353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E033E38-3885-2A3F-C03B-CE3C6394C495}"/>
              </a:ext>
            </a:extLst>
          </p:cNvPr>
          <p:cNvSpPr/>
          <p:nvPr/>
        </p:nvSpPr>
        <p:spPr>
          <a:xfrm>
            <a:off x="7053283" y="5224459"/>
            <a:ext cx="3914774" cy="84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41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04DD32-3703-64BE-8BE9-094FB0053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020A8D6-908B-6D92-2D12-98B1455733C3}"/>
              </a:ext>
            </a:extLst>
          </p:cNvPr>
          <p:cNvSpPr txBox="1"/>
          <p:nvPr/>
        </p:nvSpPr>
        <p:spPr>
          <a:xfrm>
            <a:off x="0" y="314325"/>
            <a:ext cx="120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RQ 02. Qual a relação entre a maturidade dos repositórios e as suas características de qualidade 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769D49-3F41-4C04-BE5F-FC478A45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8" y="4625717"/>
            <a:ext cx="10086673" cy="19853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D9FA26-5ACC-6712-018F-86A0E7423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6727"/>
            <a:ext cx="4073917" cy="324147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0B3F5D0-CE92-54EA-FA5D-F0A5460A5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917" y="1246726"/>
            <a:ext cx="3972729" cy="32009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79D648-E3AF-E1F5-A36C-3353E0684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070" y="1261014"/>
            <a:ext cx="4122008" cy="315677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28177AE-3812-0F7E-B81E-C1539A06BDF0}"/>
              </a:ext>
            </a:extLst>
          </p:cNvPr>
          <p:cNvSpPr/>
          <p:nvPr/>
        </p:nvSpPr>
        <p:spPr>
          <a:xfrm>
            <a:off x="3114672" y="5214936"/>
            <a:ext cx="8029578" cy="353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ED7240C-E61C-2927-AC2F-7BDB5AA459A6}"/>
              </a:ext>
            </a:extLst>
          </p:cNvPr>
          <p:cNvSpPr/>
          <p:nvPr/>
        </p:nvSpPr>
        <p:spPr>
          <a:xfrm>
            <a:off x="3114672" y="5705929"/>
            <a:ext cx="8029578" cy="3534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02DCA71-3DA9-6D7D-6621-62E9FCE99F99}"/>
              </a:ext>
            </a:extLst>
          </p:cNvPr>
          <p:cNvSpPr/>
          <p:nvPr/>
        </p:nvSpPr>
        <p:spPr>
          <a:xfrm>
            <a:off x="7329488" y="6172650"/>
            <a:ext cx="3824282" cy="3534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52FFA2-6DF3-3D34-613B-8D300E740CB7}"/>
              </a:ext>
            </a:extLst>
          </p:cNvPr>
          <p:cNvSpPr/>
          <p:nvPr/>
        </p:nvSpPr>
        <p:spPr>
          <a:xfrm>
            <a:off x="3138480" y="6167439"/>
            <a:ext cx="3619508" cy="353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4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52A496-DC62-912F-B9B0-9410109C3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C615C1E-05AB-A38C-4008-F6ABAC607EC7}"/>
              </a:ext>
            </a:extLst>
          </p:cNvPr>
          <p:cNvSpPr txBox="1"/>
          <p:nvPr/>
        </p:nvSpPr>
        <p:spPr>
          <a:xfrm>
            <a:off x="0" y="314325"/>
            <a:ext cx="120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RQ 03. Qual a relação entre a atividade dos repositórios e as suas características de qualidade?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B3C5AF-1151-F4AF-A6AA-CE3D1966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64" y="4626610"/>
            <a:ext cx="9985328" cy="19693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6A65787-D977-A695-35E1-C37DA2452ACD}"/>
              </a:ext>
            </a:extLst>
          </p:cNvPr>
          <p:cNvSpPr/>
          <p:nvPr/>
        </p:nvSpPr>
        <p:spPr>
          <a:xfrm>
            <a:off x="3357562" y="5220149"/>
            <a:ext cx="7700959" cy="3534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7718A4D-54AD-8436-E920-1685BB106F9A}"/>
              </a:ext>
            </a:extLst>
          </p:cNvPr>
          <p:cNvSpPr/>
          <p:nvPr/>
        </p:nvSpPr>
        <p:spPr>
          <a:xfrm>
            <a:off x="3352794" y="5658306"/>
            <a:ext cx="7700959" cy="3534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7AF372D-F7F9-0153-4C96-E75EAC6293A1}"/>
              </a:ext>
            </a:extLst>
          </p:cNvPr>
          <p:cNvSpPr/>
          <p:nvPr/>
        </p:nvSpPr>
        <p:spPr>
          <a:xfrm>
            <a:off x="3352794" y="6153151"/>
            <a:ext cx="3405194" cy="353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8B7F065-4903-9C62-0391-D087786EFF17}"/>
              </a:ext>
            </a:extLst>
          </p:cNvPr>
          <p:cNvSpPr/>
          <p:nvPr/>
        </p:nvSpPr>
        <p:spPr>
          <a:xfrm>
            <a:off x="7215186" y="6129786"/>
            <a:ext cx="3824282" cy="3534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AE61FEF-41B1-4BA8-4C9F-0A16F67EB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4" y="1209885"/>
            <a:ext cx="4099641" cy="326098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B58CD5E-7F28-04D3-2D68-0E0C9CE03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98" y="1234332"/>
            <a:ext cx="3981366" cy="320804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96F0336-6ACF-1363-3311-8C1DD5C3B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968" y="1234332"/>
            <a:ext cx="4099641" cy="31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72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329</TotalTime>
  <Words>364</Words>
  <Application>Microsoft Office PowerPoint</Application>
  <PresentationFormat>Widescreen</PresentationFormat>
  <Paragraphs>33</Paragraphs>
  <Slides>12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Tema do Office</vt:lpstr>
      <vt:lpstr>Worksheet</vt:lpstr>
      <vt:lpstr>Características de Qualidade em repositórios de linguagem Java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 de Campos Nolasco</dc:creator>
  <cp:lastModifiedBy>Nataniel Peixoto</cp:lastModifiedBy>
  <cp:revision>23</cp:revision>
  <dcterms:created xsi:type="dcterms:W3CDTF">2025-02-20T17:41:50Z</dcterms:created>
  <dcterms:modified xsi:type="dcterms:W3CDTF">2025-03-31T00:46:05Z</dcterms:modified>
</cp:coreProperties>
</file>