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1H+jHlhGS88BNr3ms477GYMcj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gradFill>
          <a:gsLst>
            <a:gs pos="0">
              <a:schemeClr val="accent2"/>
            </a:gs>
            <a:gs pos="100000">
              <a:schemeClr val="accent4"/>
            </a:gs>
          </a:gsLst>
          <a:lin ang="2700000" scaled="0"/>
        </a:gradFill>
      </p:bgPr>
    </p:bg>
    <p:spTree>
      <p:nvGrpSpPr>
        <p:cNvPr id="26" name="Shape 26"/>
        <p:cNvGrpSpPr/>
        <p:nvPr/>
      </p:nvGrpSpPr>
      <p:grpSpPr>
        <a:xfrm>
          <a:off x="0" y="0"/>
          <a:ext cx="0" cy="0"/>
          <a:chOff x="0" y="0"/>
          <a:chExt cx="0" cy="0"/>
        </a:xfrm>
      </p:grpSpPr>
      <p:sp>
        <p:nvSpPr>
          <p:cNvPr id="27" name="Google Shape;27;p21"/>
          <p:cNvSpPr txBox="1"/>
          <p:nvPr>
            <p:ph type="title"/>
          </p:nvPr>
        </p:nvSpPr>
        <p:spPr>
          <a:xfrm>
            <a:off x="793160" y="1348539"/>
            <a:ext cx="4076459" cy="3654827"/>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3600"/>
              <a:buFont typeface="Trebuchet MS"/>
              <a:buNone/>
              <a:defRPr b="1" sz="3600">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 type="subTitle"/>
          </p:nvPr>
        </p:nvSpPr>
        <p:spPr>
          <a:xfrm>
            <a:off x="793160" y="5170456"/>
            <a:ext cx="4076459" cy="990197"/>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920"/>
              <a:buNone/>
              <a:defRPr sz="2400">
                <a:solidFill>
                  <a:schemeClr val="lt1"/>
                </a:solidFill>
              </a:defRPr>
            </a:lvl1pPr>
            <a:lvl2pPr lvl="1" algn="l">
              <a:spcBef>
                <a:spcPts val="1000"/>
              </a:spcBef>
              <a:spcAft>
                <a:spcPts val="0"/>
              </a:spcAft>
              <a:buSzPts val="1440"/>
              <a:buChar char="►"/>
              <a:defRPr/>
            </a:lvl2pPr>
            <a:lvl3pPr lvl="2" algn="l">
              <a:spcBef>
                <a:spcPts val="1000"/>
              </a:spcBef>
              <a:spcAft>
                <a:spcPts val="0"/>
              </a:spcAft>
              <a:buSzPts val="1440"/>
              <a:buChar char="►"/>
              <a:defRPr/>
            </a:lvl3pPr>
            <a:lvl4pPr lvl="3" algn="l">
              <a:spcBef>
                <a:spcPts val="1000"/>
              </a:spcBef>
              <a:spcAft>
                <a:spcPts val="0"/>
              </a:spcAft>
              <a:buSzPts val="1440"/>
              <a:buChar char="►"/>
              <a:defRPr/>
            </a:lvl4pPr>
            <a:lvl5pPr lvl="4" algn="l">
              <a:spcBef>
                <a:spcPts val="1000"/>
              </a:spcBef>
              <a:spcAft>
                <a:spcPts val="0"/>
              </a:spcAft>
              <a:buSzPts val="1440"/>
              <a:buChar char="►"/>
              <a:defRPr/>
            </a:lvl5pPr>
            <a:lvl6pPr lvl="5" algn="l">
              <a:spcBef>
                <a:spcPts val="1000"/>
              </a:spcBef>
              <a:spcAft>
                <a:spcPts val="0"/>
              </a:spcAft>
              <a:buSzPts val="1440"/>
              <a:buChar char="►"/>
              <a:defRPr/>
            </a:lvl6pPr>
            <a:lvl7pPr lvl="6" algn="l">
              <a:spcBef>
                <a:spcPts val="1000"/>
              </a:spcBef>
              <a:spcAft>
                <a:spcPts val="0"/>
              </a:spcAft>
              <a:buSzPts val="1440"/>
              <a:buChar char="►"/>
              <a:defRPr/>
            </a:lvl7pPr>
            <a:lvl8pPr lvl="7" algn="l">
              <a:spcBef>
                <a:spcPts val="1000"/>
              </a:spcBef>
              <a:spcAft>
                <a:spcPts val="0"/>
              </a:spcAft>
              <a:buSzPts val="1440"/>
              <a:buChar char="►"/>
              <a:defRPr/>
            </a:lvl8pPr>
            <a:lvl9pPr lvl="8" algn="l">
              <a:spcBef>
                <a:spcPts val="1000"/>
              </a:spcBef>
              <a:spcAft>
                <a:spcPts val="0"/>
              </a:spcAft>
              <a:buSzPts val="1440"/>
              <a:buChar char="►"/>
              <a:defRPr/>
            </a:lvl9pPr>
          </a:lstStyle>
          <a:p/>
        </p:txBody>
      </p:sp>
      <p:sp>
        <p:nvSpPr>
          <p:cNvPr id="29" name="Google Shape;29;p21"/>
          <p:cNvSpPr/>
          <p:nvPr>
            <p:ph idx="2" type="pic"/>
          </p:nvPr>
        </p:nvSpPr>
        <p:spPr>
          <a:xfrm>
            <a:off x="5457027" y="3"/>
            <a:ext cx="6734975" cy="6858001"/>
          </a:xfrm>
          <a:prstGeom prst="rect">
            <a:avLst/>
          </a:prstGeom>
          <a:noFill/>
          <a:ln>
            <a:noFill/>
          </a:ln>
        </p:spPr>
      </p:sp>
      <p:cxnSp>
        <p:nvCxnSpPr>
          <p:cNvPr id="30" name="Google Shape;30;p21"/>
          <p:cNvCxnSpPr/>
          <p:nvPr/>
        </p:nvCxnSpPr>
        <p:spPr>
          <a:xfrm rot="10800000">
            <a:off x="793159" y="6274339"/>
            <a:ext cx="1139884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08" name="Shape 108"/>
        <p:cNvGrpSpPr/>
        <p:nvPr/>
      </p:nvGrpSpPr>
      <p:grpSpPr>
        <a:xfrm>
          <a:off x="0" y="0"/>
          <a:ext cx="0" cy="0"/>
          <a:chOff x="0" y="0"/>
          <a:chExt cx="0" cy="0"/>
        </a:xfrm>
      </p:grpSpPr>
      <p:sp>
        <p:nvSpPr>
          <p:cNvPr id="109" name="Google Shape;109;p30"/>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0"/>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0"/>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0"/>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3" name="Shape 113"/>
        <p:cNvGrpSpPr/>
        <p:nvPr/>
      </p:nvGrpSpPr>
      <p:grpSpPr>
        <a:xfrm>
          <a:off x="0" y="0"/>
          <a:ext cx="0" cy="0"/>
          <a:chOff x="0" y="0"/>
          <a:chExt cx="0" cy="0"/>
        </a:xfrm>
      </p:grpSpPr>
      <p:sp>
        <p:nvSpPr>
          <p:cNvPr id="114" name="Google Shape;114;p31"/>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1"/>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7" name="Shape 117"/>
        <p:cNvGrpSpPr/>
        <p:nvPr/>
      </p:nvGrpSpPr>
      <p:grpSpPr>
        <a:xfrm>
          <a:off x="0" y="0"/>
          <a:ext cx="0" cy="0"/>
          <a:chOff x="0" y="0"/>
          <a:chExt cx="0" cy="0"/>
        </a:xfrm>
      </p:grpSpPr>
      <p:sp>
        <p:nvSpPr>
          <p:cNvPr id="118" name="Google Shape;118;p32"/>
          <p:cNvSpPr txBox="1"/>
          <p:nvPr>
            <p:ph type="title"/>
          </p:nvPr>
        </p:nvSpPr>
        <p:spPr>
          <a:xfrm>
            <a:off x="677335" y="1498604"/>
            <a:ext cx="3854528" cy="12784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 type="body"/>
          </p:nvPr>
        </p:nvSpPr>
        <p:spPr>
          <a:xfrm>
            <a:off x="4760463" y="514927"/>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0" name="Google Shape;120;p32"/>
          <p:cNvSpPr txBox="1"/>
          <p:nvPr>
            <p:ph idx="2" type="body"/>
          </p:nvPr>
        </p:nvSpPr>
        <p:spPr>
          <a:xfrm>
            <a:off x="677335" y="2777070"/>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1" name="Google Shape;121;p32"/>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2"/>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24" name="Shape 124"/>
        <p:cNvGrpSpPr/>
        <p:nvPr/>
      </p:nvGrpSpPr>
      <p:grpSpPr>
        <a:xfrm>
          <a:off x="0" y="0"/>
          <a:ext cx="0" cy="0"/>
          <a:chOff x="0" y="0"/>
          <a:chExt cx="0" cy="0"/>
        </a:xfrm>
      </p:grpSpPr>
      <p:sp>
        <p:nvSpPr>
          <p:cNvPr id="125" name="Google Shape;125;p33"/>
          <p:cNvSpPr txBox="1"/>
          <p:nvPr>
            <p:ph type="title"/>
          </p:nvPr>
        </p:nvSpPr>
        <p:spPr>
          <a:xfrm>
            <a:off x="677336" y="4800600"/>
            <a:ext cx="8596667"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p:nvPr>
            <p:ph idx="2" type="pic"/>
          </p:nvPr>
        </p:nvSpPr>
        <p:spPr>
          <a:xfrm>
            <a:off x="677335" y="609601"/>
            <a:ext cx="8596668" cy="3845719"/>
          </a:xfrm>
          <a:prstGeom prst="rect">
            <a:avLst/>
          </a:prstGeom>
          <a:noFill/>
          <a:ln>
            <a:noFill/>
          </a:ln>
        </p:spPr>
      </p:sp>
      <p:sp>
        <p:nvSpPr>
          <p:cNvPr id="127" name="Google Shape;127;p33"/>
          <p:cNvSpPr txBox="1"/>
          <p:nvPr>
            <p:ph idx="1" type="body"/>
          </p:nvPr>
        </p:nvSpPr>
        <p:spPr>
          <a:xfrm>
            <a:off x="677336" y="5367339"/>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8" name="Google Shape;128;p33"/>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31" name="Shape 131"/>
        <p:cNvGrpSpPr/>
        <p:nvPr/>
      </p:nvGrpSpPr>
      <p:grpSpPr>
        <a:xfrm>
          <a:off x="0" y="0"/>
          <a:ext cx="0" cy="0"/>
          <a:chOff x="0" y="0"/>
          <a:chExt cx="0" cy="0"/>
        </a:xfrm>
      </p:grpSpPr>
      <p:sp>
        <p:nvSpPr>
          <p:cNvPr id="132" name="Google Shape;132;p3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 type="body"/>
          </p:nvPr>
        </p:nvSpPr>
        <p:spPr>
          <a:xfrm>
            <a:off x="677335" y="4470400"/>
            <a:ext cx="8596668" cy="1570963"/>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4" name="Google Shape;134;p34"/>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4"/>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37" name="Shape 137"/>
        <p:cNvGrpSpPr/>
        <p:nvPr/>
      </p:nvGrpSpPr>
      <p:grpSpPr>
        <a:xfrm>
          <a:off x="0" y="0"/>
          <a:ext cx="0" cy="0"/>
          <a:chOff x="0" y="0"/>
          <a:chExt cx="0" cy="0"/>
        </a:xfrm>
      </p:grpSpPr>
      <p:sp>
        <p:nvSpPr>
          <p:cNvPr id="138" name="Google Shape;138;p35"/>
          <p:cNvSpPr txBox="1"/>
          <p:nvPr>
            <p:ph type="title"/>
          </p:nvPr>
        </p:nvSpPr>
        <p:spPr>
          <a:xfrm>
            <a:off x="931335" y="609600"/>
            <a:ext cx="809413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5"/>
          <p:cNvSpPr txBox="1"/>
          <p:nvPr>
            <p:ph idx="2" type="body"/>
          </p:nvPr>
        </p:nvSpPr>
        <p:spPr>
          <a:xfrm>
            <a:off x="677335" y="4470400"/>
            <a:ext cx="8596668" cy="1570963"/>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1" name="Google Shape;141;p35"/>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
        <p:nvSpPr>
          <p:cNvPr id="144" name="Google Shape;144;p35"/>
          <p:cNvSpPr txBox="1"/>
          <p:nvPr/>
        </p:nvSpPr>
        <p:spPr>
          <a:xfrm>
            <a:off x="541871" y="790379"/>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L" sz="8000">
                <a:solidFill>
                  <a:srgbClr val="BFE471"/>
                </a:solidFill>
                <a:latin typeface="Arial"/>
                <a:ea typeface="Arial"/>
                <a:cs typeface="Arial"/>
                <a:sym typeface="Arial"/>
              </a:rPr>
              <a:t>“</a:t>
            </a:r>
            <a:endParaRPr/>
          </a:p>
        </p:txBody>
      </p:sp>
      <p:sp>
        <p:nvSpPr>
          <p:cNvPr id="145" name="Google Shape;145;p3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L"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46" name="Shape 146"/>
        <p:cNvGrpSpPr/>
        <p:nvPr/>
      </p:nvGrpSpPr>
      <p:grpSpPr>
        <a:xfrm>
          <a:off x="0" y="0"/>
          <a:ext cx="0" cy="0"/>
          <a:chOff x="0" y="0"/>
          <a:chExt cx="0" cy="0"/>
        </a:xfrm>
      </p:grpSpPr>
      <p:sp>
        <p:nvSpPr>
          <p:cNvPr id="147" name="Google Shape;147;p36"/>
          <p:cNvSpPr txBox="1"/>
          <p:nvPr>
            <p:ph type="title"/>
          </p:nvPr>
        </p:nvSpPr>
        <p:spPr>
          <a:xfrm>
            <a:off x="677335" y="1931989"/>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a:off x="677335" y="4527448"/>
            <a:ext cx="8596668" cy="151391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36"/>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6"/>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52" name="Shape 152"/>
        <p:cNvGrpSpPr/>
        <p:nvPr/>
      </p:nvGrpSpPr>
      <p:grpSpPr>
        <a:xfrm>
          <a:off x="0" y="0"/>
          <a:ext cx="0" cy="0"/>
          <a:chOff x="0" y="0"/>
          <a:chExt cx="0" cy="0"/>
        </a:xfrm>
      </p:grpSpPr>
      <p:sp>
        <p:nvSpPr>
          <p:cNvPr id="153" name="Google Shape;153;p37"/>
          <p:cNvSpPr txBox="1"/>
          <p:nvPr>
            <p:ph type="title"/>
          </p:nvPr>
        </p:nvSpPr>
        <p:spPr>
          <a:xfrm>
            <a:off x="931335" y="609600"/>
            <a:ext cx="809413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5" name="Google Shape;155;p37"/>
          <p:cNvSpPr txBox="1"/>
          <p:nvPr>
            <p:ph idx="2" type="body"/>
          </p:nvPr>
        </p:nvSpPr>
        <p:spPr>
          <a:xfrm>
            <a:off x="677335" y="4527448"/>
            <a:ext cx="8596668" cy="151391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6" name="Google Shape;156;p37"/>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7"/>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
        <p:nvSpPr>
          <p:cNvPr id="159" name="Google Shape;159;p37"/>
          <p:cNvSpPr txBox="1"/>
          <p:nvPr/>
        </p:nvSpPr>
        <p:spPr>
          <a:xfrm>
            <a:off x="541871" y="790379"/>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L" sz="8000">
                <a:solidFill>
                  <a:srgbClr val="BFE471"/>
                </a:solidFill>
                <a:latin typeface="Arial"/>
                <a:ea typeface="Arial"/>
                <a:cs typeface="Arial"/>
                <a:sym typeface="Arial"/>
              </a:rPr>
              <a:t>“</a:t>
            </a:r>
            <a:endParaRPr/>
          </a:p>
        </p:txBody>
      </p:sp>
      <p:sp>
        <p:nvSpPr>
          <p:cNvPr id="160" name="Google Shape;160;p3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L" sz="8000">
                <a:solidFill>
                  <a:srgbClr val="BFE471"/>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61" name="Shape 161"/>
        <p:cNvGrpSpPr/>
        <p:nvPr/>
      </p:nvGrpSpPr>
      <p:grpSpPr>
        <a:xfrm>
          <a:off x="0" y="0"/>
          <a:ext cx="0" cy="0"/>
          <a:chOff x="0" y="0"/>
          <a:chExt cx="0" cy="0"/>
        </a:xfrm>
      </p:grpSpPr>
      <p:sp>
        <p:nvSpPr>
          <p:cNvPr id="162" name="Google Shape;162;p38"/>
          <p:cNvSpPr txBox="1"/>
          <p:nvPr>
            <p:ph type="title"/>
          </p:nvPr>
        </p:nvSpPr>
        <p:spPr>
          <a:xfrm>
            <a:off x="685801"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4" name="Google Shape;164;p38"/>
          <p:cNvSpPr txBox="1"/>
          <p:nvPr>
            <p:ph idx="2" type="body"/>
          </p:nvPr>
        </p:nvSpPr>
        <p:spPr>
          <a:xfrm>
            <a:off x="677335" y="4527448"/>
            <a:ext cx="8596668" cy="151391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5" name="Google Shape;165;p38"/>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8"/>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8"/>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8" name="Shape 168"/>
        <p:cNvGrpSpPr/>
        <p:nvPr/>
      </p:nvGrpSpPr>
      <p:grpSpPr>
        <a:xfrm>
          <a:off x="0" y="0"/>
          <a:ext cx="0" cy="0"/>
          <a:chOff x="0" y="0"/>
          <a:chExt cx="0" cy="0"/>
        </a:xfrm>
      </p:grpSpPr>
      <p:sp>
        <p:nvSpPr>
          <p:cNvPr id="169" name="Google Shape;169;p39"/>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 type="body"/>
          </p:nvPr>
        </p:nvSpPr>
        <p:spPr>
          <a:xfrm rot="5400000">
            <a:off x="3035283" y="-197356"/>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1" name="Google Shape;171;p39"/>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9"/>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9"/>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1" name="Shape 31"/>
        <p:cNvGrpSpPr/>
        <p:nvPr/>
      </p:nvGrpSpPr>
      <p:grpSpPr>
        <a:xfrm>
          <a:off x="0" y="0"/>
          <a:ext cx="0" cy="0"/>
          <a:chOff x="0" y="0"/>
          <a:chExt cx="0" cy="0"/>
        </a:xfrm>
      </p:grpSpPr>
      <p:sp>
        <p:nvSpPr>
          <p:cNvPr id="32" name="Google Shape;32;p22"/>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675747" y="2160983"/>
            <a:ext cx="4185623"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4" name="Google Shape;34;p22"/>
          <p:cNvSpPr txBox="1"/>
          <p:nvPr>
            <p:ph idx="2" type="body"/>
          </p:nvPr>
        </p:nvSpPr>
        <p:spPr>
          <a:xfrm>
            <a:off x="675747" y="2737248"/>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22"/>
          <p:cNvSpPr txBox="1"/>
          <p:nvPr>
            <p:ph idx="3" type="body"/>
          </p:nvPr>
        </p:nvSpPr>
        <p:spPr>
          <a:xfrm>
            <a:off x="5088384" y="2160983"/>
            <a:ext cx="4185619"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6" name="Google Shape;36;p22"/>
          <p:cNvSpPr txBox="1"/>
          <p:nvPr>
            <p:ph idx="4" type="body"/>
          </p:nvPr>
        </p:nvSpPr>
        <p:spPr>
          <a:xfrm>
            <a:off x="5088386" y="2737248"/>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 name="Google Shape;37;p22"/>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4" name="Shape 174"/>
        <p:cNvGrpSpPr/>
        <p:nvPr/>
      </p:nvGrpSpPr>
      <p:grpSpPr>
        <a:xfrm>
          <a:off x="0" y="0"/>
          <a:ext cx="0" cy="0"/>
          <a:chOff x="0" y="0"/>
          <a:chExt cx="0" cy="0"/>
        </a:xfrm>
      </p:grpSpPr>
      <p:sp>
        <p:nvSpPr>
          <p:cNvPr id="175" name="Google Shape;175;p40"/>
          <p:cNvSpPr txBox="1"/>
          <p:nvPr>
            <p:ph type="title"/>
          </p:nvPr>
        </p:nvSpPr>
        <p:spPr>
          <a:xfrm rot="5400000">
            <a:off x="5994321" y="2582955"/>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0"/>
          <p:cNvSpPr txBox="1"/>
          <p:nvPr>
            <p:ph idx="1" type="body"/>
          </p:nvPr>
        </p:nvSpPr>
        <p:spPr>
          <a:xfrm rot="5400000">
            <a:off x="1581687" y="-294750"/>
            <a:ext cx="5251451" cy="706015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7" name="Google Shape;177;p40"/>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0"/>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0"/>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40" name="Shape 40"/>
        <p:cNvGrpSpPr/>
        <p:nvPr/>
      </p:nvGrpSpPr>
      <p:grpSpPr>
        <a:xfrm>
          <a:off x="0" y="0"/>
          <a:ext cx="0" cy="0"/>
          <a:chOff x="0" y="0"/>
          <a:chExt cx="0" cy="0"/>
        </a:xfrm>
      </p:grpSpPr>
      <p:grpSp>
        <p:nvGrpSpPr>
          <p:cNvPr id="41" name="Google Shape;41;p23"/>
          <p:cNvGrpSpPr/>
          <p:nvPr/>
        </p:nvGrpSpPr>
        <p:grpSpPr>
          <a:xfrm>
            <a:off x="0" y="-8467"/>
            <a:ext cx="12192000" cy="6866467"/>
            <a:chOff x="0" y="-8467"/>
            <a:chExt cx="12192000" cy="6866467"/>
          </a:xfrm>
        </p:grpSpPr>
        <p:cxnSp>
          <p:nvCxnSpPr>
            <p:cNvPr id="42" name="Google Shape;42;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3" name="Google Shape;43;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4" name="Google Shape;44;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5" name="Google Shape;45;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 name="Google Shape;46;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8" name="Google Shape;48;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9" name="Google Shape;49;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0" name="Google Shape;50;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3"/>
          <p:cNvSpPr txBox="1"/>
          <p:nvPr>
            <p:ph type="ctrTitle"/>
          </p:nvPr>
        </p:nvSpPr>
        <p:spPr>
          <a:xfrm>
            <a:off x="1507067" y="2404534"/>
            <a:ext cx="7766936" cy="164630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subTitle"/>
          </p:nvPr>
        </p:nvSpPr>
        <p:spPr>
          <a:xfrm>
            <a:off x="1507067" y="4050836"/>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4" name="Google Shape;54;p23"/>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7" name="Shape 57"/>
        <p:cNvGrpSpPr/>
        <p:nvPr/>
      </p:nvGrpSpPr>
      <p:grpSpPr>
        <a:xfrm>
          <a:off x="0" y="0"/>
          <a:ext cx="0" cy="0"/>
          <a:chOff x="0" y="0"/>
          <a:chExt cx="0" cy="0"/>
        </a:xfrm>
      </p:grpSpPr>
      <p:sp>
        <p:nvSpPr>
          <p:cNvPr id="58" name="Google Shape;58;p24"/>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24"/>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3" name="Shape 63"/>
        <p:cNvGrpSpPr/>
        <p:nvPr/>
      </p:nvGrpSpPr>
      <p:grpSpPr>
        <a:xfrm>
          <a:off x="0" y="0"/>
          <a:ext cx="0" cy="0"/>
          <a:chOff x="0" y="0"/>
          <a:chExt cx="0" cy="0"/>
        </a:xfrm>
      </p:grpSpPr>
      <p:sp>
        <p:nvSpPr>
          <p:cNvPr id="64" name="Google Shape;64;p25"/>
          <p:cNvSpPr/>
          <p:nvPr/>
        </p:nvSpPr>
        <p:spPr>
          <a:xfrm>
            <a:off x="1123009" y="252743"/>
            <a:ext cx="4739619" cy="3042611"/>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5" name="Google Shape;65;p25"/>
          <p:cNvSpPr/>
          <p:nvPr/>
        </p:nvSpPr>
        <p:spPr>
          <a:xfrm>
            <a:off x="425449" y="3548095"/>
            <a:ext cx="4739619" cy="3042611"/>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6" name="Google Shape;66;p25"/>
          <p:cNvSpPr txBox="1"/>
          <p:nvPr>
            <p:ph type="title"/>
          </p:nvPr>
        </p:nvSpPr>
        <p:spPr>
          <a:xfrm>
            <a:off x="6392586" y="252745"/>
            <a:ext cx="4434721" cy="196516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5400"/>
              <a:buFont typeface="Trebuchet MS"/>
              <a:buNone/>
              <a:defRPr sz="54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p:nvPr>
            <p:ph idx="2" type="pic"/>
          </p:nvPr>
        </p:nvSpPr>
        <p:spPr>
          <a:xfrm>
            <a:off x="1352551" y="539753"/>
            <a:ext cx="4281488" cy="2468563"/>
          </a:xfrm>
          <a:prstGeom prst="rect">
            <a:avLst/>
          </a:prstGeom>
          <a:noFill/>
          <a:ln>
            <a:noFill/>
          </a:ln>
        </p:spPr>
      </p:sp>
      <p:sp>
        <p:nvSpPr>
          <p:cNvPr id="68" name="Google Shape;68;p25"/>
          <p:cNvSpPr/>
          <p:nvPr>
            <p:ph idx="3" type="pic"/>
          </p:nvPr>
        </p:nvSpPr>
        <p:spPr>
          <a:xfrm>
            <a:off x="654051" y="3835403"/>
            <a:ext cx="4281488" cy="2468563"/>
          </a:xfrm>
          <a:prstGeom prst="rect">
            <a:avLst/>
          </a:prstGeom>
          <a:noFill/>
          <a:ln>
            <a:noFill/>
          </a:ln>
        </p:spPr>
      </p:sp>
      <p:sp>
        <p:nvSpPr>
          <p:cNvPr id="69" name="Google Shape;69;p25"/>
          <p:cNvSpPr txBox="1"/>
          <p:nvPr>
            <p:ph idx="1" type="body"/>
          </p:nvPr>
        </p:nvSpPr>
        <p:spPr>
          <a:xfrm>
            <a:off x="6392586" y="2645924"/>
            <a:ext cx="4434721" cy="371042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cxnSp>
        <p:nvCxnSpPr>
          <p:cNvPr id="70" name="Google Shape;70;p25"/>
          <p:cNvCxnSpPr/>
          <p:nvPr/>
        </p:nvCxnSpPr>
        <p:spPr>
          <a:xfrm>
            <a:off x="11586163" y="3610395"/>
            <a:ext cx="0" cy="3238728"/>
          </a:xfrm>
          <a:prstGeom prst="straightConnector1">
            <a:avLst/>
          </a:prstGeom>
          <a:noFill/>
          <a:ln cap="sq" cmpd="sng" w="25400">
            <a:solidFill>
              <a:schemeClr val="accent2"/>
            </a:solidFill>
            <a:prstDash val="solid"/>
            <a:bevel/>
            <a:headEnd len="sm" w="sm" type="none"/>
            <a:tailEnd len="sm" w="sm" type="none"/>
          </a:ln>
        </p:spPr>
      </p:cxnSp>
      <p:sp>
        <p:nvSpPr>
          <p:cNvPr id="71" name="Google Shape;71;p25"/>
          <p:cNvSpPr txBox="1"/>
          <p:nvPr>
            <p:ph idx="10" type="dt"/>
          </p:nvPr>
        </p:nvSpPr>
        <p:spPr>
          <a:xfrm>
            <a:off x="5785751" y="635635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rot="-5400000">
            <a:off x="9812117" y="1591487"/>
            <a:ext cx="35480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2"/>
                </a:solidFill>
                <a:latin typeface="Trebuchet MS"/>
                <a:ea typeface="Trebuchet MS"/>
                <a:cs typeface="Trebuchet MS"/>
                <a:sym typeface="Trebuchet MS"/>
              </a:defRPr>
            </a:lvl1pPr>
            <a:lvl2pPr indent="0" lvl="1" marL="0" algn="r">
              <a:spcBef>
                <a:spcPts val="0"/>
              </a:spcBef>
              <a:buNone/>
              <a:defRPr b="0" i="0" sz="900" u="none" cap="none" strike="noStrike">
                <a:solidFill>
                  <a:schemeClr val="accent2"/>
                </a:solidFill>
                <a:latin typeface="Trebuchet MS"/>
                <a:ea typeface="Trebuchet MS"/>
                <a:cs typeface="Trebuchet MS"/>
                <a:sym typeface="Trebuchet MS"/>
              </a:defRPr>
            </a:lvl2pPr>
            <a:lvl3pPr indent="0" lvl="2" marL="0" algn="r">
              <a:spcBef>
                <a:spcPts val="0"/>
              </a:spcBef>
              <a:buNone/>
              <a:defRPr b="0" i="0" sz="900" u="none" cap="none" strike="noStrike">
                <a:solidFill>
                  <a:schemeClr val="accent2"/>
                </a:solidFill>
                <a:latin typeface="Trebuchet MS"/>
                <a:ea typeface="Trebuchet MS"/>
                <a:cs typeface="Trebuchet MS"/>
                <a:sym typeface="Trebuchet MS"/>
              </a:defRPr>
            </a:lvl3pPr>
            <a:lvl4pPr indent="0" lvl="3" marL="0" algn="r">
              <a:spcBef>
                <a:spcPts val="0"/>
              </a:spcBef>
              <a:buNone/>
              <a:defRPr b="0" i="0" sz="900" u="none" cap="none" strike="noStrike">
                <a:solidFill>
                  <a:schemeClr val="accent2"/>
                </a:solidFill>
                <a:latin typeface="Trebuchet MS"/>
                <a:ea typeface="Trebuchet MS"/>
                <a:cs typeface="Trebuchet MS"/>
                <a:sym typeface="Trebuchet MS"/>
              </a:defRPr>
            </a:lvl4pPr>
            <a:lvl5pPr indent="0" lvl="4" marL="0" algn="r">
              <a:spcBef>
                <a:spcPts val="0"/>
              </a:spcBef>
              <a:buNone/>
              <a:defRPr b="0" i="0" sz="900" u="none" cap="none" strike="noStrike">
                <a:solidFill>
                  <a:schemeClr val="accent2"/>
                </a:solidFill>
                <a:latin typeface="Trebuchet MS"/>
                <a:ea typeface="Trebuchet MS"/>
                <a:cs typeface="Trebuchet MS"/>
                <a:sym typeface="Trebuchet MS"/>
              </a:defRPr>
            </a:lvl5pPr>
            <a:lvl6pPr indent="0" lvl="5" marL="0" algn="r">
              <a:spcBef>
                <a:spcPts val="0"/>
              </a:spcBef>
              <a:buNone/>
              <a:defRPr b="0" i="0" sz="900" u="none" cap="none" strike="noStrike">
                <a:solidFill>
                  <a:schemeClr val="accent2"/>
                </a:solidFill>
                <a:latin typeface="Trebuchet MS"/>
                <a:ea typeface="Trebuchet MS"/>
                <a:cs typeface="Trebuchet MS"/>
                <a:sym typeface="Trebuchet MS"/>
              </a:defRPr>
            </a:lvl6pPr>
            <a:lvl7pPr indent="0" lvl="6" marL="0" algn="r">
              <a:spcBef>
                <a:spcPts val="0"/>
              </a:spcBef>
              <a:buNone/>
              <a:defRPr b="0" i="0" sz="900" u="none" cap="none" strike="noStrike">
                <a:solidFill>
                  <a:schemeClr val="accent2"/>
                </a:solidFill>
                <a:latin typeface="Trebuchet MS"/>
                <a:ea typeface="Trebuchet MS"/>
                <a:cs typeface="Trebuchet MS"/>
                <a:sym typeface="Trebuchet MS"/>
              </a:defRPr>
            </a:lvl7pPr>
            <a:lvl8pPr indent="0" lvl="7" marL="0" algn="r">
              <a:spcBef>
                <a:spcPts val="0"/>
              </a:spcBef>
              <a:buNone/>
              <a:defRPr b="0" i="0" sz="900" u="none" cap="none" strike="noStrike">
                <a:solidFill>
                  <a:schemeClr val="accent2"/>
                </a:solidFill>
                <a:latin typeface="Trebuchet MS"/>
                <a:ea typeface="Trebuchet MS"/>
                <a:cs typeface="Trebuchet MS"/>
                <a:sym typeface="Trebuchet MS"/>
              </a:defRPr>
            </a:lvl8pPr>
            <a:lvl9pPr indent="0" lvl="8" marL="0" algn="r">
              <a:spcBef>
                <a:spcPts val="0"/>
              </a:spcBef>
              <a:buNone/>
              <a:defRPr b="0" i="0" sz="900" u="none" cap="none" strike="noStrike">
                <a:solidFill>
                  <a:schemeClr val="accent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gradFill>
          <a:gsLst>
            <a:gs pos="0">
              <a:schemeClr val="accent2"/>
            </a:gs>
            <a:gs pos="100000">
              <a:schemeClr val="accent4"/>
            </a:gs>
          </a:gsLst>
          <a:lin ang="18900000" scaled="0"/>
        </a:gradFill>
      </p:bgPr>
    </p:bg>
    <p:spTree>
      <p:nvGrpSpPr>
        <p:cNvPr id="74" name="Shape 74"/>
        <p:cNvGrpSpPr/>
        <p:nvPr/>
      </p:nvGrpSpPr>
      <p:grpSpPr>
        <a:xfrm>
          <a:off x="0" y="0"/>
          <a:ext cx="0" cy="0"/>
          <a:chOff x="0" y="0"/>
          <a:chExt cx="0" cy="0"/>
        </a:xfrm>
      </p:grpSpPr>
      <p:sp>
        <p:nvSpPr>
          <p:cNvPr id="75" name="Google Shape;75;p26"/>
          <p:cNvSpPr/>
          <p:nvPr>
            <p:ph idx="2" type="pic"/>
          </p:nvPr>
        </p:nvSpPr>
        <p:spPr>
          <a:xfrm>
            <a:off x="1" y="0"/>
            <a:ext cx="12188371" cy="6858000"/>
          </a:xfrm>
          <a:prstGeom prst="rect">
            <a:avLst/>
          </a:prstGeom>
          <a:noFill/>
          <a:ln>
            <a:noFill/>
          </a:ln>
        </p:spPr>
      </p:sp>
      <p:sp>
        <p:nvSpPr>
          <p:cNvPr id="76" name="Google Shape;76;p26"/>
          <p:cNvSpPr txBox="1"/>
          <p:nvPr>
            <p:ph type="title"/>
          </p:nvPr>
        </p:nvSpPr>
        <p:spPr>
          <a:xfrm>
            <a:off x="1256275" y="2276442"/>
            <a:ext cx="9679448" cy="28684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7200"/>
              <a:buFont typeface="Trebuchet MS"/>
              <a:buNone/>
              <a:defRPr b="1" sz="7200" cap="none">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 type="body"/>
          </p:nvPr>
        </p:nvSpPr>
        <p:spPr>
          <a:xfrm>
            <a:off x="1256278" y="5098257"/>
            <a:ext cx="9679449" cy="750259"/>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a:solidFill>
                  <a:schemeClr val="lt1"/>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cxnSp>
        <p:nvCxnSpPr>
          <p:cNvPr id="78" name="Google Shape;78;p26"/>
          <p:cNvCxnSpPr/>
          <p:nvPr/>
        </p:nvCxnSpPr>
        <p:spPr>
          <a:xfrm rot="10800000">
            <a:off x="-10885" y="821523"/>
            <a:ext cx="8473201" cy="0"/>
          </a:xfrm>
          <a:prstGeom prst="straightConnector1">
            <a:avLst/>
          </a:prstGeom>
          <a:noFill/>
          <a:ln cap="flat" cmpd="sng" w="19050">
            <a:solidFill>
              <a:schemeClr val="lt1"/>
            </a:solidFill>
            <a:prstDash val="solid"/>
            <a:round/>
            <a:headEnd len="sm" w="sm" type="none"/>
            <a:tailEnd len="sm" w="sm" type="none"/>
          </a:ln>
        </p:spPr>
      </p:cxnSp>
      <p:sp>
        <p:nvSpPr>
          <p:cNvPr id="79" name="Google Shape;79;p26"/>
          <p:cNvSpPr/>
          <p:nvPr/>
        </p:nvSpPr>
        <p:spPr>
          <a:xfrm>
            <a:off x="544957" y="2865646"/>
            <a:ext cx="146329" cy="157937"/>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0" name="Google Shape;80;p26"/>
          <p:cNvSpPr/>
          <p:nvPr/>
        </p:nvSpPr>
        <p:spPr>
          <a:xfrm>
            <a:off x="903735" y="3094943"/>
            <a:ext cx="100584" cy="100584"/>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 name="Google Shape;81;p26"/>
          <p:cNvSpPr/>
          <p:nvPr/>
        </p:nvSpPr>
        <p:spPr>
          <a:xfrm>
            <a:off x="532920" y="3619231"/>
            <a:ext cx="128016" cy="128016"/>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gradFill>
          <a:gsLst>
            <a:gs pos="0">
              <a:schemeClr val="accent2"/>
            </a:gs>
            <a:gs pos="100000">
              <a:schemeClr val="accent4"/>
            </a:gs>
          </a:gsLst>
          <a:lin ang="2700000" scaled="0"/>
        </a:gradFill>
      </p:bgPr>
    </p:bg>
    <p:spTree>
      <p:nvGrpSpPr>
        <p:cNvPr id="82" name="Shape 82"/>
        <p:cNvGrpSpPr/>
        <p:nvPr/>
      </p:nvGrpSpPr>
      <p:grpSpPr>
        <a:xfrm>
          <a:off x="0" y="0"/>
          <a:ext cx="0" cy="0"/>
          <a:chOff x="0" y="0"/>
          <a:chExt cx="0" cy="0"/>
        </a:xfrm>
      </p:grpSpPr>
      <p:sp>
        <p:nvSpPr>
          <p:cNvPr id="83" name="Google Shape;83;p27"/>
          <p:cNvSpPr txBox="1"/>
          <p:nvPr>
            <p:ph type="title"/>
          </p:nvPr>
        </p:nvSpPr>
        <p:spPr>
          <a:xfrm>
            <a:off x="1604911" y="894109"/>
            <a:ext cx="5181735" cy="253489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p:nvPr/>
        </p:nvSpPr>
        <p:spPr>
          <a:xfrm>
            <a:off x="669238" y="1606411"/>
            <a:ext cx="139039" cy="139039"/>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 name="Google Shape;85;p27"/>
          <p:cNvSpPr/>
          <p:nvPr/>
        </p:nvSpPr>
        <p:spPr>
          <a:xfrm>
            <a:off x="1028013" y="1835705"/>
            <a:ext cx="91139" cy="91139"/>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 name="Google Shape;86;p27"/>
          <p:cNvSpPr/>
          <p:nvPr/>
        </p:nvSpPr>
        <p:spPr>
          <a:xfrm>
            <a:off x="653698" y="2060133"/>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 name="Google Shape;87;p27"/>
          <p:cNvSpPr txBox="1"/>
          <p:nvPr>
            <p:ph idx="1" type="body"/>
          </p:nvPr>
        </p:nvSpPr>
        <p:spPr>
          <a:xfrm>
            <a:off x="1604907" y="3728425"/>
            <a:ext cx="5181735" cy="2534891"/>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8" name="Google Shape;88;p27"/>
          <p:cNvSpPr/>
          <p:nvPr>
            <p:ph idx="2" type="pic"/>
          </p:nvPr>
        </p:nvSpPr>
        <p:spPr>
          <a:xfrm>
            <a:off x="7130004" y="1856225"/>
            <a:ext cx="2040675" cy="2040675"/>
          </a:xfrm>
          <a:prstGeom prst="rect">
            <a:avLst/>
          </a:prstGeom>
          <a:noFill/>
          <a:ln>
            <a:noFill/>
          </a:ln>
        </p:spPr>
      </p:sp>
      <p:sp>
        <p:nvSpPr>
          <p:cNvPr id="89" name="Google Shape;89;p27"/>
          <p:cNvSpPr/>
          <p:nvPr>
            <p:ph idx="3" type="pic"/>
          </p:nvPr>
        </p:nvSpPr>
        <p:spPr>
          <a:xfrm>
            <a:off x="9325160" y="1"/>
            <a:ext cx="2866840" cy="2925044"/>
          </a:xfrm>
          <a:prstGeom prst="rect">
            <a:avLst/>
          </a:prstGeom>
          <a:noFill/>
          <a:ln>
            <a:noFill/>
          </a:ln>
        </p:spPr>
      </p:sp>
      <p:sp>
        <p:nvSpPr>
          <p:cNvPr id="90" name="Google Shape;90;p27"/>
          <p:cNvSpPr/>
          <p:nvPr>
            <p:ph idx="4" type="pic"/>
          </p:nvPr>
        </p:nvSpPr>
        <p:spPr>
          <a:xfrm>
            <a:off x="8465228" y="3267986"/>
            <a:ext cx="3726773" cy="3590017"/>
          </a:xfrm>
          <a:prstGeom prst="rect">
            <a:avLst/>
          </a:prstGeom>
          <a:noFill/>
          <a:ln>
            <a:noFill/>
          </a:ln>
        </p:spPr>
      </p:sp>
      <p:sp>
        <p:nvSpPr>
          <p:cNvPr id="91" name="Google Shape;91;p2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Trebuchet MS"/>
                <a:ea typeface="Trebuchet MS"/>
                <a:cs typeface="Trebuchet MS"/>
                <a:sym typeface="Trebuchet MS"/>
              </a:defRPr>
            </a:lvl1pPr>
            <a:lvl2pPr indent="0" lvl="1" marL="0" algn="r">
              <a:spcBef>
                <a:spcPts val="0"/>
              </a:spcBef>
              <a:buNone/>
              <a:defRPr sz="900">
                <a:solidFill>
                  <a:schemeClr val="lt1"/>
                </a:solidFill>
                <a:latin typeface="Trebuchet MS"/>
                <a:ea typeface="Trebuchet MS"/>
                <a:cs typeface="Trebuchet MS"/>
                <a:sym typeface="Trebuchet MS"/>
              </a:defRPr>
            </a:lvl2pPr>
            <a:lvl3pPr indent="0" lvl="2" marL="0" algn="r">
              <a:spcBef>
                <a:spcPts val="0"/>
              </a:spcBef>
              <a:buNone/>
              <a:defRPr sz="900">
                <a:solidFill>
                  <a:schemeClr val="lt1"/>
                </a:solidFill>
                <a:latin typeface="Trebuchet MS"/>
                <a:ea typeface="Trebuchet MS"/>
                <a:cs typeface="Trebuchet MS"/>
                <a:sym typeface="Trebuchet MS"/>
              </a:defRPr>
            </a:lvl3pPr>
            <a:lvl4pPr indent="0" lvl="3" marL="0" algn="r">
              <a:spcBef>
                <a:spcPts val="0"/>
              </a:spcBef>
              <a:buNone/>
              <a:defRPr sz="900">
                <a:solidFill>
                  <a:schemeClr val="lt1"/>
                </a:solidFill>
                <a:latin typeface="Trebuchet MS"/>
                <a:ea typeface="Trebuchet MS"/>
                <a:cs typeface="Trebuchet MS"/>
                <a:sym typeface="Trebuchet MS"/>
              </a:defRPr>
            </a:lvl4pPr>
            <a:lvl5pPr indent="0" lvl="4" marL="0" algn="r">
              <a:spcBef>
                <a:spcPts val="0"/>
              </a:spcBef>
              <a:buNone/>
              <a:defRPr sz="900">
                <a:solidFill>
                  <a:schemeClr val="lt1"/>
                </a:solidFill>
                <a:latin typeface="Trebuchet MS"/>
                <a:ea typeface="Trebuchet MS"/>
                <a:cs typeface="Trebuchet MS"/>
                <a:sym typeface="Trebuchet MS"/>
              </a:defRPr>
            </a:lvl5pPr>
            <a:lvl6pPr indent="0" lvl="5" marL="0" algn="r">
              <a:spcBef>
                <a:spcPts val="0"/>
              </a:spcBef>
              <a:buNone/>
              <a:defRPr sz="900">
                <a:solidFill>
                  <a:schemeClr val="lt1"/>
                </a:solidFill>
                <a:latin typeface="Trebuchet MS"/>
                <a:ea typeface="Trebuchet MS"/>
                <a:cs typeface="Trebuchet MS"/>
                <a:sym typeface="Trebuchet MS"/>
              </a:defRPr>
            </a:lvl6pPr>
            <a:lvl7pPr indent="0" lvl="6" marL="0" algn="r">
              <a:spcBef>
                <a:spcPts val="0"/>
              </a:spcBef>
              <a:buNone/>
              <a:defRPr sz="900">
                <a:solidFill>
                  <a:schemeClr val="lt1"/>
                </a:solidFill>
                <a:latin typeface="Trebuchet MS"/>
                <a:ea typeface="Trebuchet MS"/>
                <a:cs typeface="Trebuchet MS"/>
                <a:sym typeface="Trebuchet MS"/>
              </a:defRPr>
            </a:lvl7pPr>
            <a:lvl8pPr indent="0" lvl="7" marL="0" algn="r">
              <a:spcBef>
                <a:spcPts val="0"/>
              </a:spcBef>
              <a:buNone/>
              <a:defRPr sz="900">
                <a:solidFill>
                  <a:schemeClr val="lt1"/>
                </a:solidFill>
                <a:latin typeface="Trebuchet MS"/>
                <a:ea typeface="Trebuchet MS"/>
                <a:cs typeface="Trebuchet MS"/>
                <a:sym typeface="Trebuchet MS"/>
              </a:defRPr>
            </a:lvl8pPr>
            <a:lvl9pPr indent="0" lvl="8" marL="0" algn="r">
              <a:spcBef>
                <a:spcPts val="0"/>
              </a:spcBef>
              <a:buNone/>
              <a:defRPr sz="900">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L"/>
              <a:t>‹#›</a:t>
            </a:fld>
            <a:endParaRPr/>
          </a:p>
        </p:txBody>
      </p:sp>
      <p:cxnSp>
        <p:nvCxnSpPr>
          <p:cNvPr id="92" name="Google Shape;92;p27"/>
          <p:cNvCxnSpPr/>
          <p:nvPr/>
        </p:nvCxnSpPr>
        <p:spPr>
          <a:xfrm>
            <a:off x="1301263" y="3496323"/>
            <a:ext cx="0" cy="3352800"/>
          </a:xfrm>
          <a:prstGeom prst="straightConnector1">
            <a:avLst/>
          </a:prstGeom>
          <a:noFill/>
          <a:ln cap="sq" cmpd="sng" w="25400">
            <a:solidFill>
              <a:schemeClr val="lt1"/>
            </a:solidFill>
            <a:prstDash val="solid"/>
            <a:bevel/>
            <a:headEnd len="sm" w="sm" type="none"/>
            <a:tailEnd len="sm" w="sm" type="none"/>
          </a:ln>
        </p:spPr>
      </p:cxnSp>
      <p:sp>
        <p:nvSpPr>
          <p:cNvPr id="93" name="Google Shape;93;p27"/>
          <p:cNvSpPr txBox="1"/>
          <p:nvPr>
            <p:ph idx="10" type="dt"/>
          </p:nvPr>
        </p:nvSpPr>
        <p:spPr>
          <a:xfrm>
            <a:off x="1301261" y="218223"/>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rot="-5400000">
            <a:off x="-762668" y="4999040"/>
            <a:ext cx="33528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5" name="Shape 95"/>
        <p:cNvGrpSpPr/>
        <p:nvPr/>
      </p:nvGrpSpPr>
      <p:grpSpPr>
        <a:xfrm>
          <a:off x="0" y="0"/>
          <a:ext cx="0" cy="0"/>
          <a:chOff x="0" y="0"/>
          <a:chExt cx="0" cy="0"/>
        </a:xfrm>
      </p:grpSpPr>
      <p:sp>
        <p:nvSpPr>
          <p:cNvPr id="96" name="Google Shape;96;p28"/>
          <p:cNvSpPr txBox="1"/>
          <p:nvPr>
            <p:ph type="title"/>
          </p:nvPr>
        </p:nvSpPr>
        <p:spPr>
          <a:xfrm>
            <a:off x="677335" y="2700870"/>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8" name="Google Shape;98;p28"/>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1" name="Shape 101"/>
        <p:cNvGrpSpPr/>
        <p:nvPr/>
      </p:nvGrpSpPr>
      <p:grpSpPr>
        <a:xfrm>
          <a:off x="0" y="0"/>
          <a:ext cx="0" cy="0"/>
          <a:chOff x="0" y="0"/>
          <a:chExt cx="0" cy="0"/>
        </a:xfrm>
      </p:grpSpPr>
      <p:sp>
        <p:nvSpPr>
          <p:cNvPr id="102" name="Google Shape;102;p29"/>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 type="body"/>
          </p:nvPr>
        </p:nvSpPr>
        <p:spPr>
          <a:xfrm>
            <a:off x="677336" y="2160590"/>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29"/>
          <p:cNvSpPr txBox="1"/>
          <p:nvPr>
            <p:ph idx="2" type="body"/>
          </p:nvPr>
        </p:nvSpPr>
        <p:spPr>
          <a:xfrm>
            <a:off x="5089969" y="2160591"/>
            <a:ext cx="4184035"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5" name="Google Shape;105;p29"/>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8467"/>
            <a:ext cx="12192000" cy="6866467"/>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0"/>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20"/>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0"/>
          <p:cNvSpPr txBox="1"/>
          <p:nvPr>
            <p:ph idx="10" type="dt"/>
          </p:nvPr>
        </p:nvSpPr>
        <p:spPr>
          <a:xfrm>
            <a:off x="7205133" y="6041364"/>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0"/>
          <p:cNvSpPr txBox="1"/>
          <p:nvPr>
            <p:ph idx="11" type="ftr"/>
          </p:nvPr>
        </p:nvSpPr>
        <p:spPr>
          <a:xfrm>
            <a:off x="677335" y="6041364"/>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0"/>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hyperlink" Target="http://git-scm.com/download/w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hyperlink" Target="https://github.com/RubeWar/VirtualidadXp.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eveloper.android.com/studio?hl=es-41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
          <p:cNvSpPr txBox="1"/>
          <p:nvPr>
            <p:ph type="title"/>
          </p:nvPr>
        </p:nvSpPr>
        <p:spPr>
          <a:xfrm>
            <a:off x="-29569" y="92390"/>
            <a:ext cx="5192890" cy="3654827"/>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lt1"/>
              </a:buClr>
              <a:buSzPct val="100000"/>
              <a:buFont typeface="Trebuchet MS"/>
              <a:buNone/>
            </a:pPr>
            <a:br>
              <a:rPr b="0" lang="es-CL"/>
            </a:br>
            <a:r>
              <a:rPr b="0" lang="es-CL"/>
              <a:t> </a:t>
            </a:r>
            <a:r>
              <a:rPr lang="es-CL"/>
              <a:t>Despliegue de página web en HTML para </a:t>
            </a:r>
            <a:br>
              <a:rPr b="0" lang="es-CL"/>
            </a:br>
            <a:r>
              <a:rPr lang="es-CL"/>
              <a:t>agencia de desarrollo de aplicaciones móviles, smart TV, wearables y proyectos IoT. </a:t>
            </a:r>
            <a:br>
              <a:rPr b="0" lang="es-CL"/>
            </a:br>
            <a:r>
              <a:rPr lang="es-CL"/>
              <a:t>Virtualidad Xp </a:t>
            </a:r>
            <a:endParaRPr/>
          </a:p>
        </p:txBody>
      </p:sp>
      <p:sp>
        <p:nvSpPr>
          <p:cNvPr id="185" name="Google Shape;185;p1"/>
          <p:cNvSpPr txBox="1"/>
          <p:nvPr>
            <p:ph idx="1" type="subTitle"/>
          </p:nvPr>
        </p:nvSpPr>
        <p:spPr>
          <a:xfrm>
            <a:off x="240146" y="4440780"/>
            <a:ext cx="4795727" cy="99019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spcBef>
                <a:spcPts val="0"/>
              </a:spcBef>
              <a:spcAft>
                <a:spcPts val="0"/>
              </a:spcAft>
              <a:buSzPct val="80000"/>
              <a:buNone/>
            </a:pPr>
            <a:r>
              <a:rPr lang="es-CL"/>
              <a:t>Integrantes: Rubén Guerra Navea.</a:t>
            </a:r>
            <a:endParaRPr/>
          </a:p>
          <a:p>
            <a:pPr indent="0" lvl="0" marL="0" rtl="0" algn="r">
              <a:spcBef>
                <a:spcPts val="1000"/>
              </a:spcBef>
              <a:spcAft>
                <a:spcPts val="0"/>
              </a:spcAft>
              <a:buSzPct val="80000"/>
              <a:buNone/>
            </a:pPr>
            <a:r>
              <a:rPr lang="es-CL"/>
              <a:t>Carolina Navarrete.</a:t>
            </a:r>
            <a:endParaRPr/>
          </a:p>
          <a:p>
            <a:pPr indent="0" lvl="0" marL="0" rtl="0" algn="r">
              <a:spcBef>
                <a:spcPts val="1000"/>
              </a:spcBef>
              <a:spcAft>
                <a:spcPts val="0"/>
              </a:spcAft>
              <a:buSzPct val="80000"/>
              <a:buNone/>
            </a:pPr>
            <a:r>
              <a:rPr lang="es-CL"/>
              <a:t>Profesor: Christopher Espinoza. </a:t>
            </a:r>
            <a:endParaRPr/>
          </a:p>
        </p:txBody>
      </p:sp>
      <p:pic>
        <p:nvPicPr>
          <p:cNvPr descr="GitHub-Octocat.jpg (694×511)" id="186" name="Google Shape;186;p1"/>
          <p:cNvPicPr preferRelativeResize="0"/>
          <p:nvPr/>
        </p:nvPicPr>
        <p:blipFill rotWithShape="1">
          <a:blip r:embed="rId3">
            <a:alphaModFix/>
          </a:blip>
          <a:srcRect b="0" l="0" r="0" t="0"/>
          <a:stretch/>
        </p:blipFill>
        <p:spPr>
          <a:xfrm>
            <a:off x="8174553" y="421"/>
            <a:ext cx="4017446" cy="1894367"/>
          </a:xfrm>
          <a:prstGeom prst="rect">
            <a:avLst/>
          </a:prstGeom>
          <a:noFill/>
          <a:ln>
            <a:noFill/>
          </a:ln>
        </p:spPr>
      </p:pic>
      <p:pic>
        <p:nvPicPr>
          <p:cNvPr descr="Git - Wikipedia, la enciclopedia libre" id="187" name="Google Shape;187;p1"/>
          <p:cNvPicPr preferRelativeResize="0"/>
          <p:nvPr>
            <p:ph idx="2" type="pic"/>
          </p:nvPr>
        </p:nvPicPr>
        <p:blipFill rotWithShape="1">
          <a:blip r:embed="rId4">
            <a:alphaModFix/>
          </a:blip>
          <a:srcRect b="0" l="29479" r="29479" t="0"/>
          <a:stretch/>
        </p:blipFill>
        <p:spPr>
          <a:xfrm>
            <a:off x="8737555" y="3156976"/>
            <a:ext cx="3454443" cy="2645226"/>
          </a:xfrm>
          <a:prstGeom prst="rect">
            <a:avLst/>
          </a:prstGeom>
          <a:noFill/>
          <a:ln>
            <a:noFill/>
          </a:ln>
        </p:spPr>
      </p:pic>
      <p:pic>
        <p:nvPicPr>
          <p:cNvPr descr="Que es HTML? Definición de HTML" id="188" name="Google Shape;188;p1"/>
          <p:cNvPicPr preferRelativeResize="0"/>
          <p:nvPr/>
        </p:nvPicPr>
        <p:blipFill rotWithShape="1">
          <a:blip r:embed="rId5">
            <a:alphaModFix/>
          </a:blip>
          <a:srcRect b="0" l="0" r="0" t="0"/>
          <a:stretch/>
        </p:blipFill>
        <p:spPr>
          <a:xfrm>
            <a:off x="5457964" y="2356876"/>
            <a:ext cx="28575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CL" u="sng"/>
              <a:t>Domótica</a:t>
            </a:r>
            <a:br>
              <a:rPr b="1" lang="es-CL" u="sng"/>
            </a:br>
            <a:endParaRPr b="1" u="sng"/>
          </a:p>
        </p:txBody>
      </p:sp>
      <p:sp>
        <p:nvSpPr>
          <p:cNvPr id="253" name="Google Shape;253;p10"/>
          <p:cNvSpPr txBox="1"/>
          <p:nvPr>
            <p:ph idx="1" type="body"/>
          </p:nvPr>
        </p:nvSpPr>
        <p:spPr>
          <a:xfrm>
            <a:off x="677335" y="1744955"/>
            <a:ext cx="8596668" cy="3880773"/>
          </a:xfrm>
          <a:prstGeom prst="rect">
            <a:avLst/>
          </a:prstGeom>
          <a:noFill/>
          <a:ln>
            <a:noFill/>
          </a:ln>
        </p:spPr>
        <p:txBody>
          <a:bodyPr anchorCtr="0" anchor="t" bIns="45700" lIns="91425" spcFirstLastPara="1" rIns="91425" wrap="square" tIns="45700">
            <a:noAutofit/>
          </a:bodyPr>
          <a:lstStyle/>
          <a:p>
            <a:pPr indent="-342891" lvl="0" marL="342891" rtl="0" algn="l">
              <a:lnSpc>
                <a:spcPct val="150000"/>
              </a:lnSpc>
              <a:spcBef>
                <a:spcPts val="0"/>
              </a:spcBef>
              <a:spcAft>
                <a:spcPts val="0"/>
              </a:spcAft>
              <a:buSzPts val="1600"/>
              <a:buChar char="►"/>
            </a:pPr>
            <a:r>
              <a:rPr lang="es-CL" sz="2000">
                <a:latin typeface="Arial"/>
                <a:ea typeface="Arial"/>
                <a:cs typeface="Arial"/>
                <a:sym typeface="Arial"/>
              </a:rPr>
              <a:t>El significado de domótica hace referencia al conjunto de sistemas y tecnologías capaces de automatizar una vivienda, mediante la gestión inteligente de la energía, las comunicaciones, la iluminación, la seguridad y todos los elementos de una vivienda o edificación con el fin de aportar seguridad, bienestar y confort.  Entonces, ¿Qué es la domótica? básicamente es una tecnología que nos permite gestionar una vivienda de forma inteligente y automática. Estos sistemas pueden estar integrados por medio de redes interiores y exteriores de comunicación, cableadas o inalámbricas, y cuyo control goza de cierta ubicuidad, desde dentro y fuera del hogar.</a:t>
            </a:r>
            <a:endParaRPr sz="2000">
              <a:latin typeface="Arial"/>
              <a:ea typeface="Arial"/>
              <a:cs typeface="Arial"/>
              <a:sym typeface="Arial"/>
            </a:endParaRPr>
          </a:p>
          <a:p>
            <a:pPr indent="-241290" lvl="0" marL="342891" rtl="0" algn="l">
              <a:lnSpc>
                <a:spcPct val="150000"/>
              </a:lnSpc>
              <a:spcBef>
                <a:spcPts val="1000"/>
              </a:spcBef>
              <a:spcAft>
                <a:spcPts val="0"/>
              </a:spcAft>
              <a:buSzPts val="1600"/>
              <a:buNone/>
            </a:pPr>
            <a:r>
              <a:t/>
            </a:r>
            <a:endParaRPr sz="2000">
              <a:latin typeface="Arial"/>
              <a:ea typeface="Arial"/>
              <a:cs typeface="Arial"/>
              <a:sym typeface="Arial"/>
            </a:endParaRPr>
          </a:p>
        </p:txBody>
      </p:sp>
      <p:sp>
        <p:nvSpPr>
          <p:cNvPr id="254" name="Google Shape;254;p10"/>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11"/>
          <p:cNvPicPr preferRelativeResize="0"/>
          <p:nvPr>
            <p:ph idx="1" type="body"/>
          </p:nvPr>
        </p:nvPicPr>
        <p:blipFill rotWithShape="1">
          <a:blip r:embed="rId3">
            <a:alphaModFix/>
          </a:blip>
          <a:srcRect b="0" l="0" r="0" t="0"/>
          <a:stretch/>
        </p:blipFill>
        <p:spPr>
          <a:xfrm>
            <a:off x="677335" y="727360"/>
            <a:ext cx="11046579" cy="5523290"/>
          </a:xfrm>
          <a:prstGeom prst="rect">
            <a:avLst/>
          </a:prstGeom>
          <a:noFill/>
          <a:ln>
            <a:noFill/>
          </a:ln>
        </p:spPr>
      </p:pic>
      <p:sp>
        <p:nvSpPr>
          <p:cNvPr id="260" name="Google Shape;260;p11"/>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b="1" lang="es-CL" u="sng"/>
              <a:t>Seguridad en el hogar</a:t>
            </a:r>
            <a:br>
              <a:rPr b="1" lang="es-CL" u="sng"/>
            </a:br>
            <a:r>
              <a:rPr b="1" lang="es-CL" u="sng"/>
              <a:t>Cámaras de seguridad</a:t>
            </a:r>
            <a:br>
              <a:rPr lang="es-CL" u="sng"/>
            </a:br>
            <a:r>
              <a:rPr lang="es-CL" u="sng"/>
              <a:t> </a:t>
            </a:r>
            <a:br>
              <a:rPr lang="es-CL" u="sng"/>
            </a:br>
            <a:endParaRPr u="sng"/>
          </a:p>
        </p:txBody>
      </p:sp>
      <p:pic>
        <p:nvPicPr>
          <p:cNvPr id="266" name="Google Shape;266;p12"/>
          <p:cNvPicPr preferRelativeResize="0"/>
          <p:nvPr>
            <p:ph idx="1" type="body"/>
          </p:nvPr>
        </p:nvPicPr>
        <p:blipFill rotWithShape="1">
          <a:blip r:embed="rId3">
            <a:alphaModFix/>
          </a:blip>
          <a:srcRect b="0" l="0" r="0" t="0"/>
          <a:stretch/>
        </p:blipFill>
        <p:spPr>
          <a:xfrm>
            <a:off x="2853229" y="1868989"/>
            <a:ext cx="6079105" cy="4172375"/>
          </a:xfrm>
          <a:prstGeom prst="rect">
            <a:avLst/>
          </a:prstGeom>
          <a:noFill/>
          <a:ln>
            <a:noFill/>
          </a:ln>
        </p:spPr>
      </p:pic>
      <p:sp>
        <p:nvSpPr>
          <p:cNvPr id="267" name="Google Shape;267;p12"/>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p>
            <a:pPr indent="-342891" lvl="0" marL="342891" rtl="0" algn="ctr">
              <a:lnSpc>
                <a:spcPct val="150000"/>
              </a:lnSpc>
              <a:spcBef>
                <a:spcPts val="0"/>
              </a:spcBef>
              <a:spcAft>
                <a:spcPts val="0"/>
              </a:spcAft>
              <a:buSzPts val="4000"/>
              <a:buChar char="►"/>
            </a:pPr>
            <a:r>
              <a:rPr lang="es-CL" sz="5000">
                <a:latin typeface="Arial"/>
                <a:ea typeface="Arial"/>
                <a:cs typeface="Arial"/>
                <a:sym typeface="Arial"/>
              </a:rPr>
              <a:t>Implementación de página web para virtualidad Xp</a:t>
            </a:r>
            <a:br>
              <a:rPr lang="es-CL" sz="5000">
                <a:latin typeface="Arial"/>
                <a:ea typeface="Arial"/>
                <a:cs typeface="Arial"/>
                <a:sym typeface="Arial"/>
              </a:rPr>
            </a:br>
            <a:endParaRPr sz="5000"/>
          </a:p>
        </p:txBody>
      </p:sp>
      <p:sp>
        <p:nvSpPr>
          <p:cNvPr id="274" name="Google Shape;274;p13"/>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6457894" y="-1100280"/>
            <a:ext cx="4434721" cy="196516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rebuchet MS"/>
              <a:buNone/>
            </a:pPr>
            <a:r>
              <a:rPr lang="es-CL" sz="3200"/>
              <a:t>RESUMEN</a:t>
            </a:r>
            <a:endParaRPr sz="3200"/>
          </a:p>
        </p:txBody>
      </p:sp>
      <p:sp>
        <p:nvSpPr>
          <p:cNvPr id="280" name="Google Shape;280;p14"/>
          <p:cNvSpPr txBox="1"/>
          <p:nvPr>
            <p:ph idx="1" type="body"/>
          </p:nvPr>
        </p:nvSpPr>
        <p:spPr>
          <a:xfrm>
            <a:off x="5449454" y="864883"/>
            <a:ext cx="6964218" cy="4941104"/>
          </a:xfrm>
          <a:prstGeom prst="rect">
            <a:avLst/>
          </a:prstGeom>
          <a:noFill/>
          <a:ln>
            <a:noFill/>
          </a:ln>
        </p:spPr>
        <p:txBody>
          <a:bodyPr anchorCtr="0" anchor="t" bIns="45700" lIns="91425" spcFirstLastPara="1" rIns="91425" wrap="square" tIns="45700">
            <a:noAutofit/>
          </a:bodyPr>
          <a:lstStyle/>
          <a:p>
            <a:pPr indent="-342891" lvl="0" marL="342891" rtl="0" algn="l">
              <a:lnSpc>
                <a:spcPct val="170000"/>
              </a:lnSpc>
              <a:spcBef>
                <a:spcPts val="0"/>
              </a:spcBef>
              <a:spcAft>
                <a:spcPts val="0"/>
              </a:spcAft>
              <a:buSzPts val="1360"/>
              <a:buChar char="►"/>
            </a:pPr>
            <a:r>
              <a:rPr lang="es-CL" sz="1700">
                <a:latin typeface="Arial"/>
                <a:ea typeface="Arial"/>
                <a:cs typeface="Arial"/>
                <a:sym typeface="Arial"/>
              </a:rPr>
              <a:t>Nuestro trabajo de investigación, tiene como objetivo principal abordar la implementación de una página HTML para la creación de una agencia de desarrollo virtual llamada Virtual Xp, la cual aborda los siguientes aspectos: aplicaciones móviles, Smart TV, wereables y proyectos IoT. Nuestro trabajo, será realizado por medio del sistema de control de versiones de Git hub, y el apoyo de Visual estudio Code. En nuestra investigación, explicaremos en profundidad estos 4 aspectos fundamentales para el desarrollo de nuestra página web, así como también los paso a paso para la creación de la página web, hasta el desarrollo final de esta que incluirá el link de la página web y el repositorio de Git Hub. </a:t>
            </a:r>
            <a:endParaRPr sz="1700">
              <a:latin typeface="Arial"/>
              <a:ea typeface="Arial"/>
              <a:cs typeface="Arial"/>
              <a:sym typeface="Arial"/>
            </a:endParaRPr>
          </a:p>
        </p:txBody>
      </p:sp>
      <p:pic>
        <p:nvPicPr>
          <p:cNvPr descr="Git vs Github: ¿Cómo diferenciarlos? - Desafío Latam" id="281" name="Google Shape;281;p14"/>
          <p:cNvPicPr preferRelativeResize="0"/>
          <p:nvPr>
            <p:ph idx="2" type="pic"/>
          </p:nvPr>
        </p:nvPicPr>
        <p:blipFill rotWithShape="1">
          <a:blip r:embed="rId3">
            <a:alphaModFix/>
          </a:blip>
          <a:srcRect b="0" l="1292" r="1292" t="0"/>
          <a:stretch/>
        </p:blipFill>
        <p:spPr>
          <a:xfrm>
            <a:off x="1108364" y="247137"/>
            <a:ext cx="4789003" cy="3068718"/>
          </a:xfrm>
          <a:prstGeom prst="rect">
            <a:avLst/>
          </a:prstGeom>
          <a:noFill/>
          <a:ln>
            <a:noFill/>
          </a:ln>
        </p:spPr>
      </p:pic>
      <p:pic>
        <p:nvPicPr>
          <p:cNvPr descr="Qué es Git, ventajas e inconvenientes y por qué deberías aprenderlo (bien)  | campusMVP.es" id="282" name="Google Shape;282;p14"/>
          <p:cNvPicPr preferRelativeResize="0"/>
          <p:nvPr>
            <p:ph idx="3" type="pic"/>
          </p:nvPr>
        </p:nvPicPr>
        <p:blipFill rotWithShape="1">
          <a:blip r:embed="rId4">
            <a:alphaModFix/>
          </a:blip>
          <a:srcRect b="0" l="15291" r="15292" t="0"/>
          <a:stretch/>
        </p:blipFill>
        <p:spPr>
          <a:xfrm>
            <a:off x="378691" y="3556001"/>
            <a:ext cx="4786077" cy="30202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4"/>
            </a:gs>
          </a:gsLst>
          <a:lin ang="18900000" scaled="0"/>
        </a:gradFill>
      </p:bgPr>
    </p:bg>
    <p:spTree>
      <p:nvGrpSpPr>
        <p:cNvPr id="286" name="Shape 286"/>
        <p:cNvGrpSpPr/>
        <p:nvPr/>
      </p:nvGrpSpPr>
      <p:grpSpPr>
        <a:xfrm>
          <a:off x="0" y="0"/>
          <a:ext cx="0" cy="0"/>
          <a:chOff x="0" y="0"/>
          <a:chExt cx="0" cy="0"/>
        </a:xfrm>
      </p:grpSpPr>
      <p:pic>
        <p:nvPicPr>
          <p:cNvPr descr="A picture containing shipyard containers" id="287" name="Google Shape;287;p15"/>
          <p:cNvPicPr preferRelativeResize="0"/>
          <p:nvPr>
            <p:ph idx="2" type="pic"/>
          </p:nvPr>
        </p:nvPicPr>
        <p:blipFill rotWithShape="1">
          <a:blip r:embed="rId3">
            <a:alphaModFix amt="35000"/>
          </a:blip>
          <a:srcRect b="61" l="0" r="0" t="60"/>
          <a:stretch/>
        </p:blipFill>
        <p:spPr>
          <a:xfrm>
            <a:off x="3629" y="0"/>
            <a:ext cx="12188372" cy="6858000"/>
          </a:xfrm>
          <a:prstGeom prst="rect">
            <a:avLst/>
          </a:prstGeom>
          <a:noFill/>
          <a:ln>
            <a:noFill/>
          </a:ln>
        </p:spPr>
      </p:pic>
      <p:sp>
        <p:nvSpPr>
          <p:cNvPr id="288" name="Google Shape;288;p15"/>
          <p:cNvSpPr txBox="1"/>
          <p:nvPr>
            <p:ph type="title"/>
          </p:nvPr>
        </p:nvSpPr>
        <p:spPr>
          <a:xfrm>
            <a:off x="270922" y="864829"/>
            <a:ext cx="9679448" cy="286843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Arial"/>
              <a:buNone/>
            </a:pPr>
            <a:r>
              <a:rPr lang="es-CL" sz="2200">
                <a:solidFill>
                  <a:schemeClr val="dk1"/>
                </a:solidFill>
                <a:latin typeface="Arial"/>
                <a:ea typeface="Arial"/>
                <a:cs typeface="Arial"/>
                <a:sym typeface="Arial"/>
              </a:rPr>
              <a:t>ANÁLISIS DE REQUISITOS</a:t>
            </a:r>
            <a:br>
              <a:rPr lang="es-CL" sz="2200">
                <a:solidFill>
                  <a:schemeClr val="dk1"/>
                </a:solidFill>
              </a:rPr>
            </a:br>
            <a:r>
              <a:rPr lang="es-CL" sz="2200">
                <a:solidFill>
                  <a:schemeClr val="dk1"/>
                </a:solidFill>
              </a:rPr>
              <a:t> </a:t>
            </a:r>
            <a:br>
              <a:rPr lang="es-CL" sz="2200">
                <a:solidFill>
                  <a:schemeClr val="dk1"/>
                </a:solidFill>
              </a:rPr>
            </a:br>
            <a:r>
              <a:rPr b="0" lang="es-CL" sz="2200">
                <a:solidFill>
                  <a:schemeClr val="dk1"/>
                </a:solidFill>
                <a:latin typeface="Arial"/>
                <a:ea typeface="Arial"/>
                <a:cs typeface="Arial"/>
                <a:sym typeface="Arial"/>
              </a:rPr>
              <a:t>EN EL ANÁLISIS DE REQUISITOS, VEREMOS LOS PROGRAMAS Y REQUISITOS TÉCNICOS PARA LA IMPLEMENTACIÓN DE NUESTRO LANZAMIENTO DE PÁGINA WEB HTML, EN PRIMER LUGAR, ES IMPORTANTE SEÑALAR QUE, PARA LA REALIZACIÓN DE ESTE PROYECTO, REQUERIMOS DE GITHUB, ESTE PUEDE SER INSTALADO EN WINDOWS, MAC, Y LINUX. ALGUNOS COMANDOS Y LINKS PARA LLEVARLO A CABO SON:</a:t>
            </a:r>
            <a:endParaRPr b="0">
              <a:solidFill>
                <a:schemeClr val="dk1"/>
              </a:solidFill>
              <a:latin typeface="Arial"/>
              <a:ea typeface="Arial"/>
              <a:cs typeface="Arial"/>
              <a:sym typeface="Arial"/>
            </a:endParaRPr>
          </a:p>
        </p:txBody>
      </p:sp>
      <p:sp>
        <p:nvSpPr>
          <p:cNvPr id="289" name="Google Shape;289;p15"/>
          <p:cNvSpPr txBox="1"/>
          <p:nvPr/>
        </p:nvSpPr>
        <p:spPr>
          <a:xfrm>
            <a:off x="1047931" y="3868255"/>
            <a:ext cx="2581155"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s-CL" sz="2000">
                <a:solidFill>
                  <a:schemeClr val="dk1"/>
                </a:solidFill>
                <a:latin typeface="Trebuchet MS"/>
                <a:ea typeface="Trebuchet MS"/>
                <a:cs typeface="Trebuchet MS"/>
                <a:sym typeface="Trebuchet MS"/>
              </a:rPr>
              <a:t>$ yum install git</a:t>
            </a:r>
            <a:endParaRPr sz="2000">
              <a:solidFill>
                <a:schemeClr val="dk1"/>
              </a:solidFill>
              <a:latin typeface="Trebuchet MS"/>
              <a:ea typeface="Trebuchet MS"/>
              <a:cs typeface="Trebuchet MS"/>
              <a:sym typeface="Trebuchet MS"/>
            </a:endParaRPr>
          </a:p>
        </p:txBody>
      </p:sp>
      <p:sp>
        <p:nvSpPr>
          <p:cNvPr id="290" name="Google Shape;290;p15"/>
          <p:cNvSpPr txBox="1"/>
          <p:nvPr/>
        </p:nvSpPr>
        <p:spPr>
          <a:xfrm>
            <a:off x="1047931" y="4598096"/>
            <a:ext cx="4062715" cy="4001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s-CL" sz="2000">
                <a:solidFill>
                  <a:schemeClr val="dk1"/>
                </a:solidFill>
                <a:latin typeface="Trebuchet MS"/>
                <a:ea typeface="Trebuchet MS"/>
                <a:cs typeface="Trebuchet MS"/>
                <a:sym typeface="Trebuchet MS"/>
              </a:rPr>
              <a:t>$apt-get install git</a:t>
            </a:r>
            <a:endParaRPr sz="2000">
              <a:solidFill>
                <a:schemeClr val="dk1"/>
              </a:solidFill>
              <a:latin typeface="Trebuchet MS"/>
              <a:ea typeface="Trebuchet MS"/>
              <a:cs typeface="Trebuchet MS"/>
              <a:sym typeface="Trebuchet MS"/>
            </a:endParaRPr>
          </a:p>
        </p:txBody>
      </p:sp>
      <p:sp>
        <p:nvSpPr>
          <p:cNvPr id="291" name="Google Shape;291;p15"/>
          <p:cNvSpPr/>
          <p:nvPr/>
        </p:nvSpPr>
        <p:spPr>
          <a:xfrm>
            <a:off x="640472" y="5558771"/>
            <a:ext cx="3884397" cy="369332"/>
          </a:xfrm>
          <a:prstGeom prst="rect">
            <a:avLst/>
          </a:prstGeom>
          <a:solidFill>
            <a:schemeClr val="dk2"/>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CL" sz="1800">
                <a:solidFill>
                  <a:schemeClr val="dk1"/>
                </a:solidFill>
                <a:latin typeface="Arial"/>
                <a:ea typeface="Arial"/>
                <a:cs typeface="Arial"/>
                <a:sym typeface="Arial"/>
              </a:rPr>
              <a:t> </a:t>
            </a:r>
            <a:r>
              <a:rPr lang="es-CL" sz="1800" u="sng">
                <a:solidFill>
                  <a:schemeClr val="dk1"/>
                </a:solidFill>
                <a:latin typeface="Arial"/>
                <a:ea typeface="Arial"/>
                <a:cs typeface="Arial"/>
                <a:sym typeface="Arial"/>
                <a:hlinkClick r:id="rId4">
                  <a:extLst>
                    <a:ext uri="{A12FA001-AC4F-418D-AE19-62706E023703}">
                      <ahyp:hlinkClr val="tx"/>
                    </a:ext>
                  </a:extLst>
                </a:hlinkClick>
              </a:rPr>
              <a:t>http://git-scm.com/download/win</a:t>
            </a:r>
            <a:r>
              <a:rPr lang="es-CL" sz="1800">
                <a:solidFill>
                  <a:schemeClr val="dk1"/>
                </a:solidFill>
                <a:latin typeface="Arial"/>
                <a:ea typeface="Arial"/>
                <a:cs typeface="Arial"/>
                <a:sym typeface="Arial"/>
              </a:rPr>
              <a:t> </a:t>
            </a:r>
            <a:endParaRPr sz="1800">
              <a:solidFill>
                <a:schemeClr val="dk1"/>
              </a:solidFill>
              <a:latin typeface="Trebuchet MS"/>
              <a:ea typeface="Trebuchet MS"/>
              <a:cs typeface="Trebuchet MS"/>
              <a:sym typeface="Trebuchet MS"/>
            </a:endParaRPr>
          </a:p>
        </p:txBody>
      </p:sp>
      <p:sp>
        <p:nvSpPr>
          <p:cNvPr id="292" name="Google Shape;292;p15"/>
          <p:cNvSpPr txBox="1"/>
          <p:nvPr/>
        </p:nvSpPr>
        <p:spPr>
          <a:xfrm>
            <a:off x="6419273" y="3868255"/>
            <a:ext cx="49876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Trebuchet MS"/>
                <a:ea typeface="Trebuchet MS"/>
                <a:cs typeface="Trebuchet MS"/>
                <a:sym typeface="Trebuchet MS"/>
              </a:rPr>
              <a:t>$ yum install curl-devel expat-devel gettext-devel / openssl-devil zlib-devel.</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4"/>
            </a:gs>
          </a:gsLst>
          <a:lin ang="18900000" scaled="0"/>
        </a:gradFill>
      </p:bgPr>
    </p:bg>
    <p:spTree>
      <p:nvGrpSpPr>
        <p:cNvPr id="296" name="Shape 296"/>
        <p:cNvGrpSpPr/>
        <p:nvPr/>
      </p:nvGrpSpPr>
      <p:grpSpPr>
        <a:xfrm>
          <a:off x="0" y="0"/>
          <a:ext cx="0" cy="0"/>
          <a:chOff x="0" y="0"/>
          <a:chExt cx="0" cy="0"/>
        </a:xfrm>
      </p:grpSpPr>
      <p:pic>
        <p:nvPicPr>
          <p:cNvPr descr="A picture containing shipyard containers" id="297" name="Google Shape;297;p16"/>
          <p:cNvPicPr preferRelativeResize="0"/>
          <p:nvPr>
            <p:ph idx="2" type="pic"/>
          </p:nvPr>
        </p:nvPicPr>
        <p:blipFill rotWithShape="1">
          <a:blip r:embed="rId3">
            <a:alphaModFix amt="35000"/>
          </a:blip>
          <a:srcRect b="61" l="0" r="0" t="60"/>
          <a:stretch/>
        </p:blipFill>
        <p:spPr>
          <a:xfrm>
            <a:off x="3629" y="0"/>
            <a:ext cx="12188371" cy="6858000"/>
          </a:xfrm>
          <a:prstGeom prst="rect">
            <a:avLst/>
          </a:prstGeom>
          <a:noFill/>
          <a:ln>
            <a:noFill/>
          </a:ln>
        </p:spPr>
      </p:pic>
      <p:sp>
        <p:nvSpPr>
          <p:cNvPr id="298" name="Google Shape;298;p16"/>
          <p:cNvSpPr txBox="1"/>
          <p:nvPr>
            <p:ph type="title"/>
          </p:nvPr>
        </p:nvSpPr>
        <p:spPr>
          <a:xfrm>
            <a:off x="411324" y="-927222"/>
            <a:ext cx="9679448" cy="286843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s-CL" sz="4000">
                <a:solidFill>
                  <a:schemeClr val="dk1"/>
                </a:solidFill>
                <a:latin typeface="Arial"/>
                <a:ea typeface="Arial"/>
                <a:cs typeface="Arial"/>
                <a:sym typeface="Arial"/>
              </a:rPr>
              <a:t>DISEÑO DE LA ARQUITECTURA</a:t>
            </a:r>
            <a:endParaRPr sz="4000">
              <a:solidFill>
                <a:schemeClr val="dk1"/>
              </a:solidFill>
              <a:latin typeface="Arial"/>
              <a:ea typeface="Arial"/>
              <a:cs typeface="Arial"/>
              <a:sym typeface="Arial"/>
            </a:endParaRPr>
          </a:p>
        </p:txBody>
      </p:sp>
      <p:sp>
        <p:nvSpPr>
          <p:cNvPr id="299" name="Google Shape;299;p16"/>
          <p:cNvSpPr/>
          <p:nvPr/>
        </p:nvSpPr>
        <p:spPr>
          <a:xfrm>
            <a:off x="212202" y="2090172"/>
            <a:ext cx="11536102" cy="8732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rgbClr val="000000"/>
                </a:solidFill>
                <a:latin typeface="Arial"/>
                <a:ea typeface="Arial"/>
                <a:cs typeface="Arial"/>
                <a:sym typeface="Arial"/>
              </a:rPr>
              <a:t>El despliegue de la página web mediante HTML, se realizó mediante GitHub y Visual Studio Code, a continuación, señalare los siguientes pasos:</a:t>
            </a:r>
            <a:endParaRPr sz="2800">
              <a:solidFill>
                <a:schemeClr val="dk1"/>
              </a:solidFill>
              <a:latin typeface="Times New Roman"/>
              <a:ea typeface="Times New Roman"/>
              <a:cs typeface="Times New Roman"/>
              <a:sym typeface="Times New Roman"/>
            </a:endParaRPr>
          </a:p>
        </p:txBody>
      </p:sp>
      <p:sp>
        <p:nvSpPr>
          <p:cNvPr id="300" name="Google Shape;300;p16"/>
          <p:cNvSpPr/>
          <p:nvPr/>
        </p:nvSpPr>
        <p:spPr>
          <a:xfrm>
            <a:off x="210388" y="2445941"/>
            <a:ext cx="6096000" cy="1231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s-CL" sz="1800">
                <a:solidFill>
                  <a:srgbClr val="000000"/>
                </a:solidFill>
                <a:latin typeface="Arial"/>
                <a:ea typeface="Arial"/>
                <a:cs typeface="Arial"/>
                <a:sym typeface="Arial"/>
              </a:rPr>
              <a:t> </a:t>
            </a:r>
            <a:endParaRPr sz="2800">
              <a:solidFill>
                <a:schemeClr val="dk1"/>
              </a:solidFill>
              <a:latin typeface="Times New Roman"/>
              <a:ea typeface="Times New Roman"/>
              <a:cs typeface="Times New Roman"/>
              <a:sym typeface="Times New Roman"/>
            </a:endParaRPr>
          </a:p>
          <a:p>
            <a:pPr indent="0" lvl="0" marL="0" marR="0" rtl="0" algn="l">
              <a:lnSpc>
                <a:spcPct val="150000"/>
              </a:lnSpc>
              <a:spcBef>
                <a:spcPts val="2400"/>
              </a:spcBef>
              <a:spcAft>
                <a:spcPts val="0"/>
              </a:spcAft>
              <a:buNone/>
            </a:pPr>
            <a:r>
              <a:rPr lang="es-CL" sz="1800">
                <a:solidFill>
                  <a:srgbClr val="000000"/>
                </a:solidFill>
                <a:latin typeface="Arial"/>
                <a:ea typeface="Arial"/>
                <a:cs typeface="Arial"/>
                <a:sym typeface="Arial"/>
              </a:rPr>
              <a:t>1.-Instalar Git e instalar Visual Studio Code.</a:t>
            </a:r>
            <a:endParaRPr sz="2800">
              <a:latin typeface="Times New Roman"/>
              <a:ea typeface="Times New Roman"/>
              <a:cs typeface="Times New Roman"/>
              <a:sym typeface="Times New Roman"/>
            </a:endParaRPr>
          </a:p>
        </p:txBody>
      </p:sp>
      <p:sp>
        <p:nvSpPr>
          <p:cNvPr id="301" name="Google Shape;301;p16"/>
          <p:cNvSpPr/>
          <p:nvPr/>
        </p:nvSpPr>
        <p:spPr>
          <a:xfrm>
            <a:off x="97288" y="4381289"/>
            <a:ext cx="6096000"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rgbClr val="000000"/>
                </a:solidFill>
                <a:latin typeface="Arial"/>
                <a:ea typeface="Arial"/>
                <a:cs typeface="Arial"/>
                <a:sym typeface="Arial"/>
              </a:rPr>
              <a:t>2.-Realizar un repositorio en GitHub, antes de hacer este paso, se debe registrar una cuenta GitHub y crear el respectivo usuario y contraseña.</a:t>
            </a:r>
            <a:endParaRPr sz="2800">
              <a:latin typeface="Times New Roman"/>
              <a:ea typeface="Times New Roman"/>
              <a:cs typeface="Times New Roman"/>
              <a:sym typeface="Times New Roman"/>
            </a:endParaRPr>
          </a:p>
        </p:txBody>
      </p:sp>
      <p:sp>
        <p:nvSpPr>
          <p:cNvPr id="302" name="Google Shape;302;p16"/>
          <p:cNvSpPr/>
          <p:nvPr/>
        </p:nvSpPr>
        <p:spPr>
          <a:xfrm>
            <a:off x="6079341" y="3007633"/>
            <a:ext cx="6096000"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rgbClr val="000000"/>
                </a:solidFill>
                <a:latin typeface="Arial"/>
                <a:ea typeface="Arial"/>
                <a:cs typeface="Arial"/>
                <a:sym typeface="Arial"/>
              </a:rPr>
              <a:t>3.-Una vez realizado esto, se debe crear el repositorio en GitHub, colocar servidor en público o privado según el interés del usuario.</a:t>
            </a:r>
            <a:endParaRPr sz="2800">
              <a:latin typeface="Times New Roman"/>
              <a:ea typeface="Times New Roman"/>
              <a:cs typeface="Times New Roman"/>
              <a:sym typeface="Times New Roman"/>
            </a:endParaRPr>
          </a:p>
        </p:txBody>
      </p:sp>
      <p:sp>
        <p:nvSpPr>
          <p:cNvPr id="303" name="Google Shape;303;p16"/>
          <p:cNvSpPr/>
          <p:nvPr/>
        </p:nvSpPr>
        <p:spPr>
          <a:xfrm>
            <a:off x="5892800" y="4784160"/>
            <a:ext cx="6096000" cy="133882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rgbClr val="000000"/>
                </a:solidFill>
                <a:latin typeface="Arial"/>
                <a:ea typeface="Arial"/>
                <a:cs typeface="Arial"/>
                <a:sym typeface="Arial"/>
              </a:rPr>
              <a:t>4.- Una vez que se realiza este paso, se debe descargar en un Zip, la URL de nuestro repositorio, en este caso, sería: </a:t>
            </a:r>
            <a:r>
              <a:rPr lang="es-CL" sz="1800" u="sng">
                <a:solidFill>
                  <a:schemeClr val="dk1"/>
                </a:solidFill>
                <a:latin typeface="Arial"/>
                <a:ea typeface="Arial"/>
                <a:cs typeface="Arial"/>
                <a:sym typeface="Arial"/>
                <a:hlinkClick r:id="rId4">
                  <a:extLst>
                    <a:ext uri="{A12FA001-AC4F-418D-AE19-62706E023703}">
                      <ahyp:hlinkClr val="tx"/>
                    </a:ext>
                  </a:extLst>
                </a:hlinkClick>
              </a:rPr>
              <a:t>https://github.com/RubeWar/VirtualidadXp.git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descr="A picture containing shipyard containers" id="308" name="Google Shape;308;p17"/>
          <p:cNvPicPr preferRelativeResize="0"/>
          <p:nvPr>
            <p:ph idx="2" type="pic"/>
          </p:nvPr>
        </p:nvPicPr>
        <p:blipFill rotWithShape="1">
          <a:blip r:embed="rId3">
            <a:alphaModFix amt="35000"/>
          </a:blip>
          <a:srcRect b="61" l="0" r="0" t="60"/>
          <a:stretch/>
        </p:blipFill>
        <p:spPr>
          <a:xfrm>
            <a:off x="3629" y="0"/>
            <a:ext cx="12188371" cy="6858000"/>
          </a:xfrm>
          <a:prstGeom prst="rect">
            <a:avLst/>
          </a:prstGeom>
          <a:noFill/>
          <a:ln>
            <a:noFill/>
          </a:ln>
        </p:spPr>
      </p:pic>
      <p:sp>
        <p:nvSpPr>
          <p:cNvPr id="309" name="Google Shape;309;p17"/>
          <p:cNvSpPr txBox="1"/>
          <p:nvPr>
            <p:ph type="title"/>
          </p:nvPr>
        </p:nvSpPr>
        <p:spPr>
          <a:xfrm>
            <a:off x="411324" y="-927222"/>
            <a:ext cx="9679448" cy="286843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000"/>
              <a:buFont typeface="Arial"/>
              <a:buNone/>
            </a:pPr>
            <a:r>
              <a:rPr lang="es-CL" sz="4000">
                <a:solidFill>
                  <a:schemeClr val="dk1"/>
                </a:solidFill>
                <a:latin typeface="Arial"/>
                <a:ea typeface="Arial"/>
                <a:cs typeface="Arial"/>
                <a:sym typeface="Arial"/>
              </a:rPr>
              <a:t>DISEÑO DE LA ARQUITECTURA</a:t>
            </a:r>
            <a:endParaRPr sz="4000">
              <a:solidFill>
                <a:schemeClr val="dk1"/>
              </a:solidFill>
              <a:latin typeface="Arial"/>
              <a:ea typeface="Arial"/>
              <a:cs typeface="Arial"/>
              <a:sym typeface="Arial"/>
            </a:endParaRPr>
          </a:p>
        </p:txBody>
      </p:sp>
      <p:sp>
        <p:nvSpPr>
          <p:cNvPr id="310" name="Google Shape;310;p17"/>
          <p:cNvSpPr/>
          <p:nvPr/>
        </p:nvSpPr>
        <p:spPr>
          <a:xfrm>
            <a:off x="212202" y="2090172"/>
            <a:ext cx="11536102" cy="8732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rgbClr val="000000"/>
                </a:solidFill>
                <a:latin typeface="Arial"/>
                <a:ea typeface="Arial"/>
                <a:cs typeface="Arial"/>
                <a:sym typeface="Arial"/>
              </a:rPr>
              <a:t>El despliegue de una pagina web mediante HTML, esta se realizó mediante GitHub y Visual Studio Code, a continuación, señalare los siguientes pasos:</a:t>
            </a:r>
            <a:endParaRPr sz="2800">
              <a:solidFill>
                <a:schemeClr val="dk1"/>
              </a:solidFill>
              <a:latin typeface="Times New Roman"/>
              <a:ea typeface="Times New Roman"/>
              <a:cs typeface="Times New Roman"/>
              <a:sym typeface="Times New Roman"/>
            </a:endParaRPr>
          </a:p>
        </p:txBody>
      </p:sp>
      <p:sp>
        <p:nvSpPr>
          <p:cNvPr id="311" name="Google Shape;311;p17"/>
          <p:cNvSpPr/>
          <p:nvPr/>
        </p:nvSpPr>
        <p:spPr>
          <a:xfrm>
            <a:off x="210388" y="2445941"/>
            <a:ext cx="6096000" cy="146193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s-CL" sz="1800">
                <a:solidFill>
                  <a:srgbClr val="000000"/>
                </a:solidFill>
                <a:latin typeface="Arial"/>
                <a:ea typeface="Arial"/>
                <a:cs typeface="Arial"/>
                <a:sym typeface="Arial"/>
              </a:rPr>
              <a:t> </a:t>
            </a:r>
            <a:endParaRPr sz="2800">
              <a:solidFill>
                <a:schemeClr val="dk1"/>
              </a:solidFill>
              <a:latin typeface="Times New Roman"/>
              <a:ea typeface="Times New Roman"/>
              <a:cs typeface="Times New Roman"/>
              <a:sym typeface="Times New Roman"/>
            </a:endParaRPr>
          </a:p>
          <a:p>
            <a:pPr indent="0" lvl="0" marL="0" marR="0" rtl="0" algn="l">
              <a:lnSpc>
                <a:spcPct val="150000"/>
              </a:lnSpc>
              <a:spcBef>
                <a:spcPts val="2400"/>
              </a:spcBef>
              <a:spcAft>
                <a:spcPts val="0"/>
              </a:spcAft>
              <a:buNone/>
            </a:pPr>
            <a:r>
              <a:t/>
            </a:r>
            <a:endParaRPr sz="2800">
              <a:latin typeface="Times New Roman"/>
              <a:ea typeface="Times New Roman"/>
              <a:cs typeface="Times New Roman"/>
              <a:sym typeface="Times New Roman"/>
            </a:endParaRPr>
          </a:p>
        </p:txBody>
      </p:sp>
      <p:sp>
        <p:nvSpPr>
          <p:cNvPr id="312" name="Google Shape;312;p17"/>
          <p:cNvSpPr txBox="1"/>
          <p:nvPr/>
        </p:nvSpPr>
        <p:spPr>
          <a:xfrm>
            <a:off x="549563" y="3232996"/>
            <a:ext cx="566651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chemeClr val="dk1"/>
                </a:solidFill>
                <a:latin typeface="Arial"/>
                <a:ea typeface="Arial"/>
                <a:cs typeface="Arial"/>
                <a:sym typeface="Arial"/>
              </a:rPr>
              <a:t>5.- Después se tiene que crear un archivo de nombre:” index.html”, el cual será el esqueleto de nuestra página web, este archivo, nos permitirá trabajar con nuestro repositorio en GitHub, además de que nos llevara directamente a la página web, en nuestro caso el archivo.</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3" name="Google Shape;313;p17"/>
          <p:cNvSpPr/>
          <p:nvPr/>
        </p:nvSpPr>
        <p:spPr>
          <a:xfrm>
            <a:off x="6156037" y="3221623"/>
            <a:ext cx="6096000" cy="30008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CL" sz="1800">
                <a:solidFill>
                  <a:schemeClr val="dk1"/>
                </a:solidFill>
                <a:latin typeface="Arial"/>
                <a:ea typeface="Arial"/>
                <a:cs typeface="Arial"/>
                <a:sym typeface="Arial"/>
              </a:rPr>
              <a:t>6.- Finalmente, debemos abrir Git Bash para poder trabajar con la línea de comandos de esta, teniendo esto presente, una vez que hayamos terminado, debemos guardar todos los cambios realizados en nuestro archivo, y podremos visualizarlos con Visual Studio Code, o revisarlo en nuestro repositorio para poder hacerle mejoras a este.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nvSpPr>
        <p:spPr>
          <a:xfrm>
            <a:off x="1080655" y="258618"/>
            <a:ext cx="607300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2200">
                <a:solidFill>
                  <a:schemeClr val="dk1"/>
                </a:solidFill>
                <a:latin typeface="Trebuchet MS"/>
                <a:ea typeface="Trebuchet MS"/>
                <a:cs typeface="Trebuchet MS"/>
                <a:sym typeface="Trebuchet MS"/>
              </a:rPr>
              <a:t>IMPLEMENTACIÓN DEL PROYECTO PAGINA HTML</a:t>
            </a:r>
            <a:endParaRPr sz="2200">
              <a:solidFill>
                <a:schemeClr val="dk1"/>
              </a:solidFill>
              <a:latin typeface="Trebuchet MS"/>
              <a:ea typeface="Trebuchet MS"/>
              <a:cs typeface="Trebuchet MS"/>
              <a:sym typeface="Trebuchet MS"/>
            </a:endParaRPr>
          </a:p>
        </p:txBody>
      </p:sp>
      <p:sp>
        <p:nvSpPr>
          <p:cNvPr id="319" name="Google Shape;319;p18"/>
          <p:cNvSpPr/>
          <p:nvPr/>
        </p:nvSpPr>
        <p:spPr>
          <a:xfrm>
            <a:off x="84934" y="-852931"/>
            <a:ext cx="12107100" cy="5913000"/>
          </a:xfrm>
          <a:prstGeom prst="rect">
            <a:avLst/>
          </a:prstGeom>
          <a:noFill/>
          <a:ln>
            <a:noFill/>
          </a:ln>
        </p:spPr>
        <p:txBody>
          <a:bodyPr anchorCtr="0" anchor="ctr" bIns="0" lIns="91425" spcFirstLastPara="1" rIns="91425" wrap="square" tIns="95200">
            <a:spAutoFit/>
          </a:bodyPr>
          <a:lstStyle/>
          <a:p>
            <a:pPr indent="0" lvl="0" marL="0" marR="0" rtl="0" algn="l">
              <a:lnSpc>
                <a:spcPct val="150000"/>
              </a:lnSpc>
              <a:spcBef>
                <a:spcPts val="0"/>
              </a:spcBef>
              <a:spcAft>
                <a:spcPts val="0"/>
              </a:spcAft>
              <a:buClr>
                <a:schemeClr val="dk1"/>
              </a:buClr>
              <a:buSzPts val="1800"/>
              <a:buFont typeface="Trebuchet MS"/>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Trebuchet MS"/>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Trebuchet MS"/>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Trebuchet MS"/>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Arial"/>
              <a:buNone/>
            </a:pPr>
            <a:r>
              <a:rPr lang="es-CL" sz="1800">
                <a:solidFill>
                  <a:schemeClr val="dk1"/>
                </a:solidFill>
                <a:latin typeface="Arial"/>
                <a:ea typeface="Arial"/>
                <a:cs typeface="Arial"/>
                <a:sym typeface="Arial"/>
              </a:rPr>
              <a:t>1.-</a:t>
            </a:r>
            <a:r>
              <a:rPr b="0" i="0" lang="es-CL" sz="1800" u="none" cap="none" strike="noStrike">
                <a:solidFill>
                  <a:schemeClr val="dk1"/>
                </a:solidFill>
                <a:latin typeface="Arial"/>
                <a:ea typeface="Arial"/>
                <a:cs typeface="Arial"/>
                <a:sym typeface="Arial"/>
              </a:rPr>
              <a:t>Se utilizo el comando git config --global user.name “Rube War”, básicamente, se establece la identidad, por</a:t>
            </a:r>
            <a:r>
              <a:rPr b="0" i="0" lang="es-CL" sz="1800" u="none" cap="none" strike="noStrike">
                <a:solidFill>
                  <a:schemeClr val="dk1"/>
                </a:solidFill>
                <a:latin typeface="Arial"/>
                <a:ea typeface="Arial"/>
                <a:cs typeface="Arial"/>
                <a:sym typeface="Arial"/>
              </a:rPr>
              <a:t> que los commit utilizan esta información, y se utiliza en los commit que se envían.</a:t>
            </a:r>
            <a:endParaRPr/>
          </a:p>
          <a:p>
            <a:pPr indent="0" lvl="0" marL="0" marR="0" rtl="0" algn="l">
              <a:lnSpc>
                <a:spcPct val="150000"/>
              </a:lnSpc>
              <a:spcBef>
                <a:spcPts val="0"/>
              </a:spcBef>
              <a:spcAft>
                <a:spcPts val="0"/>
              </a:spcAft>
              <a:buClr>
                <a:schemeClr val="dk1"/>
              </a:buClr>
              <a:buSzPts val="1800"/>
              <a:buFont typeface="Trebuchet MS"/>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i="0" lang="es-CL" sz="1800" u="none" cap="none" strike="noStrike">
                <a:solidFill>
                  <a:schemeClr val="dk1"/>
                </a:solidFill>
                <a:latin typeface="Arial"/>
                <a:ea typeface="Arial"/>
                <a:cs typeface="Arial"/>
                <a:sym typeface="Arial"/>
              </a:rPr>
              <a:t>2.-</a:t>
            </a:r>
            <a:r>
              <a:rPr lang="es-CL" sz="1800">
                <a:solidFill>
                  <a:schemeClr val="dk1"/>
                </a:solidFill>
                <a:latin typeface="Arial"/>
                <a:ea typeface="Arial"/>
                <a:cs typeface="Arial"/>
                <a:sym typeface="Arial"/>
              </a:rPr>
              <a:t>Después de esto, debemos activar el comando pwd, para ver la ruta en donde nos encontramos, posteriormente, se utilizara el comando git init, para poder crear nuestro repositorio git aunque este paso va para después, este repositorio se guardara como un archivo invisible que básicamente se crea al ejecutar esta acción.</a:t>
            </a:r>
            <a:endParaRPr/>
          </a:p>
          <a:p>
            <a:pPr indent="0" lvl="0" marL="0" marR="0" rtl="0" algn="l">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s-CL" sz="1800">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20" name="Google Shape;320;p18"/>
          <p:cNvSpPr txBox="1"/>
          <p:nvPr/>
        </p:nvSpPr>
        <p:spPr>
          <a:xfrm>
            <a:off x="84934" y="3622876"/>
            <a:ext cx="121071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Arial"/>
                <a:ea typeface="Arial"/>
                <a:cs typeface="Arial"/>
                <a:sym typeface="Arial"/>
              </a:rPr>
              <a:t>3.- Se ejecuta el comando ls, para ver el contenido que hay en las carpetas y los archivos que están en el disco local 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es-CL" sz="1800">
                <a:solidFill>
                  <a:schemeClr val="dk1"/>
                </a:solidFill>
                <a:latin typeface="Arial"/>
                <a:ea typeface="Arial"/>
                <a:cs typeface="Arial"/>
                <a:sym typeface="Arial"/>
              </a:rPr>
              <a:t>4.-Dentro de los archivos que existen, debe estar </a:t>
            </a:r>
            <a:r>
              <a:rPr lang="es-CL" sz="1800">
                <a:solidFill>
                  <a:schemeClr val="dk1"/>
                </a:solidFill>
                <a:latin typeface="Arial"/>
                <a:ea typeface="Arial"/>
                <a:cs typeface="Arial"/>
                <a:sym typeface="Arial"/>
              </a:rPr>
              <a:t>e</a:t>
            </a:r>
            <a:r>
              <a:rPr lang="es-CL" sz="1800">
                <a:solidFill>
                  <a:schemeClr val="dk1"/>
                </a:solidFill>
                <a:latin typeface="Arial"/>
                <a:ea typeface="Arial"/>
                <a:cs typeface="Arial"/>
                <a:sym typeface="Arial"/>
              </a:rPr>
              <a:t>l documento de nuestra url, en este caso, el archivo índex, el esqueleto de nuestra pagina web.</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604911" y="894109"/>
            <a:ext cx="5181735" cy="253489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5400"/>
              <a:buFont typeface="Trebuchet MS"/>
              <a:buNone/>
            </a:pPr>
            <a:r>
              <a:rPr lang="es-CL"/>
              <a:t>¡Gracias a todos!</a:t>
            </a:r>
            <a:endParaRPr/>
          </a:p>
        </p:txBody>
      </p:sp>
      <p:pic>
        <p:nvPicPr>
          <p:cNvPr descr="Aerial view of a container ship" id="327" name="Google Shape;327;p19"/>
          <p:cNvPicPr preferRelativeResize="0"/>
          <p:nvPr>
            <p:ph idx="2" type="pic"/>
          </p:nvPr>
        </p:nvPicPr>
        <p:blipFill rotWithShape="1">
          <a:blip r:embed="rId3">
            <a:alphaModFix/>
          </a:blip>
          <a:srcRect b="0" l="0" r="0" t="0"/>
          <a:stretch/>
        </p:blipFill>
        <p:spPr>
          <a:xfrm>
            <a:off x="7130004" y="1856225"/>
            <a:ext cx="2040675" cy="2040675"/>
          </a:xfrm>
          <a:prstGeom prst="rect">
            <a:avLst/>
          </a:prstGeom>
          <a:noFill/>
          <a:ln>
            <a:noFill/>
          </a:ln>
        </p:spPr>
      </p:pic>
      <p:pic>
        <p:nvPicPr>
          <p:cNvPr descr="Aerial view of a container ship" id="328" name="Google Shape;328;p19"/>
          <p:cNvPicPr preferRelativeResize="0"/>
          <p:nvPr>
            <p:ph idx="3" type="pic"/>
          </p:nvPr>
        </p:nvPicPr>
        <p:blipFill rotWithShape="1">
          <a:blip r:embed="rId4">
            <a:alphaModFix/>
          </a:blip>
          <a:srcRect b="0" l="68" r="68" t="0"/>
          <a:stretch/>
        </p:blipFill>
        <p:spPr>
          <a:xfrm>
            <a:off x="9325160" y="1"/>
            <a:ext cx="2866840" cy="2925044"/>
          </a:xfrm>
          <a:prstGeom prst="rect">
            <a:avLst/>
          </a:prstGeom>
          <a:noFill/>
          <a:ln>
            <a:noFill/>
          </a:ln>
        </p:spPr>
      </p:pic>
      <p:pic>
        <p:nvPicPr>
          <p:cNvPr descr="Aerial view of a container shipyard" id="329" name="Google Shape;329;p19"/>
          <p:cNvPicPr preferRelativeResize="0"/>
          <p:nvPr>
            <p:ph idx="4" type="pic"/>
          </p:nvPr>
        </p:nvPicPr>
        <p:blipFill rotWithShape="1">
          <a:blip r:embed="rId5">
            <a:alphaModFix/>
          </a:blip>
          <a:srcRect b="0" l="34" r="33" t="0"/>
          <a:stretch/>
        </p:blipFill>
        <p:spPr>
          <a:xfrm>
            <a:off x="8465228" y="3267986"/>
            <a:ext cx="3726773" cy="3590017"/>
          </a:xfrm>
          <a:prstGeom prst="rect">
            <a:avLst/>
          </a:prstGeom>
          <a:noFill/>
          <a:ln>
            <a:noFill/>
          </a:ln>
        </p:spPr>
      </p:pic>
      <p:sp>
        <p:nvSpPr>
          <p:cNvPr id="330" name="Google Shape;330;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Arial"/>
              <a:buNone/>
            </a:pPr>
            <a:r>
              <a:rPr b="1" lang="es-CL">
                <a:latin typeface="Arial"/>
                <a:ea typeface="Arial"/>
                <a:cs typeface="Arial"/>
                <a:sym typeface="Arial"/>
              </a:rPr>
              <a:t>Índice:</a:t>
            </a:r>
            <a:endParaRPr b="1">
              <a:latin typeface="Arial"/>
              <a:ea typeface="Arial"/>
              <a:cs typeface="Arial"/>
              <a:sym typeface="Arial"/>
            </a:endParaRPr>
          </a:p>
        </p:txBody>
      </p:sp>
      <p:sp>
        <p:nvSpPr>
          <p:cNvPr id="194" name="Google Shape;194;p2"/>
          <p:cNvSpPr txBox="1"/>
          <p:nvPr>
            <p:ph idx="1" type="body"/>
          </p:nvPr>
        </p:nvSpPr>
        <p:spPr>
          <a:xfrm>
            <a:off x="343236" y="1531269"/>
            <a:ext cx="4185623" cy="57626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600"/>
              <a:buNone/>
            </a:pPr>
            <a:r>
              <a:rPr lang="es-CL" sz="2000">
                <a:latin typeface="Arial"/>
                <a:ea typeface="Arial"/>
                <a:cs typeface="Arial"/>
                <a:sym typeface="Arial"/>
              </a:rPr>
              <a:t>Presentación de virtualidad Xp:</a:t>
            </a:r>
            <a:endParaRPr sz="2000">
              <a:latin typeface="Arial"/>
              <a:ea typeface="Arial"/>
              <a:cs typeface="Arial"/>
              <a:sym typeface="Arial"/>
            </a:endParaRPr>
          </a:p>
        </p:txBody>
      </p:sp>
      <p:sp>
        <p:nvSpPr>
          <p:cNvPr id="195" name="Google Shape;195;p2"/>
          <p:cNvSpPr txBox="1"/>
          <p:nvPr>
            <p:ph idx="2" type="body"/>
          </p:nvPr>
        </p:nvSpPr>
        <p:spPr>
          <a:xfrm>
            <a:off x="196229" y="2218531"/>
            <a:ext cx="6038316" cy="4533251"/>
          </a:xfrm>
          <a:prstGeom prst="rect">
            <a:avLst/>
          </a:prstGeom>
          <a:noFill/>
          <a:ln>
            <a:noFill/>
          </a:ln>
        </p:spPr>
        <p:txBody>
          <a:bodyPr anchorCtr="0" anchor="t" bIns="45700" lIns="91425" spcFirstLastPara="1" rIns="91425" wrap="square" tIns="45700">
            <a:normAutofit fontScale="25000" lnSpcReduction="20000"/>
          </a:bodyPr>
          <a:lstStyle/>
          <a:p>
            <a:pPr indent="-342891" lvl="0" marL="342891" rtl="0" algn="l">
              <a:lnSpc>
                <a:spcPct val="170000"/>
              </a:lnSpc>
              <a:spcBef>
                <a:spcPts val="0"/>
              </a:spcBef>
              <a:spcAft>
                <a:spcPts val="0"/>
              </a:spcAft>
              <a:buSzPct val="79999"/>
              <a:buChar char="►"/>
            </a:pPr>
            <a:r>
              <a:rPr lang="es-CL" sz="7200">
                <a:latin typeface="Arial"/>
                <a:ea typeface="Arial"/>
                <a:cs typeface="Arial"/>
                <a:sym typeface="Arial"/>
              </a:rPr>
              <a:t>¿Quienes somos?</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¿Qué ofrecemos?</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Herramientas que utilizaremos.</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Smart TV.</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Dispositivos Wearables.</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¿Qué tipos de Dispositivos son los wearables?</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Domótica.</a:t>
            </a:r>
            <a:endParaRPr/>
          </a:p>
          <a:p>
            <a:pPr indent="-342891" lvl="0" marL="342891" rtl="0" algn="l">
              <a:lnSpc>
                <a:spcPct val="170000"/>
              </a:lnSpc>
              <a:spcBef>
                <a:spcPts val="1000"/>
              </a:spcBef>
              <a:spcAft>
                <a:spcPts val="0"/>
              </a:spcAft>
              <a:buSzPct val="79999"/>
              <a:buChar char="►"/>
            </a:pPr>
            <a:r>
              <a:rPr lang="es-CL" sz="7200">
                <a:latin typeface="Arial"/>
                <a:ea typeface="Arial"/>
                <a:cs typeface="Arial"/>
                <a:sym typeface="Arial"/>
              </a:rPr>
              <a:t>Seguridad en el hogar y camaras de seguridad.</a:t>
            </a:r>
            <a:endParaRPr/>
          </a:p>
          <a:p>
            <a:pPr indent="-251450" lvl="0" marL="342891" rtl="0" algn="l">
              <a:spcBef>
                <a:spcPts val="1000"/>
              </a:spcBef>
              <a:spcAft>
                <a:spcPts val="0"/>
              </a:spcAft>
              <a:buSzPct val="79999"/>
              <a:buNone/>
            </a:pPr>
            <a:r>
              <a:t/>
            </a:r>
            <a:endParaRPr sz="7200"/>
          </a:p>
          <a:p>
            <a:pPr indent="-251450" lvl="0" marL="342891" rtl="0" algn="l">
              <a:spcBef>
                <a:spcPts val="1000"/>
              </a:spcBef>
              <a:spcAft>
                <a:spcPts val="0"/>
              </a:spcAft>
              <a:buSzPct val="79999"/>
              <a:buNone/>
            </a:pPr>
            <a:r>
              <a:t/>
            </a:r>
            <a:endParaRPr sz="7200"/>
          </a:p>
          <a:p>
            <a:pPr indent="-251450" lvl="0" marL="342891" rtl="0" algn="l">
              <a:spcBef>
                <a:spcPts val="1000"/>
              </a:spcBef>
              <a:spcAft>
                <a:spcPts val="0"/>
              </a:spcAft>
              <a:buSzPct val="79999"/>
              <a:buNone/>
            </a:pPr>
            <a:r>
              <a:t/>
            </a:r>
            <a:endParaRPr sz="7200"/>
          </a:p>
          <a:p>
            <a:pPr indent="-251450" lvl="0" marL="342891" rtl="0" algn="l">
              <a:spcBef>
                <a:spcPts val="1000"/>
              </a:spcBef>
              <a:spcAft>
                <a:spcPts val="0"/>
              </a:spcAft>
              <a:buSzPct val="79999"/>
              <a:buNone/>
            </a:pPr>
            <a:r>
              <a:t/>
            </a:r>
            <a:endParaRPr sz="7200"/>
          </a:p>
          <a:p>
            <a:pPr indent="-320031" lvl="0" marL="342891" rtl="0" algn="l">
              <a:spcBef>
                <a:spcPts val="1000"/>
              </a:spcBef>
              <a:spcAft>
                <a:spcPts val="0"/>
              </a:spcAft>
              <a:buSzPct val="79999"/>
              <a:buNone/>
            </a:pPr>
            <a:r>
              <a:t/>
            </a:r>
            <a:endParaRPr/>
          </a:p>
          <a:p>
            <a:pPr indent="-320031" lvl="0" marL="342891" rtl="0" algn="l">
              <a:spcBef>
                <a:spcPts val="1000"/>
              </a:spcBef>
              <a:spcAft>
                <a:spcPts val="0"/>
              </a:spcAft>
              <a:buSzPct val="79999"/>
              <a:buNone/>
            </a:pPr>
            <a:r>
              <a:t/>
            </a:r>
            <a:endParaRPr/>
          </a:p>
          <a:p>
            <a:pPr indent="-320031" lvl="0" marL="342891" rtl="0" algn="l">
              <a:spcBef>
                <a:spcPts val="1000"/>
              </a:spcBef>
              <a:spcAft>
                <a:spcPts val="0"/>
              </a:spcAft>
              <a:buSzPct val="79999"/>
              <a:buNone/>
            </a:pPr>
            <a:r>
              <a:t/>
            </a:r>
            <a:endParaRPr/>
          </a:p>
          <a:p>
            <a:pPr indent="-320031" lvl="0" marL="342891" rtl="0" algn="l">
              <a:spcBef>
                <a:spcPts val="1000"/>
              </a:spcBef>
              <a:spcAft>
                <a:spcPts val="0"/>
              </a:spcAft>
              <a:buSzPct val="79999"/>
              <a:buNone/>
            </a:pPr>
            <a:r>
              <a:t/>
            </a:r>
            <a:endParaRPr/>
          </a:p>
          <a:p>
            <a:pPr indent="-320031" lvl="0" marL="342891" rtl="0" algn="l">
              <a:spcBef>
                <a:spcPts val="1000"/>
              </a:spcBef>
              <a:spcAft>
                <a:spcPts val="0"/>
              </a:spcAft>
              <a:buSzPct val="79999"/>
              <a:buNone/>
            </a:pPr>
            <a:r>
              <a:t/>
            </a:r>
            <a:endParaRPr/>
          </a:p>
        </p:txBody>
      </p:sp>
      <p:sp>
        <p:nvSpPr>
          <p:cNvPr id="196" name="Google Shape;196;p2"/>
          <p:cNvSpPr txBox="1"/>
          <p:nvPr>
            <p:ph idx="3" type="body"/>
          </p:nvPr>
        </p:nvSpPr>
        <p:spPr>
          <a:xfrm>
            <a:off x="7665329" y="1708401"/>
            <a:ext cx="4185619" cy="576263"/>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SzPts val="1600"/>
              <a:buNone/>
            </a:pPr>
            <a:r>
              <a:rPr lang="es-CL" sz="2000">
                <a:latin typeface="Arial"/>
                <a:ea typeface="Arial"/>
                <a:cs typeface="Arial"/>
                <a:sym typeface="Arial"/>
              </a:rPr>
              <a:t>Implementación de página web para virtualidad Xp:</a:t>
            </a:r>
            <a:endParaRPr sz="2000">
              <a:latin typeface="Arial"/>
              <a:ea typeface="Arial"/>
              <a:cs typeface="Arial"/>
              <a:sym typeface="Arial"/>
            </a:endParaRPr>
          </a:p>
        </p:txBody>
      </p:sp>
      <p:sp>
        <p:nvSpPr>
          <p:cNvPr id="197" name="Google Shape;197;p2"/>
          <p:cNvSpPr txBox="1"/>
          <p:nvPr>
            <p:ph idx="4" type="body"/>
          </p:nvPr>
        </p:nvSpPr>
        <p:spPr>
          <a:xfrm>
            <a:off x="7295877" y="2820375"/>
            <a:ext cx="4185617" cy="3304117"/>
          </a:xfrm>
          <a:prstGeom prst="rect">
            <a:avLst/>
          </a:prstGeom>
          <a:noFill/>
          <a:ln>
            <a:noFill/>
          </a:ln>
        </p:spPr>
        <p:txBody>
          <a:bodyPr anchorCtr="0" anchor="t" bIns="45700" lIns="91425" spcFirstLastPara="1" rIns="91425" wrap="square" tIns="45700">
            <a:normAutofit/>
          </a:bodyPr>
          <a:lstStyle/>
          <a:p>
            <a:pPr indent="-342891" lvl="0" marL="342891" rtl="0" algn="l">
              <a:lnSpc>
                <a:spcPct val="150000"/>
              </a:lnSpc>
              <a:spcBef>
                <a:spcPts val="0"/>
              </a:spcBef>
              <a:spcAft>
                <a:spcPts val="0"/>
              </a:spcAft>
              <a:buSzPts val="1440"/>
              <a:buChar char="►"/>
            </a:pPr>
            <a:r>
              <a:rPr lang="es-CL">
                <a:latin typeface="Arial"/>
                <a:ea typeface="Arial"/>
                <a:cs typeface="Arial"/>
                <a:sym typeface="Arial"/>
              </a:rPr>
              <a:t>RESUMEN.</a:t>
            </a:r>
            <a:endParaRPr/>
          </a:p>
          <a:p>
            <a:pPr indent="-342891" lvl="0" marL="342891" rtl="0" algn="l">
              <a:lnSpc>
                <a:spcPct val="150000"/>
              </a:lnSpc>
              <a:spcBef>
                <a:spcPts val="1000"/>
              </a:spcBef>
              <a:spcAft>
                <a:spcPts val="0"/>
              </a:spcAft>
              <a:buSzPts val="1440"/>
              <a:buChar char="►"/>
            </a:pPr>
            <a:r>
              <a:rPr lang="es-CL">
                <a:latin typeface="Arial"/>
                <a:ea typeface="Arial"/>
                <a:cs typeface="Arial"/>
                <a:sym typeface="Arial"/>
              </a:rPr>
              <a:t>ANÁLISIS DE REQUISITOS.</a:t>
            </a:r>
            <a:endParaRPr/>
          </a:p>
          <a:p>
            <a:pPr indent="-342891" lvl="0" marL="342891" rtl="0" algn="l">
              <a:lnSpc>
                <a:spcPct val="150000"/>
              </a:lnSpc>
              <a:spcBef>
                <a:spcPts val="1000"/>
              </a:spcBef>
              <a:spcAft>
                <a:spcPts val="0"/>
              </a:spcAft>
              <a:buSzPts val="1440"/>
              <a:buChar char="►"/>
            </a:pPr>
            <a:r>
              <a:rPr lang="es-CL">
                <a:latin typeface="Arial"/>
                <a:ea typeface="Arial"/>
                <a:cs typeface="Arial"/>
                <a:sym typeface="Arial"/>
              </a:rPr>
              <a:t>ARQUITECTURA DEL PROYECTO.</a:t>
            </a:r>
            <a:endParaRPr/>
          </a:p>
          <a:p>
            <a:pPr indent="-342891" lvl="0" marL="342891" rtl="0" algn="l">
              <a:lnSpc>
                <a:spcPct val="150000"/>
              </a:lnSpc>
              <a:spcBef>
                <a:spcPts val="1000"/>
              </a:spcBef>
              <a:spcAft>
                <a:spcPts val="0"/>
              </a:spcAft>
              <a:buSzPts val="1440"/>
              <a:buChar char="►"/>
            </a:pPr>
            <a:r>
              <a:rPr lang="es-CL">
                <a:latin typeface="Arial"/>
                <a:ea typeface="Arial"/>
                <a:cs typeface="Arial"/>
                <a:sym typeface="Arial"/>
              </a:rPr>
              <a:t>IMPLEMENTACIÓN DEL PROYECTO HTML.</a:t>
            </a:r>
            <a:endParaRPr/>
          </a:p>
          <a:p>
            <a:pPr indent="-251450" lvl="0" marL="342891" rtl="0" algn="l">
              <a:spcBef>
                <a:spcPts val="1000"/>
              </a:spcBef>
              <a:spcAft>
                <a:spcPts val="0"/>
              </a:spcAft>
              <a:buSzPts val="1440"/>
              <a:buNone/>
            </a:pPr>
            <a:r>
              <a:t/>
            </a:r>
            <a:endParaRPr/>
          </a:p>
          <a:p>
            <a:pPr indent="-251450" lvl="0" marL="342891" rtl="0" algn="l">
              <a:spcBef>
                <a:spcPts val="1000"/>
              </a:spcBef>
              <a:spcAft>
                <a:spcPts val="0"/>
              </a:spcAft>
              <a:buSzPts val="1440"/>
              <a:buNone/>
            </a:pPr>
            <a:r>
              <a:t/>
            </a:r>
            <a:endParaRPr/>
          </a:p>
        </p:txBody>
      </p:sp>
      <p:sp>
        <p:nvSpPr>
          <p:cNvPr id="198" name="Google Shape;198;p2"/>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ctrTitle"/>
          </p:nvPr>
        </p:nvSpPr>
        <p:spPr>
          <a:xfrm>
            <a:off x="1507067" y="2404534"/>
            <a:ext cx="7766936" cy="164630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7900"/>
              <a:buFont typeface="Arial"/>
              <a:buNone/>
            </a:pPr>
            <a:r>
              <a:rPr b="1" lang="es-CL" sz="7900">
                <a:latin typeface="Arial"/>
                <a:ea typeface="Arial"/>
                <a:cs typeface="Arial"/>
                <a:sym typeface="Arial"/>
              </a:rPr>
              <a:t>Virtualidad Xp</a:t>
            </a:r>
            <a:endParaRPr b="1" sz="7900">
              <a:latin typeface="Arial"/>
              <a:ea typeface="Arial"/>
              <a:cs typeface="Arial"/>
              <a:sym typeface="Arial"/>
            </a:endParaRPr>
          </a:p>
        </p:txBody>
      </p:sp>
      <p:sp>
        <p:nvSpPr>
          <p:cNvPr id="204" name="Google Shape;204;p3"/>
          <p:cNvSpPr txBox="1"/>
          <p:nvPr>
            <p:ph idx="1" type="subTitle"/>
          </p:nvPr>
        </p:nvSpPr>
        <p:spPr>
          <a:xfrm>
            <a:off x="1507067" y="4050836"/>
            <a:ext cx="7767000" cy="10968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i="1" lang="es-CL">
                <a:latin typeface="Arial"/>
                <a:ea typeface="Arial"/>
                <a:cs typeface="Arial"/>
                <a:sym typeface="Arial"/>
              </a:rPr>
              <a:t>La seguridad y la domótica mas cerca.</a:t>
            </a:r>
            <a:endParaRPr i="1">
              <a:latin typeface="Arial"/>
              <a:ea typeface="Arial"/>
              <a:cs typeface="Arial"/>
              <a:sym typeface="Arial"/>
            </a:endParaRPr>
          </a:p>
        </p:txBody>
      </p:sp>
      <p:sp>
        <p:nvSpPr>
          <p:cNvPr id="205" name="Google Shape;205;p3"/>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Arial"/>
              <a:buNone/>
            </a:pPr>
            <a:r>
              <a:rPr b="1" lang="es-CL" u="sng">
                <a:latin typeface="Arial"/>
                <a:ea typeface="Arial"/>
                <a:cs typeface="Arial"/>
                <a:sym typeface="Arial"/>
              </a:rPr>
              <a:t>¿Quienes somos?</a:t>
            </a:r>
            <a:br>
              <a:rPr lang="es-CL"/>
            </a:br>
            <a:endParaRPr/>
          </a:p>
        </p:txBody>
      </p:sp>
      <p:sp>
        <p:nvSpPr>
          <p:cNvPr id="211" name="Google Shape;211;p4"/>
          <p:cNvSpPr txBox="1"/>
          <p:nvPr>
            <p:ph idx="1" type="body"/>
          </p:nvPr>
        </p:nvSpPr>
        <p:spPr>
          <a:xfrm>
            <a:off x="677335" y="1671064"/>
            <a:ext cx="8596668" cy="3880773"/>
          </a:xfrm>
          <a:prstGeom prst="rect">
            <a:avLst/>
          </a:prstGeom>
          <a:noFill/>
          <a:ln>
            <a:noFill/>
          </a:ln>
        </p:spPr>
        <p:txBody>
          <a:bodyPr anchorCtr="0" anchor="t" bIns="45700" lIns="91425" spcFirstLastPara="1" rIns="91425" wrap="square" tIns="45700">
            <a:noAutofit/>
          </a:bodyPr>
          <a:lstStyle/>
          <a:p>
            <a:pPr indent="-342891" lvl="0" marL="342891" rtl="0" algn="l">
              <a:lnSpc>
                <a:spcPct val="150000"/>
              </a:lnSpc>
              <a:spcBef>
                <a:spcPts val="0"/>
              </a:spcBef>
              <a:spcAft>
                <a:spcPts val="0"/>
              </a:spcAft>
              <a:buSzPts val="1840"/>
              <a:buChar char="►"/>
            </a:pPr>
            <a:r>
              <a:rPr lang="es-CL" sz="2300">
                <a:latin typeface="Arial"/>
                <a:ea typeface="Arial"/>
                <a:cs typeface="Arial"/>
                <a:sym typeface="Arial"/>
              </a:rPr>
              <a:t>Somos un equipo que atiende a necesidades tecnológicas dedicada a domótica, seguridad y artículos wearables. </a:t>
            </a:r>
            <a:endParaRPr sz="2300">
              <a:latin typeface="Arial"/>
              <a:ea typeface="Arial"/>
              <a:cs typeface="Arial"/>
              <a:sym typeface="Arial"/>
            </a:endParaRPr>
          </a:p>
          <a:p>
            <a:pPr indent="-342891" lvl="0" marL="342891" rtl="0" algn="l">
              <a:lnSpc>
                <a:spcPct val="150000"/>
              </a:lnSpc>
              <a:spcBef>
                <a:spcPts val="1000"/>
              </a:spcBef>
              <a:spcAft>
                <a:spcPts val="0"/>
              </a:spcAft>
              <a:buSzPts val="1840"/>
              <a:buChar char="►"/>
            </a:pPr>
            <a:r>
              <a:rPr lang="es-CL" sz="2300">
                <a:latin typeface="Arial"/>
                <a:ea typeface="Arial"/>
                <a:cs typeface="Arial"/>
                <a:sym typeface="Arial"/>
              </a:rPr>
              <a:t>Nuestra visión es la búsqueda de soluciones para facilitar la vida de los clientes, también otorgar herramientas para la sincronizar las actividades y la seguridad de quienes confían en nuestros servicios. </a:t>
            </a:r>
            <a:endParaRPr/>
          </a:p>
          <a:p>
            <a:pPr indent="-342891" lvl="0" marL="342891" rtl="0" algn="l">
              <a:lnSpc>
                <a:spcPct val="150000"/>
              </a:lnSpc>
              <a:spcBef>
                <a:spcPts val="1000"/>
              </a:spcBef>
              <a:spcAft>
                <a:spcPts val="0"/>
              </a:spcAft>
              <a:buSzPts val="1840"/>
              <a:buChar char="►"/>
            </a:pPr>
            <a:r>
              <a:rPr lang="es-CL" sz="2300">
                <a:latin typeface="Arial"/>
                <a:ea typeface="Arial"/>
                <a:cs typeface="Arial"/>
                <a:sym typeface="Arial"/>
              </a:rPr>
              <a:t>Apuntamos a una modernización acorde a las herramientas y tecnologías que hoy son necesarias. </a:t>
            </a:r>
            <a:endParaRPr/>
          </a:p>
        </p:txBody>
      </p:sp>
      <p:sp>
        <p:nvSpPr>
          <p:cNvPr id="212" name="Google Shape;212;p4"/>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lang="es-CL">
                <a:latin typeface="Arial"/>
                <a:ea typeface="Arial"/>
                <a:cs typeface="Arial"/>
                <a:sym typeface="Arial"/>
              </a:rPr>
              <a:t>¿Qué ofrecemos?</a:t>
            </a:r>
            <a:endParaRPr b="1">
              <a:latin typeface="Arial"/>
              <a:ea typeface="Arial"/>
              <a:cs typeface="Arial"/>
              <a:sym typeface="Arial"/>
            </a:endParaRPr>
          </a:p>
        </p:txBody>
      </p:sp>
      <p:sp>
        <p:nvSpPr>
          <p:cNvPr id="218" name="Google Shape;218;p5"/>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SzPts val="2080"/>
              <a:buChar char="►"/>
            </a:pPr>
            <a:r>
              <a:rPr lang="es-CL" sz="2600">
                <a:latin typeface="Arial"/>
                <a:ea typeface="Arial"/>
                <a:cs typeface="Arial"/>
                <a:sym typeface="Arial"/>
              </a:rPr>
              <a:t>Planes de seguridad.</a:t>
            </a:r>
            <a:endParaRPr/>
          </a:p>
          <a:p>
            <a:pPr indent="-342891" lvl="0" marL="342891" rtl="0" algn="l">
              <a:spcBef>
                <a:spcPts val="1000"/>
              </a:spcBef>
              <a:spcAft>
                <a:spcPts val="0"/>
              </a:spcAft>
              <a:buSzPts val="2080"/>
              <a:buChar char="►"/>
            </a:pPr>
            <a:r>
              <a:rPr lang="es-CL" sz="2600">
                <a:latin typeface="Arial"/>
                <a:ea typeface="Arial"/>
                <a:cs typeface="Arial"/>
                <a:sym typeface="Arial"/>
              </a:rPr>
              <a:t>Básico.</a:t>
            </a:r>
            <a:endParaRPr sz="2600">
              <a:latin typeface="Arial"/>
              <a:ea typeface="Arial"/>
              <a:cs typeface="Arial"/>
              <a:sym typeface="Arial"/>
            </a:endParaRPr>
          </a:p>
          <a:p>
            <a:pPr indent="-342891" lvl="0" marL="342891" rtl="0" algn="l">
              <a:spcBef>
                <a:spcPts val="1000"/>
              </a:spcBef>
              <a:spcAft>
                <a:spcPts val="0"/>
              </a:spcAft>
              <a:buSzPts val="2080"/>
              <a:buChar char="►"/>
            </a:pPr>
            <a:r>
              <a:rPr lang="es-CL" sz="2600">
                <a:latin typeface="Arial"/>
                <a:ea typeface="Arial"/>
                <a:cs typeface="Arial"/>
                <a:sym typeface="Arial"/>
              </a:rPr>
              <a:t>Black. </a:t>
            </a:r>
            <a:endParaRPr sz="2600">
              <a:latin typeface="Arial"/>
              <a:ea typeface="Arial"/>
              <a:cs typeface="Arial"/>
              <a:sym typeface="Arial"/>
            </a:endParaRPr>
          </a:p>
          <a:p>
            <a:pPr indent="-342891" lvl="0" marL="342891" rtl="0" algn="l">
              <a:spcBef>
                <a:spcPts val="1000"/>
              </a:spcBef>
              <a:spcAft>
                <a:spcPts val="0"/>
              </a:spcAft>
              <a:buSzPts val="2080"/>
              <a:buChar char="►"/>
            </a:pPr>
            <a:r>
              <a:rPr lang="es-CL" sz="2600">
                <a:latin typeface="Arial"/>
                <a:ea typeface="Arial"/>
                <a:cs typeface="Arial"/>
                <a:sym typeface="Arial"/>
              </a:rPr>
              <a:t>Premium.</a:t>
            </a:r>
            <a:endParaRPr sz="2600">
              <a:latin typeface="Arial"/>
              <a:ea typeface="Arial"/>
              <a:cs typeface="Arial"/>
              <a:sym typeface="Arial"/>
            </a:endParaRPr>
          </a:p>
          <a:p>
            <a:pPr indent="-251450" lvl="0" marL="342891" rtl="0" algn="l">
              <a:spcBef>
                <a:spcPts val="1000"/>
              </a:spcBef>
              <a:spcAft>
                <a:spcPts val="0"/>
              </a:spcAft>
              <a:buSzPts val="1440"/>
              <a:buNone/>
            </a:pPr>
            <a:r>
              <a:t/>
            </a:r>
            <a:endParaRPr/>
          </a:p>
        </p:txBody>
      </p:sp>
      <p:sp>
        <p:nvSpPr>
          <p:cNvPr id="219" name="Google Shape;219;p5"/>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CL" u="sng"/>
              <a:t>Herramientas que utilizaremos: </a:t>
            </a:r>
            <a:br>
              <a:rPr b="1" lang="es-CL" u="sng"/>
            </a:br>
            <a:endParaRPr b="1" u="sng"/>
          </a:p>
        </p:txBody>
      </p:sp>
      <p:sp>
        <p:nvSpPr>
          <p:cNvPr id="225" name="Google Shape;225;p6"/>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SzPts val="2000"/>
              <a:buChar char="►"/>
            </a:pPr>
            <a:r>
              <a:rPr lang="es-CL" sz="2500">
                <a:latin typeface="Arial"/>
                <a:ea typeface="Arial"/>
                <a:cs typeface="Arial"/>
                <a:sym typeface="Arial"/>
              </a:rPr>
              <a:t>Android Studio (para aplicaciones).</a:t>
            </a:r>
            <a:endParaRPr sz="2500">
              <a:latin typeface="Arial"/>
              <a:ea typeface="Arial"/>
              <a:cs typeface="Arial"/>
              <a:sym typeface="Arial"/>
            </a:endParaRPr>
          </a:p>
          <a:p>
            <a:pPr indent="-342891" lvl="0" marL="342891" rtl="0" algn="l">
              <a:spcBef>
                <a:spcPts val="1000"/>
              </a:spcBef>
              <a:spcAft>
                <a:spcPts val="0"/>
              </a:spcAft>
              <a:buSzPts val="2000"/>
              <a:buChar char="►"/>
            </a:pPr>
            <a:r>
              <a:rPr lang="es-CL" sz="2500">
                <a:latin typeface="Arial"/>
                <a:ea typeface="Arial"/>
                <a:cs typeface="Arial"/>
                <a:sym typeface="Arial"/>
              </a:rPr>
              <a:t>Disponible en: </a:t>
            </a:r>
            <a:r>
              <a:rPr lang="es-CL" sz="2500" u="sng">
                <a:solidFill>
                  <a:schemeClr val="hlink"/>
                </a:solidFill>
                <a:latin typeface="Arial"/>
                <a:ea typeface="Arial"/>
                <a:cs typeface="Arial"/>
                <a:sym typeface="Arial"/>
                <a:hlinkClick r:id="rId3"/>
              </a:rPr>
              <a:t>https://developer.android.com/studio?hl=es-419</a:t>
            </a:r>
            <a:endParaRPr sz="2500">
              <a:latin typeface="Arial"/>
              <a:ea typeface="Arial"/>
              <a:cs typeface="Arial"/>
              <a:sym typeface="Arial"/>
            </a:endParaRPr>
          </a:p>
        </p:txBody>
      </p:sp>
      <p:sp>
        <p:nvSpPr>
          <p:cNvPr id="226" name="Google Shape;226;p6"/>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CL" u="sng"/>
              <a:t>Smart  tv</a:t>
            </a:r>
            <a:endParaRPr b="1" u="sng"/>
          </a:p>
        </p:txBody>
      </p:sp>
      <p:sp>
        <p:nvSpPr>
          <p:cNvPr id="232" name="Google Shape;232;p7"/>
          <p:cNvSpPr txBox="1"/>
          <p:nvPr>
            <p:ph idx="1" type="body"/>
          </p:nvPr>
        </p:nvSpPr>
        <p:spPr>
          <a:xfrm>
            <a:off x="677335" y="2160591"/>
            <a:ext cx="8596668" cy="3880773"/>
          </a:xfrm>
          <a:prstGeom prst="rect">
            <a:avLst/>
          </a:prstGeom>
          <a:noFill/>
          <a:ln>
            <a:noFill/>
          </a:ln>
        </p:spPr>
        <p:txBody>
          <a:bodyPr anchorCtr="0" anchor="t" bIns="45700" lIns="91425" spcFirstLastPara="1" rIns="91425" wrap="square" tIns="45700">
            <a:normAutofit/>
          </a:bodyPr>
          <a:lstStyle/>
          <a:p>
            <a:pPr indent="-342891" lvl="0" marL="342891" rtl="0" algn="l">
              <a:lnSpc>
                <a:spcPct val="150000"/>
              </a:lnSpc>
              <a:spcBef>
                <a:spcPts val="0"/>
              </a:spcBef>
              <a:spcAft>
                <a:spcPts val="0"/>
              </a:spcAft>
              <a:buSzPts val="2000"/>
              <a:buChar char="►"/>
            </a:pPr>
            <a:r>
              <a:rPr lang="es-CL" sz="2500">
                <a:latin typeface="Arial"/>
                <a:ea typeface="Arial"/>
                <a:cs typeface="Arial"/>
                <a:sym typeface="Arial"/>
              </a:rPr>
              <a:t>Los Smart Tv, son televisores inteligentes que transmiten contenido desde la red con aplicaciones como YouTube, Netflix, HBO, entre otros. Además de la programación de televisión convencional, el dispositivo tiene acceso a distintas aplicaciones siempre y cuando se cuente con una conexión wifi.</a:t>
            </a:r>
            <a:endParaRPr sz="2500">
              <a:latin typeface="Arial"/>
              <a:ea typeface="Arial"/>
              <a:cs typeface="Arial"/>
              <a:sym typeface="Arial"/>
            </a:endParaRPr>
          </a:p>
          <a:p>
            <a:pPr indent="-215890" lvl="0" marL="342891" rtl="0" algn="l">
              <a:lnSpc>
                <a:spcPct val="150000"/>
              </a:lnSpc>
              <a:spcBef>
                <a:spcPts val="1000"/>
              </a:spcBef>
              <a:spcAft>
                <a:spcPts val="0"/>
              </a:spcAft>
              <a:buSzPts val="2000"/>
              <a:buNone/>
            </a:pPr>
            <a:r>
              <a:t/>
            </a:r>
            <a:endParaRPr sz="2500">
              <a:latin typeface="Arial"/>
              <a:ea typeface="Arial"/>
              <a:cs typeface="Arial"/>
              <a:sym typeface="Arial"/>
            </a:endParaRPr>
          </a:p>
        </p:txBody>
      </p:sp>
      <p:sp>
        <p:nvSpPr>
          <p:cNvPr id="233" name="Google Shape;233;p7"/>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
          <p:cNvSpPr txBox="1"/>
          <p:nvPr>
            <p:ph type="title"/>
          </p:nvPr>
        </p:nvSpPr>
        <p:spPr>
          <a:xfrm>
            <a:off x="677335"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CL" u="sng"/>
              <a:t>Dispositivos Wearables</a:t>
            </a:r>
            <a:endParaRPr b="1" u="sng"/>
          </a:p>
        </p:txBody>
      </p:sp>
      <p:sp>
        <p:nvSpPr>
          <p:cNvPr id="239" name="Google Shape;239;p8"/>
          <p:cNvSpPr txBox="1"/>
          <p:nvPr>
            <p:ph idx="1" type="body"/>
          </p:nvPr>
        </p:nvSpPr>
        <p:spPr>
          <a:xfrm>
            <a:off x="529554" y="1671063"/>
            <a:ext cx="8596668" cy="3880773"/>
          </a:xfrm>
          <a:prstGeom prst="rect">
            <a:avLst/>
          </a:prstGeom>
          <a:noFill/>
          <a:ln>
            <a:noFill/>
          </a:ln>
        </p:spPr>
        <p:txBody>
          <a:bodyPr anchorCtr="0" anchor="t" bIns="45700" lIns="91425" spcFirstLastPara="1" rIns="91425" wrap="square" tIns="45700">
            <a:noAutofit/>
          </a:bodyPr>
          <a:lstStyle/>
          <a:p>
            <a:pPr indent="-342891" lvl="0" marL="342891" rtl="0" algn="l">
              <a:lnSpc>
                <a:spcPct val="150000"/>
              </a:lnSpc>
              <a:spcBef>
                <a:spcPts val="0"/>
              </a:spcBef>
              <a:spcAft>
                <a:spcPts val="0"/>
              </a:spcAft>
              <a:buSzPts val="1600"/>
              <a:buChar char="►"/>
            </a:pPr>
            <a:r>
              <a:rPr lang="es-CL" sz="2000">
                <a:latin typeface="Arial"/>
                <a:ea typeface="Arial"/>
                <a:cs typeface="Arial"/>
                <a:sym typeface="Arial"/>
              </a:rPr>
              <a:t>Puede que la palabra wearable resulte un poco ajena a nuestro vocabulario diario, pero la realidad es que convivimos con ella cada vez más. Es un término que viene del idioma inglés y que significa, ni más ni menos, “vestible” o “ponible”. Por eso, cuando hablamos de dispositivos wearables nos referimos a los relojes, pulseras, auriculares, gafas, zapatillas, llaveros o cualquier otro accesorio o prenda de vestir que llevemos encima y que sea capaz de realizar alguna tarea adicional al tiempo que nos ofrece datos de nuestro interés, como estado de salud, rutinas, lugares, noticias, previsión meteorológica, entre otros.</a:t>
            </a:r>
            <a:endParaRPr sz="2000">
              <a:latin typeface="Arial"/>
              <a:ea typeface="Arial"/>
              <a:cs typeface="Arial"/>
              <a:sym typeface="Arial"/>
            </a:endParaRPr>
          </a:p>
        </p:txBody>
      </p:sp>
      <p:sp>
        <p:nvSpPr>
          <p:cNvPr id="240" name="Google Shape;240;p8"/>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9"/>
          <p:cNvSpPr txBox="1"/>
          <p:nvPr>
            <p:ph type="title"/>
          </p:nvPr>
        </p:nvSpPr>
        <p:spPr>
          <a:xfrm>
            <a:off x="677334" y="609599"/>
            <a:ext cx="2832483" cy="32439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s-CL"/>
              <a:t>¿Que tipos de dispositivos son los wearables?</a:t>
            </a:r>
            <a:endParaRPr b="1"/>
          </a:p>
        </p:txBody>
      </p:sp>
      <p:sp>
        <p:nvSpPr>
          <p:cNvPr id="246" name="Google Shape;246;p9"/>
          <p:cNvSpPr txBox="1"/>
          <p:nvPr>
            <p:ph idx="12" type="sldNum"/>
          </p:nvPr>
        </p:nvSpPr>
        <p:spPr>
          <a:xfrm>
            <a:off x="8590665" y="6041364"/>
            <a:ext cx="68333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pic>
        <p:nvPicPr>
          <p:cNvPr id="247" name="Google Shape;247;p9"/>
          <p:cNvPicPr preferRelativeResize="0"/>
          <p:nvPr/>
        </p:nvPicPr>
        <p:blipFill rotWithShape="1">
          <a:blip r:embed="rId3">
            <a:alphaModFix/>
          </a:blip>
          <a:srcRect b="0" l="0" r="0" t="0"/>
          <a:stretch/>
        </p:blipFill>
        <p:spPr>
          <a:xfrm>
            <a:off x="3826141" y="577532"/>
            <a:ext cx="6044711" cy="58289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2021-04-27T15:34:38Z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