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0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5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25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0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6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8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6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2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6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9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F451-CCE5-491D-A1F9-6C646F79FA7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56C6-A3E9-4005-86EC-B72B36CD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0516A-6695-B383-1103-AA5A58824B85}"/>
              </a:ext>
            </a:extLst>
          </p:cNvPr>
          <p:cNvSpPr txBox="1"/>
          <p:nvPr/>
        </p:nvSpPr>
        <p:spPr>
          <a:xfrm>
            <a:off x="2867487" y="2547891"/>
            <a:ext cx="691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JHUB HACKATHON</a:t>
            </a:r>
          </a:p>
        </p:txBody>
      </p:sp>
    </p:spTree>
    <p:extLst>
      <p:ext uri="{BB962C8B-B14F-4D97-AF65-F5344CB8AC3E}">
        <p14:creationId xmlns:p14="http://schemas.microsoft.com/office/powerpoint/2010/main" val="40898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E1F603A-7C23-209B-C6EE-5822DA270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80" y="2423160"/>
            <a:ext cx="3345180" cy="3345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74B98-F256-E398-9E48-8F391375DF9D}"/>
              </a:ext>
            </a:extLst>
          </p:cNvPr>
          <p:cNvSpPr txBox="1"/>
          <p:nvPr/>
        </p:nvSpPr>
        <p:spPr>
          <a:xfrm>
            <a:off x="4907280" y="1089660"/>
            <a:ext cx="2735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679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F4EB0-03A9-4EA3-A885-A2A1A96C977A}"/>
              </a:ext>
            </a:extLst>
          </p:cNvPr>
          <p:cNvSpPr/>
          <p:nvPr/>
        </p:nvSpPr>
        <p:spPr>
          <a:xfrm>
            <a:off x="1909118" y="224135"/>
            <a:ext cx="818326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DRIVER DROWSINESS 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DETECTION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5D69-A937-4A7D-B130-33D6D9A1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23400" r="2200" b="23000"/>
          <a:stretch/>
        </p:blipFill>
        <p:spPr>
          <a:xfrm>
            <a:off x="2398134" y="2052339"/>
            <a:ext cx="7205235" cy="39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93920-EBB2-4D7A-8024-6FF6EDCAABBB}"/>
              </a:ext>
            </a:extLst>
          </p:cNvPr>
          <p:cNvSpPr/>
          <p:nvPr/>
        </p:nvSpPr>
        <p:spPr>
          <a:xfrm>
            <a:off x="4176053" y="671810"/>
            <a:ext cx="3839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DEB28-AA25-4B5E-8A3E-62C02255A45C}"/>
              </a:ext>
            </a:extLst>
          </p:cNvPr>
          <p:cNvSpPr txBox="1"/>
          <p:nvPr/>
        </p:nvSpPr>
        <p:spPr>
          <a:xfrm>
            <a:off x="1838325" y="2114550"/>
            <a:ext cx="8439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rial" panose="020B0604020202020204" pitchFamily="34" charset="0"/>
              </a:rPr>
              <a:t>21 percent of all fatal accidents are due to drowsy driving.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rial" panose="020B0604020202020204" pitchFamily="34" charset="0"/>
              </a:rPr>
              <a:t>60 percent of adult drivers or about 168 million people have driven a vehicle while feeling drowsy in year 2021.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rial" panose="020B0604020202020204" pitchFamily="34" charset="0"/>
              </a:rPr>
              <a:t>Each year, drowsy driving accounts for about 100,000 crashes, 71,000 injuries, and 1,550 fatalities, according to the National Safety Council (NSC).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25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D8ACD-3991-4D60-961F-43EEBA0578B4}"/>
              </a:ext>
            </a:extLst>
          </p:cNvPr>
          <p:cNvSpPr/>
          <p:nvPr/>
        </p:nvSpPr>
        <p:spPr>
          <a:xfrm>
            <a:off x="3390580" y="481310"/>
            <a:ext cx="541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 MOTIVE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363F7-200A-4429-B5FE-9599CF432C99}"/>
              </a:ext>
            </a:extLst>
          </p:cNvPr>
          <p:cNvSpPr txBox="1"/>
          <p:nvPr/>
        </p:nvSpPr>
        <p:spPr>
          <a:xfrm>
            <a:off x="6496050" y="1943100"/>
            <a:ext cx="4429125" cy="259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 reduce the number of accidents caused due to drowsiness of driver.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B6E9C-087D-4672-9823-02B5F2077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23237"/>
          <a:stretch/>
        </p:blipFill>
        <p:spPr>
          <a:xfrm>
            <a:off x="1376042" y="2081212"/>
            <a:ext cx="4585621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00F80-C34F-4365-A99D-5A4597E17A92}"/>
              </a:ext>
            </a:extLst>
          </p:cNvPr>
          <p:cNvSpPr/>
          <p:nvPr/>
        </p:nvSpPr>
        <p:spPr>
          <a:xfrm>
            <a:off x="5105985" y="652760"/>
            <a:ext cx="1980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5CE74-004C-47D6-B5C8-9018C3345C0B}"/>
              </a:ext>
            </a:extLst>
          </p:cNvPr>
          <p:cNvSpPr txBox="1"/>
          <p:nvPr/>
        </p:nvSpPr>
        <p:spPr>
          <a:xfrm>
            <a:off x="1952625" y="1933575"/>
            <a:ext cx="87153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Buzzer sound produced while drowsiness is detected in driver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Snap of the drowsy driver is sent to the respective authority for further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The location and time of driver </a:t>
            </a:r>
            <a:r>
              <a:rPr lang="en-US" sz="2600"/>
              <a:t>is recorded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911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CA9D4F8-9F22-4B00-8ED1-73C173C5505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11604"/>
          <a:stretch/>
        </p:blipFill>
        <p:spPr>
          <a:xfrm>
            <a:off x="-37276" y="0"/>
            <a:ext cx="122665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2F004-2CBD-48E8-B998-7C3375B1E473}"/>
              </a:ext>
            </a:extLst>
          </p:cNvPr>
          <p:cNvSpPr txBox="1"/>
          <p:nvPr/>
        </p:nvSpPr>
        <p:spPr>
          <a:xfrm>
            <a:off x="5811074" y="2105710"/>
            <a:ext cx="638092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DC668"/>
                </a:solidFill>
                <a:latin typeface="Algerian" panose="04020705040A02060702" pitchFamily="82" charset="0"/>
              </a:rPr>
              <a:t>THANK YOU</a:t>
            </a:r>
          </a:p>
          <a:p>
            <a:endParaRPr lang="en-US" sz="6000" dirty="0">
              <a:solidFill>
                <a:srgbClr val="DDC668"/>
              </a:solidFill>
              <a:latin typeface="Algerian" panose="04020705040A02060702" pitchFamily="82" charset="0"/>
            </a:endParaRPr>
          </a:p>
          <a:p>
            <a:r>
              <a:rPr lang="en-US" sz="6000" dirty="0">
                <a:solidFill>
                  <a:srgbClr val="DDC668"/>
                </a:solidFill>
                <a:latin typeface="Algerian" panose="04020705040A02060702" pitchFamily="82" charset="0"/>
              </a:rPr>
              <a:t>TEAM  OPTIMUS</a:t>
            </a:r>
            <a:endParaRPr lang="en-IN" sz="6000" dirty="0">
              <a:solidFill>
                <a:srgbClr val="DDC668"/>
              </a:solidFill>
              <a:latin typeface="Algerian" panose="04020705040A02060702" pitchFamily="82" charset="0"/>
            </a:endParaRPr>
          </a:p>
          <a:p>
            <a:endParaRPr lang="en-IN" sz="6000" dirty="0"/>
          </a:p>
          <a:p>
            <a:endParaRPr lang="en-US" sz="1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4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</TotalTime>
  <Words>118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krishna</dc:creator>
  <cp:lastModifiedBy>RUBEENA KHATUN</cp:lastModifiedBy>
  <cp:revision>4</cp:revision>
  <dcterms:created xsi:type="dcterms:W3CDTF">2022-03-23T05:53:51Z</dcterms:created>
  <dcterms:modified xsi:type="dcterms:W3CDTF">2022-06-04T05:54:36Z</dcterms:modified>
</cp:coreProperties>
</file>