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58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0D4D-7BF5-1CAC-D343-53B6104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BA569-8513-A940-999A-BEAFDB81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4987-E84B-DD28-4DE7-313A952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4A4D-AD10-5EBD-BD81-5BBCB69A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3C7F-D490-77AB-DC69-46AE92C9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FCD4-7826-45E5-CAAC-D2D724CE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BCCC-CDF5-4453-E7AC-88FD3DAC5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C25B-11B9-036F-BADF-9CE98B53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D579-D59F-11DD-098C-63611508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A1CB-81E1-361F-72C6-AE161F59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108ED-EF50-A941-172C-DCB0DFD98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A3CB8-78D2-FCDB-B7CC-671D31EC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C97E-356B-DB53-5C38-E3B59183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E5F5-3639-8C5F-F23D-990F226C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E4A1-61B4-4135-5134-3413410F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TH: Full page photo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Full page photo background – Fill the slide with your photo and crop to the slide dimensions (hold shift key when resizing to maintain proportion). </a:t>
            </a:r>
            <a:br>
              <a:rPr lang="en-US"/>
            </a:br>
            <a:r>
              <a:rPr lang="en-US"/>
              <a:t>NOTE: When using a full page photo slide layout, the PATH logo, which is part of the Slide Master, will be covered. You will need to copy the PATH logo </a:t>
            </a:r>
            <a:br>
              <a:rPr lang="en-US"/>
            </a:br>
            <a:r>
              <a:rPr lang="en-US"/>
              <a:t>                                                                                                            from the Slide Master and paste it on top of your placed photo in order for it to show. </a:t>
            </a:r>
          </a:p>
          <a:p>
            <a:pPr lvl="0"/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2034195"/>
            <a:ext cx="4175760" cy="2942844"/>
          </a:xfrm>
          <a:prstGeom prst="rect">
            <a:avLst/>
          </a:prstGeo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Call-out text – Arial 24 pt., black, dark grey, or white: This is a single thought you want to emphasize with a full-bleed image. Position this text box where appropriate. Text can be black, dark grey, or white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542AF01-48CA-4CCE-B7E9-D88D3548DDF5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8670-A41C-4000-B350-73C11F0DE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4601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E80-112B-CD91-CA90-F57C6DCA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F5C7-E9FB-A5F8-2AF6-20AD5D3B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EADB-B744-63DA-44A7-1F5E25B7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CD55-45FB-7388-D812-B4EAAB52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1B4E-2E1E-34DD-47C2-B6AF525A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9BAB-7C6E-FCBE-70E8-39426C09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F55ED-9839-EC2B-EFEF-427D452C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2B8D-2A09-5227-5CFE-4B0F6F18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1D30-5BEA-4ECB-3BCC-63342C78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9E54-3C0B-6679-B7F1-FBE49CD9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F33F-B692-19C2-7DD2-4620931D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390F-3521-3BB6-2B21-8FB6D996B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9A9F6-4A28-CFC1-442B-4F696039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DFA9-57BD-7429-6FEF-C75E3D86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85CC-0E80-A233-7030-33133109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D6B8-DE10-93C5-5E9B-2D1C14F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72FA-07D9-2E6A-FE14-8700079C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7A666-3CF1-1C97-9083-15E66E16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02D1-51C9-AAD2-B4F4-A18EA4647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9A505-C7E5-42CF-EE80-162531FC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9EE09-C648-F3B1-C707-A97F400A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16910-5870-669A-9184-A115B04C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5DE86-D5CE-1026-F477-C3E07E7C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29787-87FC-8717-FC7E-EDC1B89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9A0-61B8-A06C-2BA2-C41E81EE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CDB37-A9D1-9A99-AFCA-B597A3ED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9011-469D-2368-04D3-8A5E3E53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196C-8932-EBB6-E607-3AEEE49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AD8B4-920D-872F-7641-BEF7C265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B1816-B18A-8519-C2BB-086E32A0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A750C-7998-B241-E09D-4D82475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A05B-0329-2E1A-7DFD-521AACB2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317E-F660-4FAB-2631-AA933414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0B27-91D3-28C0-E5DE-64B1818B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2EBEA-82D0-CC9E-20A3-45546BA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83395-E44E-170A-B0C1-E05A2138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5FDA-1445-6672-54AA-5C09C8BB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6819-4D6E-DD9D-3CD5-DB8C748B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2414-C6D3-4332-A201-24B04A1E5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AA43D-673E-5494-3924-A8082420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E8B5-2311-A3AA-5041-DD4CA6F1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32158-E808-D364-2E33-597066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F072-CB3C-8D3E-07AC-60E9FCC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DB980-D6DE-A489-82CE-653D92AD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EF96-B407-55DB-8F2E-805E0FAE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B4CF-D3D0-1471-A803-7B3628062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F0E2-EC26-4ECA-B8D3-52C4C329A12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1DA0-C05B-F053-2532-85CB9BA4F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4E77-3505-7385-E94A-C8BE779EC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D30-7CB1-4141-ABF1-A1F10121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A5DB-7475-D9E9-0B14-B65305E2F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B3991-3A85-36B2-BAD6-4E3650A94A9F}"/>
              </a:ext>
            </a:extLst>
          </p:cNvPr>
          <p:cNvGrpSpPr/>
          <p:nvPr/>
        </p:nvGrpSpPr>
        <p:grpSpPr>
          <a:xfrm>
            <a:off x="715889" y="3255302"/>
            <a:ext cx="1729571" cy="1253238"/>
            <a:chOff x="713557" y="3253827"/>
            <a:chExt cx="1729571" cy="12532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6CD48D1-CFEC-3848-04E5-BFCC59330903}"/>
                </a:ext>
              </a:extLst>
            </p:cNvPr>
            <p:cNvGrpSpPr/>
            <p:nvPr/>
          </p:nvGrpSpPr>
          <p:grpSpPr>
            <a:xfrm>
              <a:off x="1458225" y="3712785"/>
              <a:ext cx="914400" cy="584488"/>
              <a:chOff x="28264" y="821636"/>
              <a:chExt cx="914400" cy="584488"/>
            </a:xfrm>
          </p:grpSpPr>
          <p:pic>
            <p:nvPicPr>
              <p:cNvPr id="68" name="Picture 67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F622F71F-2293-77A9-A22C-E4877FAFC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99" y="821636"/>
                <a:ext cx="404886" cy="404886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CBF354-978E-9282-464E-3D060D3EB99F}"/>
                  </a:ext>
                </a:extLst>
              </p:cNvPr>
              <p:cNvSpPr txBox="1"/>
              <p:nvPr/>
            </p:nvSpPr>
            <p:spPr>
              <a:xfrm>
                <a:off x="28264" y="120734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62C087D-26A1-8A9E-9DC9-1299EE803541}"/>
                </a:ext>
              </a:extLst>
            </p:cNvPr>
            <p:cNvGrpSpPr/>
            <p:nvPr/>
          </p:nvGrpSpPr>
          <p:grpSpPr>
            <a:xfrm>
              <a:off x="740424" y="3253827"/>
              <a:ext cx="914400" cy="584488"/>
              <a:chOff x="28264" y="821636"/>
              <a:chExt cx="914400" cy="584488"/>
            </a:xfrm>
          </p:grpSpPr>
          <p:pic>
            <p:nvPicPr>
              <p:cNvPr id="71" name="Picture 70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5A8358A1-4B44-5C28-F685-8987C4C38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99" y="821636"/>
                <a:ext cx="404886" cy="404886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2BA21D-3CFF-AB9C-0C35-E06CD0DFEB6E}"/>
                  </a:ext>
                </a:extLst>
              </p:cNvPr>
              <p:cNvSpPr txBox="1"/>
              <p:nvPr/>
            </p:nvSpPr>
            <p:spPr>
              <a:xfrm>
                <a:off x="28264" y="120734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02E7D28-9E3C-E1F4-09D5-027685609CAC}"/>
                </a:ext>
              </a:extLst>
            </p:cNvPr>
            <p:cNvGrpSpPr/>
            <p:nvPr/>
          </p:nvGrpSpPr>
          <p:grpSpPr>
            <a:xfrm>
              <a:off x="713557" y="3922577"/>
              <a:ext cx="914400" cy="584488"/>
              <a:chOff x="28264" y="821636"/>
              <a:chExt cx="914400" cy="584488"/>
            </a:xfrm>
          </p:grpSpPr>
          <p:pic>
            <p:nvPicPr>
              <p:cNvPr id="74" name="Picture 73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045F306B-2C76-2285-A323-90C83C429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99" y="821636"/>
                <a:ext cx="404886" cy="40488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909B16-0832-B9A3-CEB0-0C109D963329}"/>
                  </a:ext>
                </a:extLst>
              </p:cNvPr>
              <p:cNvSpPr txBox="1"/>
              <p:nvPr/>
            </p:nvSpPr>
            <p:spPr>
              <a:xfrm>
                <a:off x="28264" y="120734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407B760D-8894-6E3D-2AE1-18BF53C0A37A}"/>
                </a:ext>
              </a:extLst>
            </p:cNvPr>
            <p:cNvSpPr/>
            <p:nvPr/>
          </p:nvSpPr>
          <p:spPr>
            <a:xfrm>
              <a:off x="2086944" y="3509291"/>
              <a:ext cx="356184" cy="165629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9D500-8678-D093-F1D2-5D1C0BB6916E}"/>
              </a:ext>
            </a:extLst>
          </p:cNvPr>
          <p:cNvCxnSpPr>
            <a:cxnSpLocks/>
          </p:cNvCxnSpPr>
          <p:nvPr/>
        </p:nvCxnSpPr>
        <p:spPr>
          <a:xfrm>
            <a:off x="3556583" y="0"/>
            <a:ext cx="0" cy="685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F009DC-F8BA-30FC-B88F-D3C2E5B31077}"/>
              </a:ext>
            </a:extLst>
          </p:cNvPr>
          <p:cNvCxnSpPr>
            <a:cxnSpLocks/>
          </p:cNvCxnSpPr>
          <p:nvPr/>
        </p:nvCxnSpPr>
        <p:spPr>
          <a:xfrm>
            <a:off x="6480311" y="0"/>
            <a:ext cx="0" cy="685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2C17A-ED75-FE1B-FB3C-861EE6BCD1CB}"/>
              </a:ext>
            </a:extLst>
          </p:cNvPr>
          <p:cNvCxnSpPr>
            <a:cxnSpLocks/>
          </p:cNvCxnSpPr>
          <p:nvPr/>
        </p:nvCxnSpPr>
        <p:spPr>
          <a:xfrm>
            <a:off x="9364280" y="0"/>
            <a:ext cx="0" cy="685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8DB2A-E69B-C994-D4E5-3A7F257D7B73}"/>
              </a:ext>
            </a:extLst>
          </p:cNvPr>
          <p:cNvSpPr/>
          <p:nvPr/>
        </p:nvSpPr>
        <p:spPr>
          <a:xfrm>
            <a:off x="680972" y="0"/>
            <a:ext cx="2786969" cy="583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Pre-Mix</a:t>
            </a:r>
            <a:endParaRPr lang="en-IN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E207B-33AE-A4AE-A084-CD95DFFDFFAE}"/>
              </a:ext>
            </a:extLst>
          </p:cNvPr>
          <p:cNvSpPr/>
          <p:nvPr/>
        </p:nvSpPr>
        <p:spPr>
          <a:xfrm>
            <a:off x="3622840" y="0"/>
            <a:ext cx="2785339" cy="583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FRK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FDCF09-778B-A8FC-6164-3B40A6B4DDBA}"/>
              </a:ext>
            </a:extLst>
          </p:cNvPr>
          <p:cNvSpPr/>
          <p:nvPr/>
        </p:nvSpPr>
        <p:spPr>
          <a:xfrm>
            <a:off x="6528313" y="0"/>
            <a:ext cx="2786967" cy="583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Miller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37D92-1776-4A8A-D92B-546FED4C9657}"/>
              </a:ext>
            </a:extLst>
          </p:cNvPr>
          <p:cNvSpPr/>
          <p:nvPr/>
        </p:nvSpPr>
        <p:spPr>
          <a:xfrm>
            <a:off x="9404036" y="0"/>
            <a:ext cx="2774710" cy="583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Warehouse</a:t>
            </a:r>
            <a:endParaRPr lang="en-IN" sz="2400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3B5309-E6E4-046B-F55C-8C61430C8C34}"/>
              </a:ext>
            </a:extLst>
          </p:cNvPr>
          <p:cNvGrpSpPr/>
          <p:nvPr/>
        </p:nvGrpSpPr>
        <p:grpSpPr>
          <a:xfrm>
            <a:off x="2448382" y="3458847"/>
            <a:ext cx="914400" cy="684776"/>
            <a:chOff x="927986" y="1967065"/>
            <a:chExt cx="914400" cy="684776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AB3B501-3A2D-6AF8-42BC-0F6B5D55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27" y="1967065"/>
              <a:ext cx="485993" cy="48599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4D992-6D8C-889E-D7E5-B6BF822DBAC8}"/>
                </a:ext>
              </a:extLst>
            </p:cNvPr>
            <p:cNvSpPr txBox="1"/>
            <p:nvPr/>
          </p:nvSpPr>
          <p:spPr>
            <a:xfrm>
              <a:off x="927986" y="2453058"/>
              <a:ext cx="914400" cy="198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Manufacturing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34DDA7-B1B8-4326-62D1-BDE4E5E797C5}"/>
              </a:ext>
            </a:extLst>
          </p:cNvPr>
          <p:cNvGrpSpPr/>
          <p:nvPr/>
        </p:nvGrpSpPr>
        <p:grpSpPr>
          <a:xfrm>
            <a:off x="779206" y="1022745"/>
            <a:ext cx="1852127" cy="590794"/>
            <a:chOff x="779312" y="1024251"/>
            <a:chExt cx="1852127" cy="59079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AE96D9-9B23-6307-62A6-840710867E55}"/>
                </a:ext>
              </a:extLst>
            </p:cNvPr>
            <p:cNvGrpSpPr/>
            <p:nvPr/>
          </p:nvGrpSpPr>
          <p:grpSpPr>
            <a:xfrm>
              <a:off x="779312" y="1030557"/>
              <a:ext cx="914400" cy="584488"/>
              <a:chOff x="-11492" y="901148"/>
              <a:chExt cx="914400" cy="584488"/>
            </a:xfrm>
          </p:grpSpPr>
          <p:pic>
            <p:nvPicPr>
              <p:cNvPr id="41" name="Picture 40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E25DAD0C-37B1-5E9C-BC6E-3DE04F13B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543" y="901148"/>
                <a:ext cx="404886" cy="404886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9E789F-2C1B-ED97-26FE-79285EFEE469}"/>
                  </a:ext>
                </a:extLst>
              </p:cNvPr>
              <p:cNvSpPr txBox="1"/>
              <p:nvPr/>
            </p:nvSpPr>
            <p:spPr>
              <a:xfrm>
                <a:off x="-11492" y="1286853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5DA31C-047E-53FD-BCEE-A977FD563C61}"/>
                </a:ext>
              </a:extLst>
            </p:cNvPr>
            <p:cNvGrpSpPr/>
            <p:nvPr/>
          </p:nvGrpSpPr>
          <p:grpSpPr>
            <a:xfrm>
              <a:off x="1717039" y="1024251"/>
              <a:ext cx="914400" cy="584488"/>
              <a:chOff x="147532" y="1113174"/>
              <a:chExt cx="914400" cy="584488"/>
            </a:xfrm>
          </p:grpSpPr>
          <p:pic>
            <p:nvPicPr>
              <p:cNvPr id="44" name="Picture 43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3B4C1311-163F-4798-C61A-0E4A3FAF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567" y="1113174"/>
                <a:ext cx="404886" cy="404886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C8CD2C-BB93-6E82-B049-89C6E18378A5}"/>
                  </a:ext>
                </a:extLst>
              </p:cNvPr>
              <p:cNvSpPr txBox="1"/>
              <p:nvPr/>
            </p:nvSpPr>
            <p:spPr>
              <a:xfrm>
                <a:off x="147532" y="1498879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5554D5-BD27-7ACC-0281-F4B58991D8DF}"/>
              </a:ext>
            </a:extLst>
          </p:cNvPr>
          <p:cNvCxnSpPr>
            <a:cxnSpLocks/>
          </p:cNvCxnSpPr>
          <p:nvPr/>
        </p:nvCxnSpPr>
        <p:spPr>
          <a:xfrm>
            <a:off x="680972" y="0"/>
            <a:ext cx="0" cy="685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8DBB4B-1026-4598-A59C-843D579324D3}"/>
              </a:ext>
            </a:extLst>
          </p:cNvPr>
          <p:cNvSpPr txBox="1"/>
          <p:nvPr/>
        </p:nvSpPr>
        <p:spPr>
          <a:xfrm rot="16200000">
            <a:off x="-49785" y="939118"/>
            <a:ext cx="863463" cy="435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RECEIVING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5A371-54E1-A3FC-81A0-94E4BF781CEC}"/>
              </a:ext>
            </a:extLst>
          </p:cNvPr>
          <p:cNvSpPr txBox="1"/>
          <p:nvPr/>
        </p:nvSpPr>
        <p:spPr>
          <a:xfrm rot="16200000">
            <a:off x="-328125" y="2075909"/>
            <a:ext cx="1301295" cy="255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ACCEPTANCE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F7E5B8-6161-3158-E6CD-3478DF1EA6DD}"/>
              </a:ext>
            </a:extLst>
          </p:cNvPr>
          <p:cNvSpPr txBox="1"/>
          <p:nvPr/>
        </p:nvSpPr>
        <p:spPr>
          <a:xfrm rot="16200000">
            <a:off x="-476236" y="3590039"/>
            <a:ext cx="1637519" cy="302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MANUFACTURING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0AEA37-9C11-A29D-51BA-7A2626DCC806}"/>
              </a:ext>
            </a:extLst>
          </p:cNvPr>
          <p:cNvSpPr txBox="1"/>
          <p:nvPr/>
        </p:nvSpPr>
        <p:spPr>
          <a:xfrm rot="16200000">
            <a:off x="85970" y="4994595"/>
            <a:ext cx="578926" cy="3102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TEST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613A5F-D351-67DE-4B2E-F9B0F061B753}"/>
              </a:ext>
            </a:extLst>
          </p:cNvPr>
          <p:cNvSpPr txBox="1"/>
          <p:nvPr/>
        </p:nvSpPr>
        <p:spPr>
          <a:xfrm rot="16200000">
            <a:off x="-33947" y="6220711"/>
            <a:ext cx="818760" cy="3102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DISPATCH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23C077-8EC7-AA70-7120-9F0B8841CA7F}"/>
              </a:ext>
            </a:extLst>
          </p:cNvPr>
          <p:cNvCxnSpPr>
            <a:cxnSpLocks/>
          </p:cNvCxnSpPr>
          <p:nvPr/>
        </p:nvCxnSpPr>
        <p:spPr>
          <a:xfrm flipH="1">
            <a:off x="3936" y="1697228"/>
            <a:ext cx="1218806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9B7D05-8642-F2C2-7A97-EA33E6C2A96F}"/>
              </a:ext>
            </a:extLst>
          </p:cNvPr>
          <p:cNvCxnSpPr>
            <a:cxnSpLocks/>
          </p:cNvCxnSpPr>
          <p:nvPr/>
        </p:nvCxnSpPr>
        <p:spPr>
          <a:xfrm flipH="1">
            <a:off x="-9318" y="3043308"/>
            <a:ext cx="1218806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4AEAB38-4DC1-F3F8-DB98-90C6A12566D2}"/>
              </a:ext>
            </a:extLst>
          </p:cNvPr>
          <p:cNvCxnSpPr>
            <a:cxnSpLocks/>
          </p:cNvCxnSpPr>
          <p:nvPr/>
        </p:nvCxnSpPr>
        <p:spPr>
          <a:xfrm flipH="1">
            <a:off x="-9318" y="4674748"/>
            <a:ext cx="1218806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AE6D71-CA94-E17D-BF30-CBCC53EB3B80}"/>
              </a:ext>
            </a:extLst>
          </p:cNvPr>
          <p:cNvCxnSpPr>
            <a:cxnSpLocks/>
          </p:cNvCxnSpPr>
          <p:nvPr/>
        </p:nvCxnSpPr>
        <p:spPr>
          <a:xfrm flipH="1">
            <a:off x="-9318" y="5966478"/>
            <a:ext cx="1218806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9652010-4265-B9EF-5C2D-FCF687A9A4A6}"/>
              </a:ext>
            </a:extLst>
          </p:cNvPr>
          <p:cNvGrpSpPr/>
          <p:nvPr/>
        </p:nvGrpSpPr>
        <p:grpSpPr>
          <a:xfrm>
            <a:off x="1105897" y="6042208"/>
            <a:ext cx="2010400" cy="851560"/>
            <a:chOff x="1105897" y="6042208"/>
            <a:chExt cx="2010400" cy="8515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BB661FD-48D5-6B2E-AD1D-A33DFF3AD87B}"/>
                </a:ext>
              </a:extLst>
            </p:cNvPr>
            <p:cNvGrpSpPr/>
            <p:nvPr/>
          </p:nvGrpSpPr>
          <p:grpSpPr>
            <a:xfrm>
              <a:off x="1105897" y="6075518"/>
              <a:ext cx="914400" cy="818250"/>
              <a:chOff x="4349246" y="3741177"/>
              <a:chExt cx="914400" cy="818250"/>
            </a:xfrm>
          </p:grpSpPr>
          <p:pic>
            <p:nvPicPr>
              <p:cNvPr id="6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14FB2FE0-3E1B-092C-2ABE-C60138D0F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3568" y="3741177"/>
                <a:ext cx="583097" cy="58309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193C09-C122-88B5-8C40-8080D4A0AAFD}"/>
                  </a:ext>
                </a:extLst>
              </p:cNvPr>
              <p:cNvSpPr txBox="1"/>
              <p:nvPr/>
            </p:nvSpPr>
            <p:spPr>
              <a:xfrm>
                <a:off x="4349246" y="4360644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EEBD81E-AE90-AEFF-64BB-137D161AD52D}"/>
                </a:ext>
              </a:extLst>
            </p:cNvPr>
            <p:cNvGrpSpPr/>
            <p:nvPr/>
          </p:nvGrpSpPr>
          <p:grpSpPr>
            <a:xfrm>
              <a:off x="2201897" y="6042208"/>
              <a:ext cx="914400" cy="815792"/>
              <a:chOff x="4350525" y="3741177"/>
              <a:chExt cx="914400" cy="815792"/>
            </a:xfrm>
          </p:grpSpPr>
          <p:pic>
            <p:nvPicPr>
              <p:cNvPr id="77" name="Picture 76" descr="Logo&#10;&#10;Description automatically generated">
                <a:extLst>
                  <a:ext uri="{FF2B5EF4-FFF2-40B4-BE49-F238E27FC236}">
                    <a16:creationId xmlns:a16="http://schemas.microsoft.com/office/drawing/2014/main" id="{A4A30666-7502-512D-8D00-6F561905D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3568" y="3741177"/>
                <a:ext cx="583097" cy="583097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6475896-E064-7CB4-E90C-8C02B30ED9D1}"/>
                  </a:ext>
                </a:extLst>
              </p:cNvPr>
              <p:cNvSpPr txBox="1"/>
              <p:nvPr/>
            </p:nvSpPr>
            <p:spPr>
              <a:xfrm>
                <a:off x="4350525" y="4358186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E3F4D0-CF6B-640C-93E6-CAB270511083}"/>
              </a:ext>
            </a:extLst>
          </p:cNvPr>
          <p:cNvGrpSpPr/>
          <p:nvPr/>
        </p:nvGrpSpPr>
        <p:grpSpPr>
          <a:xfrm>
            <a:off x="2593559" y="4808686"/>
            <a:ext cx="788941" cy="683337"/>
            <a:chOff x="3892046" y="2210061"/>
            <a:chExt cx="914400" cy="793579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3834C1B-4A32-A1C2-DCE4-EB39BDC5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088" y="2210061"/>
              <a:ext cx="673201" cy="55842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C9B0D-3AC7-3788-3EAE-AAE4F93B8EEB}"/>
                </a:ext>
              </a:extLst>
            </p:cNvPr>
            <p:cNvSpPr txBox="1"/>
            <p:nvPr/>
          </p:nvSpPr>
          <p:spPr>
            <a:xfrm>
              <a:off x="3892046" y="2835965"/>
              <a:ext cx="914400" cy="1676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Rejected LOT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A6552C-688C-01A3-9A72-BEC4287EBE47}"/>
              </a:ext>
            </a:extLst>
          </p:cNvPr>
          <p:cNvGrpSpPr/>
          <p:nvPr/>
        </p:nvGrpSpPr>
        <p:grpSpPr>
          <a:xfrm>
            <a:off x="694785" y="4909325"/>
            <a:ext cx="914400" cy="781879"/>
            <a:chOff x="279919" y="4008055"/>
            <a:chExt cx="914400" cy="781879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F3391BF-6FC0-E8ED-A034-97ABF856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06" y="4008055"/>
              <a:ext cx="634626" cy="58309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D4230D-8445-27A6-F334-38B71CCCD974}"/>
                </a:ext>
              </a:extLst>
            </p:cNvPr>
            <p:cNvSpPr txBox="1"/>
            <p:nvPr/>
          </p:nvSpPr>
          <p:spPr>
            <a:xfrm>
              <a:off x="279919" y="4591151"/>
              <a:ext cx="914400" cy="198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Lab Test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pic>
        <p:nvPicPr>
          <p:cNvPr id="59" name="Picture 58" descr="A red circle with a thumb down symbol&#10;&#10;Description automatically generated with low confidence">
            <a:extLst>
              <a:ext uri="{FF2B5EF4-FFF2-40B4-BE49-F238E27FC236}">
                <a16:creationId xmlns:a16="http://schemas.microsoft.com/office/drawing/2014/main" id="{1A9CC774-82A5-4B16-45CA-26B8BF69A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12" y="4717166"/>
            <a:ext cx="610391" cy="583097"/>
          </a:xfrm>
          <a:prstGeom prst="rect">
            <a:avLst/>
          </a:prstGeom>
        </p:spPr>
      </p:pic>
      <p:pic>
        <p:nvPicPr>
          <p:cNvPr id="61" name="Picture 60" descr="A green circle with a white thumb up symbol&#10;&#10;Description automatically generated with low confidence">
            <a:extLst>
              <a:ext uri="{FF2B5EF4-FFF2-40B4-BE49-F238E27FC236}">
                <a16:creationId xmlns:a16="http://schemas.microsoft.com/office/drawing/2014/main" id="{0FB5FE05-7B11-9FAE-ADBB-4E3E565AD6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88" y="5340962"/>
            <a:ext cx="593022" cy="583097"/>
          </a:xfrm>
          <a:prstGeom prst="rect">
            <a:avLst/>
          </a:prstGeom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DE9084BC-C5AE-8E86-E56B-48B4E62C395B}"/>
              </a:ext>
            </a:extLst>
          </p:cNvPr>
          <p:cNvSpPr/>
          <p:nvPr/>
        </p:nvSpPr>
        <p:spPr>
          <a:xfrm>
            <a:off x="2237375" y="5013989"/>
            <a:ext cx="356184" cy="16562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Bent 79">
            <a:extLst>
              <a:ext uri="{FF2B5EF4-FFF2-40B4-BE49-F238E27FC236}">
                <a16:creationId xmlns:a16="http://schemas.microsoft.com/office/drawing/2014/main" id="{0A60B97F-DF6C-2AB2-8589-3DCF8EB0DA05}"/>
              </a:ext>
            </a:extLst>
          </p:cNvPr>
          <p:cNvSpPr/>
          <p:nvPr/>
        </p:nvSpPr>
        <p:spPr>
          <a:xfrm rot="5400000">
            <a:off x="2399035" y="5466255"/>
            <a:ext cx="344610" cy="583097"/>
          </a:xfrm>
          <a:prstGeom prst="ben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51DA9F-D663-8EF2-FB54-57474E79BE10}"/>
              </a:ext>
            </a:extLst>
          </p:cNvPr>
          <p:cNvGrpSpPr/>
          <p:nvPr/>
        </p:nvGrpSpPr>
        <p:grpSpPr>
          <a:xfrm>
            <a:off x="5332350" y="3444645"/>
            <a:ext cx="914400" cy="684776"/>
            <a:chOff x="927986" y="1967065"/>
            <a:chExt cx="914400" cy="684776"/>
          </a:xfrm>
        </p:grpSpPr>
        <p:pic>
          <p:nvPicPr>
            <p:cNvPr id="86" name="Picture 85" descr="Icon&#10;&#10;Description automatically generated">
              <a:extLst>
                <a:ext uri="{FF2B5EF4-FFF2-40B4-BE49-F238E27FC236}">
                  <a16:creationId xmlns:a16="http://schemas.microsoft.com/office/drawing/2014/main" id="{05B5E76E-C382-6D69-3203-07F4F9685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27" y="1967065"/>
              <a:ext cx="485993" cy="4859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55BCE7-22C2-FF89-C78C-F19616A47A2D}"/>
                </a:ext>
              </a:extLst>
            </p:cNvPr>
            <p:cNvSpPr txBox="1"/>
            <p:nvPr/>
          </p:nvSpPr>
          <p:spPr>
            <a:xfrm>
              <a:off x="927986" y="2453058"/>
              <a:ext cx="914400" cy="198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Manufacturing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17073C8-A5EA-6366-B7C5-DCCE7FC62F5D}"/>
              </a:ext>
            </a:extLst>
          </p:cNvPr>
          <p:cNvGrpSpPr/>
          <p:nvPr/>
        </p:nvGrpSpPr>
        <p:grpSpPr>
          <a:xfrm>
            <a:off x="5489184" y="4840957"/>
            <a:ext cx="788941" cy="683337"/>
            <a:chOff x="5489184" y="4840957"/>
            <a:chExt cx="788941" cy="683337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F8374106-25C1-FAA0-2FB9-E8F9013F3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679" y="4840957"/>
              <a:ext cx="580835" cy="48085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8A98380-4509-76DD-AAEA-7778C51EA5C1}"/>
                </a:ext>
              </a:extLst>
            </p:cNvPr>
            <p:cNvSpPr txBox="1"/>
            <p:nvPr/>
          </p:nvSpPr>
          <p:spPr>
            <a:xfrm>
              <a:off x="5489184" y="5379912"/>
              <a:ext cx="788941" cy="144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Rejected LOT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5CB03F-B173-1BDD-182F-1699547ADBD2}"/>
              </a:ext>
            </a:extLst>
          </p:cNvPr>
          <p:cNvGrpSpPr/>
          <p:nvPr/>
        </p:nvGrpSpPr>
        <p:grpSpPr>
          <a:xfrm>
            <a:off x="3590410" y="4941596"/>
            <a:ext cx="914400" cy="781879"/>
            <a:chOff x="279919" y="4008055"/>
            <a:chExt cx="914400" cy="781879"/>
          </a:xfrm>
        </p:grpSpPr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7AF336D-0F31-F5AF-1C2F-E10F56C7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06" y="4008055"/>
              <a:ext cx="634626" cy="58309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B9764D-8F9A-0EA8-2C85-5F6515E998B8}"/>
                </a:ext>
              </a:extLst>
            </p:cNvPr>
            <p:cNvSpPr txBox="1"/>
            <p:nvPr/>
          </p:nvSpPr>
          <p:spPr>
            <a:xfrm>
              <a:off x="279919" y="4591151"/>
              <a:ext cx="914400" cy="198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Lab Test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pic>
        <p:nvPicPr>
          <p:cNvPr id="98" name="Picture 97" descr="A red circle with a thumb down symbol&#10;&#10;Description automatically generated with low confidence">
            <a:extLst>
              <a:ext uri="{FF2B5EF4-FFF2-40B4-BE49-F238E27FC236}">
                <a16:creationId xmlns:a16="http://schemas.microsoft.com/office/drawing/2014/main" id="{260FF327-CA41-3057-3117-03F9384EED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37" y="4749437"/>
            <a:ext cx="610391" cy="583097"/>
          </a:xfrm>
          <a:prstGeom prst="rect">
            <a:avLst/>
          </a:prstGeom>
        </p:spPr>
      </p:pic>
      <p:pic>
        <p:nvPicPr>
          <p:cNvPr id="99" name="Picture 98" descr="A green circle with a white thumb up symbol&#10;&#10;Description automatically generated with low confidence">
            <a:extLst>
              <a:ext uri="{FF2B5EF4-FFF2-40B4-BE49-F238E27FC236}">
                <a16:creationId xmlns:a16="http://schemas.microsoft.com/office/drawing/2014/main" id="{2CBE5C14-A6DD-F164-8C84-25D28709D0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13" y="5373233"/>
            <a:ext cx="593022" cy="583097"/>
          </a:xfrm>
          <a:prstGeom prst="rect">
            <a:avLst/>
          </a:prstGeom>
        </p:spPr>
      </p:pic>
      <p:sp>
        <p:nvSpPr>
          <p:cNvPr id="95" name="Arrow: Right 94">
            <a:extLst>
              <a:ext uri="{FF2B5EF4-FFF2-40B4-BE49-F238E27FC236}">
                <a16:creationId xmlns:a16="http://schemas.microsoft.com/office/drawing/2014/main" id="{6DE155F6-BC0D-2F8A-1F8D-CBDFDAF2590F}"/>
              </a:ext>
            </a:extLst>
          </p:cNvPr>
          <p:cNvSpPr/>
          <p:nvPr/>
        </p:nvSpPr>
        <p:spPr>
          <a:xfrm>
            <a:off x="5133000" y="5046260"/>
            <a:ext cx="356184" cy="16562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Bent 95">
            <a:extLst>
              <a:ext uri="{FF2B5EF4-FFF2-40B4-BE49-F238E27FC236}">
                <a16:creationId xmlns:a16="http://schemas.microsoft.com/office/drawing/2014/main" id="{FAA6B912-F4AD-CAF3-30CF-A30C7650AFCB}"/>
              </a:ext>
            </a:extLst>
          </p:cNvPr>
          <p:cNvSpPr/>
          <p:nvPr/>
        </p:nvSpPr>
        <p:spPr>
          <a:xfrm rot="5400000">
            <a:off x="5294660" y="5498525"/>
            <a:ext cx="344610" cy="583097"/>
          </a:xfrm>
          <a:prstGeom prst="ben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36B809-50DA-70A1-D33C-196F2F38A0A0}"/>
              </a:ext>
            </a:extLst>
          </p:cNvPr>
          <p:cNvGrpSpPr/>
          <p:nvPr/>
        </p:nvGrpSpPr>
        <p:grpSpPr>
          <a:xfrm>
            <a:off x="3613726" y="642047"/>
            <a:ext cx="2839183" cy="896745"/>
            <a:chOff x="3613726" y="642047"/>
            <a:chExt cx="2839183" cy="89674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D62B40F-39C0-3D18-F282-19A12BC9090B}"/>
                </a:ext>
              </a:extLst>
            </p:cNvPr>
            <p:cNvGrpSpPr/>
            <p:nvPr/>
          </p:nvGrpSpPr>
          <p:grpSpPr>
            <a:xfrm>
              <a:off x="4655632" y="642047"/>
              <a:ext cx="914400" cy="832068"/>
              <a:chOff x="5622161" y="802995"/>
              <a:chExt cx="914400" cy="832068"/>
            </a:xfrm>
          </p:grpSpPr>
          <p:pic>
            <p:nvPicPr>
              <p:cNvPr id="113" name="Picture 112" descr="A picture containing clipart, cartoon, creativity, illustration&#10;&#10;Description automatically generated">
                <a:extLst>
                  <a:ext uri="{FF2B5EF4-FFF2-40B4-BE49-F238E27FC236}">
                    <a16:creationId xmlns:a16="http://schemas.microsoft.com/office/drawing/2014/main" id="{BED15E05-DB33-155B-12A0-1FD6F8113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5028" y="802995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85923AF-D46F-3A06-4D61-37A2B6E05E44}"/>
                  </a:ext>
                </a:extLst>
              </p:cNvPr>
              <p:cNvSpPr txBox="1"/>
              <p:nvPr/>
            </p:nvSpPr>
            <p:spPr>
              <a:xfrm>
                <a:off x="5622161" y="1436280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Rice Flour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56DAC83-25CD-8707-437A-C06FE87410AF}"/>
                </a:ext>
              </a:extLst>
            </p:cNvPr>
            <p:cNvGrpSpPr/>
            <p:nvPr/>
          </p:nvGrpSpPr>
          <p:grpSpPr>
            <a:xfrm>
              <a:off x="3613726" y="746286"/>
              <a:ext cx="914400" cy="792506"/>
              <a:chOff x="3613726" y="746286"/>
              <a:chExt cx="914400" cy="792506"/>
            </a:xfrm>
          </p:grpSpPr>
          <p:pic>
            <p:nvPicPr>
              <p:cNvPr id="116" name="Picture 115" descr="Logo&#10;&#10;Description automatically generated">
                <a:extLst>
                  <a:ext uri="{FF2B5EF4-FFF2-40B4-BE49-F238E27FC236}">
                    <a16:creationId xmlns:a16="http://schemas.microsoft.com/office/drawing/2014/main" id="{D2CD04CD-422B-1869-D0F0-1AE81DA79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1759" y="746286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F928441-9861-FAFB-B729-EB7FF45DF115}"/>
                  </a:ext>
                </a:extLst>
              </p:cNvPr>
              <p:cNvSpPr txBox="1"/>
              <p:nvPr/>
            </p:nvSpPr>
            <p:spPr>
              <a:xfrm>
                <a:off x="3613726" y="1340009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54DC76E-92A3-D980-5CDD-EB7A0C4A9B34}"/>
                </a:ext>
              </a:extLst>
            </p:cNvPr>
            <p:cNvGrpSpPr/>
            <p:nvPr/>
          </p:nvGrpSpPr>
          <p:grpSpPr>
            <a:xfrm>
              <a:off x="5538509" y="738514"/>
              <a:ext cx="914400" cy="792506"/>
              <a:chOff x="3626978" y="746286"/>
              <a:chExt cx="914400" cy="792506"/>
            </a:xfrm>
          </p:grpSpPr>
          <p:pic>
            <p:nvPicPr>
              <p:cNvPr id="120" name="Picture 119" descr="Logo&#10;&#10;Description automatically generated">
                <a:extLst>
                  <a:ext uri="{FF2B5EF4-FFF2-40B4-BE49-F238E27FC236}">
                    <a16:creationId xmlns:a16="http://schemas.microsoft.com/office/drawing/2014/main" id="{B09162A6-0743-B331-C140-EC89AB011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1759" y="746286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AA6AB1A-E2C5-C973-BCE5-478C7D13B450}"/>
                  </a:ext>
                </a:extLst>
              </p:cNvPr>
              <p:cNvSpPr txBox="1"/>
              <p:nvPr/>
            </p:nvSpPr>
            <p:spPr>
              <a:xfrm>
                <a:off x="3626978" y="1340009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25E1BC4-F8EC-42F0-D1C4-F8E6AAAD5882}"/>
              </a:ext>
            </a:extLst>
          </p:cNvPr>
          <p:cNvGrpSpPr/>
          <p:nvPr/>
        </p:nvGrpSpPr>
        <p:grpSpPr>
          <a:xfrm>
            <a:off x="4728499" y="640832"/>
            <a:ext cx="1507888" cy="679564"/>
            <a:chOff x="4728499" y="642047"/>
            <a:chExt cx="1507888" cy="679564"/>
          </a:xfrm>
        </p:grpSpPr>
        <p:pic>
          <p:nvPicPr>
            <p:cNvPr id="135" name="Picture 134" descr="A picture containing clipart, cartoon, creativity, illustration&#10;&#10;Description automatically generated">
              <a:extLst>
                <a:ext uri="{FF2B5EF4-FFF2-40B4-BE49-F238E27FC236}">
                  <a16:creationId xmlns:a16="http://schemas.microsoft.com/office/drawing/2014/main" id="{0E3FD635-02B3-AEED-67E8-91C077EA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499" y="642047"/>
              <a:ext cx="583097" cy="583097"/>
            </a:xfrm>
            <a:prstGeom prst="rect">
              <a:avLst/>
            </a:prstGeom>
          </p:spPr>
        </p:pic>
        <p:pic>
          <p:nvPicPr>
            <p:cNvPr id="131" name="Picture 130" descr="Logo&#10;&#10;Description automatically generated">
              <a:extLst>
                <a:ext uri="{FF2B5EF4-FFF2-40B4-BE49-F238E27FC236}">
                  <a16:creationId xmlns:a16="http://schemas.microsoft.com/office/drawing/2014/main" id="{436ABC5D-A388-0008-5098-9BD7D33A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290" y="738514"/>
              <a:ext cx="583097" cy="583097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B054718-564D-1DF1-7C97-862430F54D77}"/>
              </a:ext>
            </a:extLst>
          </p:cNvPr>
          <p:cNvGrpSpPr/>
          <p:nvPr/>
        </p:nvGrpSpPr>
        <p:grpSpPr>
          <a:xfrm>
            <a:off x="3622840" y="3067754"/>
            <a:ext cx="1199283" cy="1594982"/>
            <a:chOff x="3622840" y="3067754"/>
            <a:chExt cx="1199283" cy="159498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86AB68E-5BC3-707B-6371-5A451320630B}"/>
                </a:ext>
              </a:extLst>
            </p:cNvPr>
            <p:cNvGrpSpPr/>
            <p:nvPr/>
          </p:nvGrpSpPr>
          <p:grpSpPr>
            <a:xfrm>
              <a:off x="3622840" y="3067754"/>
              <a:ext cx="914400" cy="792506"/>
              <a:chOff x="3613726" y="746286"/>
              <a:chExt cx="914400" cy="792506"/>
            </a:xfrm>
          </p:grpSpPr>
          <p:pic>
            <p:nvPicPr>
              <p:cNvPr id="124" name="Picture 123" descr="Logo&#10;&#10;Description automatically generated">
                <a:extLst>
                  <a:ext uri="{FF2B5EF4-FFF2-40B4-BE49-F238E27FC236}">
                    <a16:creationId xmlns:a16="http://schemas.microsoft.com/office/drawing/2014/main" id="{9504A813-ADEC-164B-CE19-BA9621FB0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1759" y="746286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A37DDD3-633D-7C7B-C5C9-305D1AFD2575}"/>
                  </a:ext>
                </a:extLst>
              </p:cNvPr>
              <p:cNvSpPr txBox="1"/>
              <p:nvPr/>
            </p:nvSpPr>
            <p:spPr>
              <a:xfrm>
                <a:off x="3613726" y="1340009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F3C4354-93F4-9A38-1C44-E4356FCF6BA2}"/>
                </a:ext>
              </a:extLst>
            </p:cNvPr>
            <p:cNvGrpSpPr/>
            <p:nvPr/>
          </p:nvGrpSpPr>
          <p:grpSpPr>
            <a:xfrm>
              <a:off x="3907723" y="3843643"/>
              <a:ext cx="914400" cy="819093"/>
              <a:chOff x="3639781" y="3854614"/>
              <a:chExt cx="914400" cy="819093"/>
            </a:xfrm>
          </p:grpSpPr>
          <p:pic>
            <p:nvPicPr>
              <p:cNvPr id="137" name="Picture 136" descr="A picture containing clipart, cartoon, creativity, illustration&#10;&#10;Description automatically generated">
                <a:extLst>
                  <a:ext uri="{FF2B5EF4-FFF2-40B4-BE49-F238E27FC236}">
                    <a16:creationId xmlns:a16="http://schemas.microsoft.com/office/drawing/2014/main" id="{BD9FC4B7-C5D1-0A3F-1BE2-8E68F9535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17" y="3854614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2D48289-AEED-FBF3-B0C8-F3F5B7945E90}"/>
                  </a:ext>
                </a:extLst>
              </p:cNvPr>
              <p:cNvSpPr txBox="1"/>
              <p:nvPr/>
            </p:nvSpPr>
            <p:spPr>
              <a:xfrm>
                <a:off x="3639781" y="4474924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Rice Flour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90C5D72-0A80-7343-8B90-25D77DAA8227}"/>
              </a:ext>
            </a:extLst>
          </p:cNvPr>
          <p:cNvGrpSpPr/>
          <p:nvPr/>
        </p:nvGrpSpPr>
        <p:grpSpPr>
          <a:xfrm>
            <a:off x="3800121" y="2067520"/>
            <a:ext cx="1981650" cy="1026110"/>
            <a:chOff x="3800121" y="2067520"/>
            <a:chExt cx="1981650" cy="102611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2A05E1B-51EC-0322-92AD-FB45CC38109D}"/>
                </a:ext>
              </a:extLst>
            </p:cNvPr>
            <p:cNvGrpSpPr/>
            <p:nvPr/>
          </p:nvGrpSpPr>
          <p:grpSpPr>
            <a:xfrm>
              <a:off x="3800121" y="2067520"/>
              <a:ext cx="914400" cy="792506"/>
              <a:chOff x="3613726" y="746286"/>
              <a:chExt cx="914400" cy="792506"/>
            </a:xfrm>
          </p:grpSpPr>
          <p:pic>
            <p:nvPicPr>
              <p:cNvPr id="141" name="Picture 140" descr="Logo&#10;&#10;Description automatically generated">
                <a:extLst>
                  <a:ext uri="{FF2B5EF4-FFF2-40B4-BE49-F238E27FC236}">
                    <a16:creationId xmlns:a16="http://schemas.microsoft.com/office/drawing/2014/main" id="{EC0D6A5E-E58C-F973-BE8E-47D6DC218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1759" y="746286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A9AFD9C-1BB5-78ED-BEA1-D9BD06BE0940}"/>
                  </a:ext>
                </a:extLst>
              </p:cNvPr>
              <p:cNvSpPr txBox="1"/>
              <p:nvPr/>
            </p:nvSpPr>
            <p:spPr>
              <a:xfrm>
                <a:off x="3613726" y="1340009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5F36D30-7704-2315-DB11-BA920C13F9FF}"/>
                </a:ext>
              </a:extLst>
            </p:cNvPr>
            <p:cNvGrpSpPr/>
            <p:nvPr/>
          </p:nvGrpSpPr>
          <p:grpSpPr>
            <a:xfrm>
              <a:off x="4757530" y="2080589"/>
              <a:ext cx="1024241" cy="1013041"/>
              <a:chOff x="3639781" y="3854614"/>
              <a:chExt cx="914400" cy="819093"/>
            </a:xfrm>
          </p:grpSpPr>
          <p:pic>
            <p:nvPicPr>
              <p:cNvPr id="144" name="Picture 143" descr="A picture containing clipart, cartoon, creativity, illustration&#10;&#10;Description automatically generated">
                <a:extLst>
                  <a:ext uri="{FF2B5EF4-FFF2-40B4-BE49-F238E27FC236}">
                    <a16:creationId xmlns:a16="http://schemas.microsoft.com/office/drawing/2014/main" id="{8645C607-CD8A-9867-5261-5F9E87A72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17" y="3854614"/>
                <a:ext cx="583097" cy="583097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6282967-CE45-193C-EE4B-24BB23182141}"/>
                  </a:ext>
                </a:extLst>
              </p:cNvPr>
              <p:cNvSpPr txBox="1"/>
              <p:nvPr/>
            </p:nvSpPr>
            <p:spPr>
              <a:xfrm>
                <a:off x="3639781" y="4474924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Rice Flour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F89C0C-50E2-5A3B-1E4C-815EE595C625}"/>
              </a:ext>
            </a:extLst>
          </p:cNvPr>
          <p:cNvGrpSpPr/>
          <p:nvPr/>
        </p:nvGrpSpPr>
        <p:grpSpPr>
          <a:xfrm>
            <a:off x="802144" y="1931805"/>
            <a:ext cx="2558457" cy="802820"/>
            <a:chOff x="819068" y="732713"/>
            <a:chExt cx="2558457" cy="80282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FE21CD7-B503-EFDF-ACAE-D24F0EDDA0B3}"/>
                </a:ext>
              </a:extLst>
            </p:cNvPr>
            <p:cNvGrpSpPr/>
            <p:nvPr/>
          </p:nvGrpSpPr>
          <p:grpSpPr>
            <a:xfrm>
              <a:off x="2463125" y="935156"/>
              <a:ext cx="914400" cy="584488"/>
              <a:chOff x="28264" y="821636"/>
              <a:chExt cx="914400" cy="584488"/>
            </a:xfrm>
          </p:grpSpPr>
          <p:pic>
            <p:nvPicPr>
              <p:cNvPr id="154" name="Picture 153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EE84522B-8310-E43D-CB69-8E05A175E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99" y="821636"/>
                <a:ext cx="404886" cy="404886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531D6A-E06D-4FB8-0E0D-02D4DBDE3628}"/>
                  </a:ext>
                </a:extLst>
              </p:cNvPr>
              <p:cNvSpPr txBox="1"/>
              <p:nvPr/>
            </p:nvSpPr>
            <p:spPr>
              <a:xfrm>
                <a:off x="28264" y="120734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D9EE959-4743-2473-5E21-FE26A1AFB1DD}"/>
                </a:ext>
              </a:extLst>
            </p:cNvPr>
            <p:cNvGrpSpPr/>
            <p:nvPr/>
          </p:nvGrpSpPr>
          <p:grpSpPr>
            <a:xfrm>
              <a:off x="819068" y="951045"/>
              <a:ext cx="914400" cy="584488"/>
              <a:chOff x="28264" y="821636"/>
              <a:chExt cx="914400" cy="584488"/>
            </a:xfrm>
          </p:grpSpPr>
          <p:pic>
            <p:nvPicPr>
              <p:cNvPr id="152" name="Picture 151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E74070AD-3FE9-6BD5-A4D1-657DB520D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99" y="821636"/>
                <a:ext cx="404886" cy="404886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9B6E2E5-1191-3B2C-69DD-D4EF939AD780}"/>
                  </a:ext>
                </a:extLst>
              </p:cNvPr>
              <p:cNvSpPr txBox="1"/>
              <p:nvPr/>
            </p:nvSpPr>
            <p:spPr>
              <a:xfrm>
                <a:off x="28264" y="120734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E0297E8-463F-81C9-D55D-719D65C21D79}"/>
                </a:ext>
              </a:extLst>
            </p:cNvPr>
            <p:cNvGrpSpPr/>
            <p:nvPr/>
          </p:nvGrpSpPr>
          <p:grpSpPr>
            <a:xfrm>
              <a:off x="1597771" y="732713"/>
              <a:ext cx="914400" cy="584488"/>
              <a:chOff x="28264" y="821636"/>
              <a:chExt cx="914400" cy="584488"/>
            </a:xfrm>
          </p:grpSpPr>
          <p:pic>
            <p:nvPicPr>
              <p:cNvPr id="150" name="Picture 149" descr="A yellow cart with rocks in it&#10;&#10;Description automatically generated with low confidence">
                <a:extLst>
                  <a:ext uri="{FF2B5EF4-FFF2-40B4-BE49-F238E27FC236}">
                    <a16:creationId xmlns:a16="http://schemas.microsoft.com/office/drawing/2014/main" id="{70E6D6C6-57EB-E9E2-924C-D293A62A3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99" y="821636"/>
                <a:ext cx="404886" cy="404886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B1342F-9F4C-75D8-A4A0-1449F61E1858}"/>
                  </a:ext>
                </a:extLst>
              </p:cNvPr>
              <p:cNvSpPr txBox="1"/>
              <p:nvPr/>
            </p:nvSpPr>
            <p:spPr>
              <a:xfrm>
                <a:off x="28264" y="120734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Raw Material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3909EAE1-281E-892D-0F8F-3068A7475C1E}"/>
              </a:ext>
            </a:extLst>
          </p:cNvPr>
          <p:cNvSpPr/>
          <p:nvPr/>
        </p:nvSpPr>
        <p:spPr>
          <a:xfrm>
            <a:off x="4775781" y="3716462"/>
            <a:ext cx="356184" cy="16562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D79BFC1-F134-AB85-43FD-B70017B6BFB3}"/>
              </a:ext>
            </a:extLst>
          </p:cNvPr>
          <p:cNvGrpSpPr/>
          <p:nvPr/>
        </p:nvGrpSpPr>
        <p:grpSpPr>
          <a:xfrm>
            <a:off x="8362138" y="3861171"/>
            <a:ext cx="914400" cy="684776"/>
            <a:chOff x="927986" y="1967065"/>
            <a:chExt cx="914400" cy="684776"/>
          </a:xfrm>
        </p:grpSpPr>
        <p:pic>
          <p:nvPicPr>
            <p:cNvPr id="210" name="Picture 209" descr="Icon&#10;&#10;Description automatically generated">
              <a:extLst>
                <a:ext uri="{FF2B5EF4-FFF2-40B4-BE49-F238E27FC236}">
                  <a16:creationId xmlns:a16="http://schemas.microsoft.com/office/drawing/2014/main" id="{F27FE3EA-A562-D366-822B-36D0C773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27" y="1967065"/>
              <a:ext cx="485993" cy="485993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DBE0312-517A-6B77-38DC-B01A3C1B2108}"/>
                </a:ext>
              </a:extLst>
            </p:cNvPr>
            <p:cNvSpPr txBox="1"/>
            <p:nvPr/>
          </p:nvSpPr>
          <p:spPr>
            <a:xfrm>
              <a:off x="927986" y="2453058"/>
              <a:ext cx="914400" cy="198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Manufacturing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4BCEAB97-B3FA-0B12-B834-9BB6AB6B9323}"/>
              </a:ext>
            </a:extLst>
          </p:cNvPr>
          <p:cNvSpPr/>
          <p:nvPr/>
        </p:nvSpPr>
        <p:spPr>
          <a:xfrm>
            <a:off x="7805569" y="4132988"/>
            <a:ext cx="356184" cy="16562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5B9AB54-767E-2B22-5A81-7677EB71BE88}"/>
              </a:ext>
            </a:extLst>
          </p:cNvPr>
          <p:cNvSpPr txBox="1"/>
          <p:nvPr/>
        </p:nvSpPr>
        <p:spPr>
          <a:xfrm>
            <a:off x="3630520" y="1762512"/>
            <a:ext cx="1601415" cy="2105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OPTIONAL: RE-TEST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E72224E-DC8A-2866-707B-2E2754EC2CD7}"/>
              </a:ext>
            </a:extLst>
          </p:cNvPr>
          <p:cNvSpPr txBox="1"/>
          <p:nvPr/>
        </p:nvSpPr>
        <p:spPr>
          <a:xfrm>
            <a:off x="6564870" y="1742643"/>
            <a:ext cx="1601415" cy="2105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OPTIONAL: RE-TEST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96AD826-4711-EAF1-2656-E224EDE23B36}"/>
              </a:ext>
            </a:extLst>
          </p:cNvPr>
          <p:cNvSpPr txBox="1"/>
          <p:nvPr/>
        </p:nvSpPr>
        <p:spPr>
          <a:xfrm>
            <a:off x="9413281" y="1755991"/>
            <a:ext cx="1601415" cy="2105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rgbClr val="454E60"/>
                </a:solidFill>
                <a:latin typeface="Helvetica" pitchFamily="2" charset="0"/>
              </a:rPr>
              <a:t>OPTIONAL: RE-TEST</a:t>
            </a:r>
            <a:endParaRPr lang="en-IN" sz="1200" b="1" dirty="0" err="1">
              <a:solidFill>
                <a:srgbClr val="454E60"/>
              </a:solidFill>
              <a:latin typeface="Helvetica" pitchFamily="2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8A7BDA5-FC42-1E19-B557-83A6531860D9}"/>
              </a:ext>
            </a:extLst>
          </p:cNvPr>
          <p:cNvGrpSpPr/>
          <p:nvPr/>
        </p:nvGrpSpPr>
        <p:grpSpPr>
          <a:xfrm>
            <a:off x="2488079" y="634414"/>
            <a:ext cx="1279010" cy="522665"/>
            <a:chOff x="2488079" y="634414"/>
            <a:chExt cx="1279010" cy="52266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60B87AD-CFAF-48CE-0016-564F65326AE1}"/>
                </a:ext>
              </a:extLst>
            </p:cNvPr>
            <p:cNvGrpSpPr/>
            <p:nvPr/>
          </p:nvGrpSpPr>
          <p:grpSpPr>
            <a:xfrm>
              <a:off x="2852689" y="820464"/>
              <a:ext cx="914400" cy="336615"/>
              <a:chOff x="2677329" y="666910"/>
              <a:chExt cx="914400" cy="336615"/>
            </a:xfrm>
          </p:grpSpPr>
          <p:sp>
            <p:nvSpPr>
              <p:cNvPr id="214" name="Arrow: Right 213">
                <a:extLst>
                  <a:ext uri="{FF2B5EF4-FFF2-40B4-BE49-F238E27FC236}">
                    <a16:creationId xmlns:a16="http://schemas.microsoft.com/office/drawing/2014/main" id="{1A6F4DFE-9D3F-21D3-FD07-6388C560239B}"/>
                  </a:ext>
                </a:extLst>
              </p:cNvPr>
              <p:cNvSpPr/>
              <p:nvPr/>
            </p:nvSpPr>
            <p:spPr>
              <a:xfrm rot="10800000">
                <a:off x="2902127" y="837896"/>
                <a:ext cx="356184" cy="165629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CDBDAD1-9BA9-B314-0DE3-E29B19070210}"/>
                  </a:ext>
                </a:extLst>
              </p:cNvPr>
              <p:cNvSpPr txBox="1"/>
              <p:nvPr/>
            </p:nvSpPr>
            <p:spPr>
              <a:xfrm>
                <a:off x="2677329" y="666910"/>
                <a:ext cx="914400" cy="17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050" dirty="0">
                    <a:solidFill>
                      <a:srgbClr val="454E60"/>
                    </a:solidFill>
                    <a:latin typeface="Helvetica" pitchFamily="2" charset="0"/>
                  </a:rPr>
                  <a:t>  Rejected</a:t>
                </a:r>
                <a:endParaRPr lang="en-IN" sz="105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00683AD-2F9C-EE78-E42D-3102FB16C2E8}"/>
                </a:ext>
              </a:extLst>
            </p:cNvPr>
            <p:cNvGrpSpPr/>
            <p:nvPr/>
          </p:nvGrpSpPr>
          <p:grpSpPr>
            <a:xfrm>
              <a:off x="2488079" y="634414"/>
              <a:ext cx="382890" cy="404887"/>
              <a:chOff x="2422986" y="612122"/>
              <a:chExt cx="554664" cy="593388"/>
            </a:xfrm>
          </p:grpSpPr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E2BE2BD-BBF4-E7F0-EE58-89401D3C6EDA}"/>
                  </a:ext>
                </a:extLst>
              </p:cNvPr>
              <p:cNvSpPr txBox="1"/>
              <p:nvPr/>
            </p:nvSpPr>
            <p:spPr>
              <a:xfrm>
                <a:off x="2429454" y="1053567"/>
                <a:ext cx="537307" cy="15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Pre-Mix </a:t>
                </a:r>
              </a:p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  <p:pic>
            <p:nvPicPr>
              <p:cNvPr id="237" name="Picture 236" descr="Icon&#10;&#10;Description automatically generated">
                <a:extLst>
                  <a:ext uri="{FF2B5EF4-FFF2-40B4-BE49-F238E27FC236}">
                    <a16:creationId xmlns:a16="http://schemas.microsoft.com/office/drawing/2014/main" id="{2EF9A075-2612-246D-65DA-5727ACFE0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986" y="612122"/>
                <a:ext cx="554664" cy="459185"/>
              </a:xfrm>
              <a:prstGeom prst="rect">
                <a:avLst/>
              </a:prstGeom>
            </p:spPr>
          </p:pic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E782840-7D77-6383-B292-4D6FDCE768E9}"/>
              </a:ext>
            </a:extLst>
          </p:cNvPr>
          <p:cNvGrpSpPr/>
          <p:nvPr/>
        </p:nvGrpSpPr>
        <p:grpSpPr>
          <a:xfrm>
            <a:off x="6630626" y="4915306"/>
            <a:ext cx="914400" cy="781879"/>
            <a:chOff x="279919" y="4008055"/>
            <a:chExt cx="914400" cy="781879"/>
          </a:xfrm>
        </p:grpSpPr>
        <p:pic>
          <p:nvPicPr>
            <p:cNvPr id="244" name="Picture 243" descr="Icon&#10;&#10;Description automatically generated">
              <a:extLst>
                <a:ext uri="{FF2B5EF4-FFF2-40B4-BE49-F238E27FC236}">
                  <a16:creationId xmlns:a16="http://schemas.microsoft.com/office/drawing/2014/main" id="{946C4131-11A3-1E5D-692F-F0C305621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06" y="4008055"/>
              <a:ext cx="634626" cy="583096"/>
            </a:xfrm>
            <a:prstGeom prst="rect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3080DDF-43D2-2443-258C-0BA7037CE839}"/>
                </a:ext>
              </a:extLst>
            </p:cNvPr>
            <p:cNvSpPr txBox="1"/>
            <p:nvPr/>
          </p:nvSpPr>
          <p:spPr>
            <a:xfrm>
              <a:off x="279919" y="4591151"/>
              <a:ext cx="914400" cy="198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Self</a:t>
              </a:r>
            </a:p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 Certification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F7D1F57-ABD4-0A07-B231-481936A06779}"/>
              </a:ext>
            </a:extLst>
          </p:cNvPr>
          <p:cNvSpPr/>
          <p:nvPr/>
        </p:nvSpPr>
        <p:spPr>
          <a:xfrm>
            <a:off x="10484625" y="6071007"/>
            <a:ext cx="1307321" cy="7142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9A2C19A-AB0F-C29F-2428-F3D203D11A51}"/>
              </a:ext>
            </a:extLst>
          </p:cNvPr>
          <p:cNvGrpSpPr/>
          <p:nvPr/>
        </p:nvGrpSpPr>
        <p:grpSpPr>
          <a:xfrm>
            <a:off x="7007396" y="6087932"/>
            <a:ext cx="2011398" cy="747749"/>
            <a:chOff x="7007396" y="6087932"/>
            <a:chExt cx="2011398" cy="747749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68F40E4A-04C9-D69C-C3E2-C076B99D9364}"/>
                </a:ext>
              </a:extLst>
            </p:cNvPr>
            <p:cNvGrpSpPr/>
            <p:nvPr/>
          </p:nvGrpSpPr>
          <p:grpSpPr>
            <a:xfrm>
              <a:off x="7007396" y="6632163"/>
              <a:ext cx="2011398" cy="203518"/>
              <a:chOff x="1104899" y="6659217"/>
              <a:chExt cx="2011398" cy="203518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E7443FC-FA6F-1699-28EC-1B165B70017D}"/>
                  </a:ext>
                </a:extLst>
              </p:cNvPr>
              <p:cNvSpPr txBox="1"/>
              <p:nvPr/>
            </p:nvSpPr>
            <p:spPr>
              <a:xfrm>
                <a:off x="1104899" y="6663952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E5D9990-4B3A-5E4F-602F-2A9D2ED5E230}"/>
                  </a:ext>
                </a:extLst>
              </p:cNvPr>
              <p:cNvSpPr txBox="1"/>
              <p:nvPr/>
            </p:nvSpPr>
            <p:spPr>
              <a:xfrm>
                <a:off x="2201897" y="6659217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64" name="Picture 63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112A42BE-D320-F27A-1698-75AF53A15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09" y="6087932"/>
              <a:ext cx="534272" cy="519151"/>
            </a:xfrm>
            <a:prstGeom prst="rect">
              <a:avLst/>
            </a:prstGeom>
          </p:spPr>
        </p:pic>
        <p:pic>
          <p:nvPicPr>
            <p:cNvPr id="65" name="Picture 64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CA736F33-3E0E-C597-FCA9-1A7410658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097" y="6102979"/>
              <a:ext cx="534272" cy="519151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2D00DB2-149F-F462-E2F7-66A801ACF9F1}"/>
              </a:ext>
            </a:extLst>
          </p:cNvPr>
          <p:cNvGrpSpPr/>
          <p:nvPr/>
        </p:nvGrpSpPr>
        <p:grpSpPr>
          <a:xfrm>
            <a:off x="9653020" y="773666"/>
            <a:ext cx="2011398" cy="747749"/>
            <a:chOff x="7007396" y="6087932"/>
            <a:chExt cx="2011398" cy="74774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E9154D7-C36F-9CCC-4483-2E1E86A3002C}"/>
                </a:ext>
              </a:extLst>
            </p:cNvPr>
            <p:cNvGrpSpPr/>
            <p:nvPr/>
          </p:nvGrpSpPr>
          <p:grpSpPr>
            <a:xfrm>
              <a:off x="7007396" y="6632163"/>
              <a:ext cx="2011398" cy="203518"/>
              <a:chOff x="1104899" y="6659217"/>
              <a:chExt cx="2011398" cy="20351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A13275-1DC6-F01E-D23B-8EBA3256D1EE}"/>
                  </a:ext>
                </a:extLst>
              </p:cNvPr>
              <p:cNvSpPr txBox="1"/>
              <p:nvPr/>
            </p:nvSpPr>
            <p:spPr>
              <a:xfrm>
                <a:off x="1104899" y="6663952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46012F-7E53-0550-CF48-AD62D8BD962F}"/>
                  </a:ext>
                </a:extLst>
              </p:cNvPr>
              <p:cNvSpPr txBox="1"/>
              <p:nvPr/>
            </p:nvSpPr>
            <p:spPr>
              <a:xfrm>
                <a:off x="2201897" y="6659217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84" name="Picture 83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C94E25EB-78FC-52C1-3410-B4522980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09" y="6087932"/>
              <a:ext cx="534272" cy="519151"/>
            </a:xfrm>
            <a:prstGeom prst="rect">
              <a:avLst/>
            </a:prstGeom>
          </p:spPr>
        </p:pic>
        <p:pic>
          <p:nvPicPr>
            <p:cNvPr id="88" name="Picture 87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49CA21D5-8097-78B4-B87F-1D8E004A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097" y="6102979"/>
              <a:ext cx="534272" cy="519151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32ECA50-B4D4-10C4-202A-A9EC6293627C}"/>
              </a:ext>
            </a:extLst>
          </p:cNvPr>
          <p:cNvGrpSpPr/>
          <p:nvPr/>
        </p:nvGrpSpPr>
        <p:grpSpPr>
          <a:xfrm>
            <a:off x="9714121" y="6041067"/>
            <a:ext cx="2011398" cy="747749"/>
            <a:chOff x="7007396" y="6087932"/>
            <a:chExt cx="2011398" cy="74774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84C2D99-0A88-31C5-B577-5026E23F548B}"/>
                </a:ext>
              </a:extLst>
            </p:cNvPr>
            <p:cNvGrpSpPr/>
            <p:nvPr/>
          </p:nvGrpSpPr>
          <p:grpSpPr>
            <a:xfrm>
              <a:off x="7007396" y="6632163"/>
              <a:ext cx="2011398" cy="203518"/>
              <a:chOff x="1104899" y="6659217"/>
              <a:chExt cx="2011398" cy="203518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73D24F3-A141-04F0-0E19-8B0C4717110F}"/>
                  </a:ext>
                </a:extLst>
              </p:cNvPr>
              <p:cNvSpPr txBox="1"/>
              <p:nvPr/>
            </p:nvSpPr>
            <p:spPr>
              <a:xfrm>
                <a:off x="1104899" y="6663952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76EA1D-2C04-CD09-C9FB-BDB5352EFCA6}"/>
                  </a:ext>
                </a:extLst>
              </p:cNvPr>
              <p:cNvSpPr txBox="1"/>
              <p:nvPr/>
            </p:nvSpPr>
            <p:spPr>
              <a:xfrm>
                <a:off x="2201897" y="6659217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93" name="Picture 92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7698408B-1018-A27F-FF98-FACA2586C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09" y="6087932"/>
              <a:ext cx="534272" cy="519151"/>
            </a:xfrm>
            <a:prstGeom prst="rect">
              <a:avLst/>
            </a:prstGeom>
          </p:spPr>
        </p:pic>
        <p:pic>
          <p:nvPicPr>
            <p:cNvPr id="94" name="Picture 93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7810329A-C934-85E5-34EC-0EAB82AA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097" y="6102979"/>
              <a:ext cx="534272" cy="519151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FDF36A-4344-64E6-A94C-81A444502C65}"/>
              </a:ext>
            </a:extLst>
          </p:cNvPr>
          <p:cNvGrpSpPr/>
          <p:nvPr/>
        </p:nvGrpSpPr>
        <p:grpSpPr>
          <a:xfrm>
            <a:off x="9805420" y="2239858"/>
            <a:ext cx="2011398" cy="747749"/>
            <a:chOff x="7007396" y="6087932"/>
            <a:chExt cx="2011398" cy="74774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4595CD9-F3D3-2066-7F32-A87C3A17B310}"/>
                </a:ext>
              </a:extLst>
            </p:cNvPr>
            <p:cNvGrpSpPr/>
            <p:nvPr/>
          </p:nvGrpSpPr>
          <p:grpSpPr>
            <a:xfrm>
              <a:off x="7007396" y="6632163"/>
              <a:ext cx="2011398" cy="203518"/>
              <a:chOff x="1104899" y="6659217"/>
              <a:chExt cx="2011398" cy="203518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7B0704-3786-FD74-7028-93312346E879}"/>
                  </a:ext>
                </a:extLst>
              </p:cNvPr>
              <p:cNvSpPr txBox="1"/>
              <p:nvPr/>
            </p:nvSpPr>
            <p:spPr>
              <a:xfrm>
                <a:off x="1104899" y="6663952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82681FA-6EC5-D8A5-74A7-77F1989FF3F9}"/>
                  </a:ext>
                </a:extLst>
              </p:cNvPr>
              <p:cNvSpPr txBox="1"/>
              <p:nvPr/>
            </p:nvSpPr>
            <p:spPr>
              <a:xfrm>
                <a:off x="2201897" y="6659217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111" name="Picture 110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CA3C95BD-9579-C01C-BA3B-25D9E577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09" y="6087932"/>
              <a:ext cx="534272" cy="519151"/>
            </a:xfrm>
            <a:prstGeom prst="rect">
              <a:avLst/>
            </a:prstGeom>
          </p:spPr>
        </p:pic>
        <p:pic>
          <p:nvPicPr>
            <p:cNvPr id="112" name="Picture 111" descr="A picture containing cube, design&#10;&#10;Description automatically generated with medium confidence">
              <a:extLst>
                <a:ext uri="{FF2B5EF4-FFF2-40B4-BE49-F238E27FC236}">
                  <a16:creationId xmlns:a16="http://schemas.microsoft.com/office/drawing/2014/main" id="{CF2B1387-972B-504F-D0AB-F1251E57A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097" y="6102979"/>
              <a:ext cx="534272" cy="519151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426614-6234-1C46-85BD-4B2EA8433C10}"/>
              </a:ext>
            </a:extLst>
          </p:cNvPr>
          <p:cNvGrpSpPr/>
          <p:nvPr/>
        </p:nvGrpSpPr>
        <p:grpSpPr>
          <a:xfrm>
            <a:off x="8529486" y="4831848"/>
            <a:ext cx="788941" cy="683337"/>
            <a:chOff x="5489184" y="4840957"/>
            <a:chExt cx="788941" cy="683337"/>
          </a:xfrm>
        </p:grpSpPr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96FF65E8-2185-A3D9-A1EB-284A1592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679" y="4840957"/>
              <a:ext cx="580835" cy="480851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CB300FC-095E-0B58-B165-05A1414DCFA4}"/>
                </a:ext>
              </a:extLst>
            </p:cNvPr>
            <p:cNvSpPr txBox="1"/>
            <p:nvPr/>
          </p:nvSpPr>
          <p:spPr>
            <a:xfrm>
              <a:off x="5489184" y="5379912"/>
              <a:ext cx="788941" cy="144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Rejected </a:t>
              </a:r>
            </a:p>
            <a:p>
              <a:pPr algn="ctr"/>
              <a:r>
                <a:rPr lang="en-US" sz="1200" dirty="0">
                  <a:solidFill>
                    <a:srgbClr val="454E60"/>
                  </a:solidFill>
                  <a:latin typeface="Helvetica" pitchFamily="2" charset="0"/>
                </a:rPr>
                <a:t>LOT</a:t>
              </a:r>
              <a:endParaRPr lang="en-IN" sz="1200" dirty="0" err="1">
                <a:solidFill>
                  <a:srgbClr val="454E60"/>
                </a:solidFill>
                <a:latin typeface="Helvetica" pitchFamily="2" charset="0"/>
              </a:endParaRPr>
            </a:p>
          </p:txBody>
        </p:sp>
      </p:grpSp>
      <p:pic>
        <p:nvPicPr>
          <p:cNvPr id="134" name="Picture 133" descr="A red circle with a thumb down symbol&#10;&#10;Description automatically generated with low confidence">
            <a:extLst>
              <a:ext uri="{FF2B5EF4-FFF2-40B4-BE49-F238E27FC236}">
                <a16:creationId xmlns:a16="http://schemas.microsoft.com/office/drawing/2014/main" id="{9488E7BC-AD49-0DF7-0CCD-E4334632A3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39" y="4740328"/>
            <a:ext cx="610391" cy="583097"/>
          </a:xfrm>
          <a:prstGeom prst="rect">
            <a:avLst/>
          </a:prstGeom>
        </p:spPr>
      </p:pic>
      <p:pic>
        <p:nvPicPr>
          <p:cNvPr id="165" name="Picture 164" descr="A green circle with a white thumb up symbol&#10;&#10;Description automatically generated with low confidence">
            <a:extLst>
              <a:ext uri="{FF2B5EF4-FFF2-40B4-BE49-F238E27FC236}">
                <a16:creationId xmlns:a16="http://schemas.microsoft.com/office/drawing/2014/main" id="{1D05181F-88A5-0264-53C1-69FCBB8144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15" y="5364124"/>
            <a:ext cx="593022" cy="583097"/>
          </a:xfrm>
          <a:prstGeom prst="rect">
            <a:avLst/>
          </a:prstGeom>
        </p:spPr>
      </p:pic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3DD037AF-D4D0-494C-1DBC-823C40DA10AF}"/>
              </a:ext>
            </a:extLst>
          </p:cNvPr>
          <p:cNvSpPr/>
          <p:nvPr/>
        </p:nvSpPr>
        <p:spPr>
          <a:xfrm>
            <a:off x="8173302" y="5037151"/>
            <a:ext cx="356184" cy="16562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Arrow: Bent 172">
            <a:extLst>
              <a:ext uri="{FF2B5EF4-FFF2-40B4-BE49-F238E27FC236}">
                <a16:creationId xmlns:a16="http://schemas.microsoft.com/office/drawing/2014/main" id="{F53F4241-98FE-1930-29EE-554CF68A1C4B}"/>
              </a:ext>
            </a:extLst>
          </p:cNvPr>
          <p:cNvSpPr/>
          <p:nvPr/>
        </p:nvSpPr>
        <p:spPr>
          <a:xfrm rot="5400000">
            <a:off x="8334962" y="5489416"/>
            <a:ext cx="344610" cy="583097"/>
          </a:xfrm>
          <a:prstGeom prst="ben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75DF85D-C340-52D5-7BCB-4BEA40973AA3}"/>
              </a:ext>
            </a:extLst>
          </p:cNvPr>
          <p:cNvGrpSpPr/>
          <p:nvPr/>
        </p:nvGrpSpPr>
        <p:grpSpPr>
          <a:xfrm>
            <a:off x="4014847" y="6034019"/>
            <a:ext cx="2010400" cy="855238"/>
            <a:chOff x="4014847" y="6034019"/>
            <a:chExt cx="2010400" cy="85523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6F61A88-2D53-748A-85EC-B945321AAB0D}"/>
                </a:ext>
              </a:extLst>
            </p:cNvPr>
            <p:cNvGrpSpPr/>
            <p:nvPr/>
          </p:nvGrpSpPr>
          <p:grpSpPr>
            <a:xfrm>
              <a:off x="4014847" y="6654706"/>
              <a:ext cx="2010400" cy="234551"/>
              <a:chOff x="1105897" y="6659217"/>
              <a:chExt cx="2010400" cy="234551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3771FCF-7B82-38C2-8771-DD5BF3166B32}"/>
                  </a:ext>
                </a:extLst>
              </p:cNvPr>
              <p:cNvSpPr txBox="1"/>
              <p:nvPr/>
            </p:nvSpPr>
            <p:spPr>
              <a:xfrm>
                <a:off x="1105897" y="6694985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FRK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20701A8-071D-EED9-2C1D-C33EF6E32DDA}"/>
                  </a:ext>
                </a:extLst>
              </p:cNvPr>
              <p:cNvSpPr txBox="1"/>
              <p:nvPr/>
            </p:nvSpPr>
            <p:spPr>
              <a:xfrm>
                <a:off x="2201897" y="6659217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FRK Lot-2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176" name="Picture 175" descr="A yellow box with a pink tape&#10;&#10;Description automatically generated with medium confidence">
              <a:extLst>
                <a:ext uri="{FF2B5EF4-FFF2-40B4-BE49-F238E27FC236}">
                  <a16:creationId xmlns:a16="http://schemas.microsoft.com/office/drawing/2014/main" id="{EE8779EE-1AD3-47B7-358C-4EABED564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136" y="6034019"/>
              <a:ext cx="624611" cy="624611"/>
            </a:xfrm>
            <a:prstGeom prst="rect">
              <a:avLst/>
            </a:prstGeom>
          </p:spPr>
        </p:pic>
        <p:pic>
          <p:nvPicPr>
            <p:cNvPr id="177" name="Picture 176" descr="A yellow box with a pink tape&#10;&#10;Description automatically generated with medium confidence">
              <a:extLst>
                <a:ext uri="{FF2B5EF4-FFF2-40B4-BE49-F238E27FC236}">
                  <a16:creationId xmlns:a16="http://schemas.microsoft.com/office/drawing/2014/main" id="{E346AA6D-BE50-67C6-7E70-0B503F117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831" y="6071876"/>
              <a:ext cx="624611" cy="624611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1B5AD18-73A4-DF56-D7AC-0AF5DF1A541E}"/>
              </a:ext>
            </a:extLst>
          </p:cNvPr>
          <p:cNvGrpSpPr/>
          <p:nvPr/>
        </p:nvGrpSpPr>
        <p:grpSpPr>
          <a:xfrm>
            <a:off x="6701951" y="689486"/>
            <a:ext cx="2702085" cy="956121"/>
            <a:chOff x="6701951" y="689486"/>
            <a:chExt cx="2702085" cy="956121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9ED106A-056F-509D-0E5E-1325F0D44C8A}"/>
                </a:ext>
              </a:extLst>
            </p:cNvPr>
            <p:cNvGrpSpPr/>
            <p:nvPr/>
          </p:nvGrpSpPr>
          <p:grpSpPr>
            <a:xfrm>
              <a:off x="6701951" y="689486"/>
              <a:ext cx="2702085" cy="956121"/>
              <a:chOff x="6669080" y="656288"/>
              <a:chExt cx="2702085" cy="956121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052FFE5B-5319-FF30-32AE-7912673A4A3A}"/>
                  </a:ext>
                </a:extLst>
              </p:cNvPr>
              <p:cNvGrpSpPr/>
              <p:nvPr/>
            </p:nvGrpSpPr>
            <p:grpSpPr>
              <a:xfrm>
                <a:off x="6669080" y="663067"/>
                <a:ext cx="914400" cy="949342"/>
                <a:chOff x="6629033" y="726524"/>
                <a:chExt cx="914400" cy="949342"/>
              </a:xfrm>
            </p:grpSpPr>
            <p:pic>
              <p:nvPicPr>
                <p:cNvPr id="196" name="Picture 195" descr="A picture containing clipart, design&#10;&#10;Description automatically generated">
                  <a:extLst>
                    <a:ext uri="{FF2B5EF4-FFF2-40B4-BE49-F238E27FC236}">
                      <a16:creationId xmlns:a16="http://schemas.microsoft.com/office/drawing/2014/main" id="{D389AB77-9846-A19C-8F8D-36AF0957A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6119" y="726524"/>
                  <a:ext cx="714085" cy="712972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1719FE3-C2C3-A51C-351E-69F05443DD53}"/>
                    </a:ext>
                  </a:extLst>
                </p:cNvPr>
                <p:cNvSpPr txBox="1"/>
                <p:nvPr/>
              </p:nvSpPr>
              <p:spPr>
                <a:xfrm>
                  <a:off x="6629033" y="1477083"/>
                  <a:ext cx="914400" cy="198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54E60"/>
                      </a:solidFill>
                      <a:latin typeface="Helvetica" pitchFamily="2" charset="0"/>
                    </a:rPr>
                    <a:t>RICE Lot-1</a:t>
                  </a:r>
                  <a:endParaRPr lang="en-IN" sz="1200" dirty="0" err="1">
                    <a:solidFill>
                      <a:srgbClr val="454E6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375B0E20-17E7-3CA3-A9D2-A1DE9F6AD214}"/>
                  </a:ext>
                </a:extLst>
              </p:cNvPr>
              <p:cNvGrpSpPr/>
              <p:nvPr/>
            </p:nvGrpSpPr>
            <p:grpSpPr>
              <a:xfrm>
                <a:off x="7576595" y="656288"/>
                <a:ext cx="914400" cy="949342"/>
                <a:chOff x="6629033" y="726524"/>
                <a:chExt cx="914400" cy="949342"/>
              </a:xfrm>
            </p:grpSpPr>
            <p:pic>
              <p:nvPicPr>
                <p:cNvPr id="194" name="Picture 193" descr="A picture containing clipart, design&#10;&#10;Description automatically generated">
                  <a:extLst>
                    <a:ext uri="{FF2B5EF4-FFF2-40B4-BE49-F238E27FC236}">
                      <a16:creationId xmlns:a16="http://schemas.microsoft.com/office/drawing/2014/main" id="{7A9E1B27-F3AB-FC0E-B429-21823141C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6119" y="726524"/>
                  <a:ext cx="714085" cy="712972"/>
                </a:xfrm>
                <a:prstGeom prst="rect">
                  <a:avLst/>
                </a:prstGeom>
              </p:spPr>
            </p:pic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DBFB200-A8F5-31F4-7DAE-A7F8F6E63A34}"/>
                    </a:ext>
                  </a:extLst>
                </p:cNvPr>
                <p:cNvSpPr txBox="1"/>
                <p:nvPr/>
              </p:nvSpPr>
              <p:spPr>
                <a:xfrm>
                  <a:off x="6629033" y="1477083"/>
                  <a:ext cx="914400" cy="198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54E60"/>
                      </a:solidFill>
                      <a:latin typeface="Helvetica" pitchFamily="2" charset="0"/>
                    </a:rPr>
                    <a:t>RICE Lot-2</a:t>
                  </a:r>
                  <a:endParaRPr lang="en-IN" sz="1200" dirty="0" err="1">
                    <a:solidFill>
                      <a:srgbClr val="454E6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A96F918-697D-E25C-83E2-9B0860F51D8F}"/>
                  </a:ext>
                </a:extLst>
              </p:cNvPr>
              <p:cNvSpPr txBox="1"/>
              <p:nvPr/>
            </p:nvSpPr>
            <p:spPr>
              <a:xfrm>
                <a:off x="8456765" y="137947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FRK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222" name="Picture 221" descr="A yellow box with a pink tape&#10;&#10;Description automatically generated with medium confidence">
              <a:extLst>
                <a:ext uri="{FF2B5EF4-FFF2-40B4-BE49-F238E27FC236}">
                  <a16:creationId xmlns:a16="http://schemas.microsoft.com/office/drawing/2014/main" id="{3182956D-38BA-501E-45A7-C39BAFC47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119" y="805279"/>
              <a:ext cx="557450" cy="557450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6A3E7EA-C553-FFAE-7B6D-3C6A4E418705}"/>
              </a:ext>
            </a:extLst>
          </p:cNvPr>
          <p:cNvGrpSpPr/>
          <p:nvPr/>
        </p:nvGrpSpPr>
        <p:grpSpPr>
          <a:xfrm>
            <a:off x="6637511" y="1971843"/>
            <a:ext cx="2702085" cy="956121"/>
            <a:chOff x="6637511" y="1971843"/>
            <a:chExt cx="2702085" cy="95612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5380489-9610-F809-6711-80481203CEF3}"/>
                </a:ext>
              </a:extLst>
            </p:cNvPr>
            <p:cNvGrpSpPr/>
            <p:nvPr/>
          </p:nvGrpSpPr>
          <p:grpSpPr>
            <a:xfrm>
              <a:off x="6637511" y="1971843"/>
              <a:ext cx="2702085" cy="956121"/>
              <a:chOff x="6669080" y="656288"/>
              <a:chExt cx="2702085" cy="956121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BB079C0-596D-FE16-C0E0-3C4F7F3AFC2B}"/>
                  </a:ext>
                </a:extLst>
              </p:cNvPr>
              <p:cNvGrpSpPr/>
              <p:nvPr/>
            </p:nvGrpSpPr>
            <p:grpSpPr>
              <a:xfrm>
                <a:off x="6669080" y="663067"/>
                <a:ext cx="914400" cy="949342"/>
                <a:chOff x="6629033" y="726524"/>
                <a:chExt cx="914400" cy="949342"/>
              </a:xfrm>
            </p:grpSpPr>
            <p:pic>
              <p:nvPicPr>
                <p:cNvPr id="206" name="Picture 205" descr="A picture containing clipart, design&#10;&#10;Description automatically generated">
                  <a:extLst>
                    <a:ext uri="{FF2B5EF4-FFF2-40B4-BE49-F238E27FC236}">
                      <a16:creationId xmlns:a16="http://schemas.microsoft.com/office/drawing/2014/main" id="{C00619CC-85ED-F90F-FDE8-B01ED34A1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6119" y="726524"/>
                  <a:ext cx="714085" cy="712972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2C50D63-D52F-44AE-AD5B-092F6E13705E}"/>
                    </a:ext>
                  </a:extLst>
                </p:cNvPr>
                <p:cNvSpPr txBox="1"/>
                <p:nvPr/>
              </p:nvSpPr>
              <p:spPr>
                <a:xfrm>
                  <a:off x="6629033" y="1477083"/>
                  <a:ext cx="914400" cy="198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54E60"/>
                      </a:solidFill>
                      <a:latin typeface="Helvetica" pitchFamily="2" charset="0"/>
                    </a:rPr>
                    <a:t>RICE Lot-1</a:t>
                  </a:r>
                  <a:endParaRPr lang="en-IN" sz="1200" dirty="0" err="1">
                    <a:solidFill>
                      <a:srgbClr val="454E6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3CCC3DF-8324-C331-C31C-1BAD0D93A2D2}"/>
                  </a:ext>
                </a:extLst>
              </p:cNvPr>
              <p:cNvGrpSpPr/>
              <p:nvPr/>
            </p:nvGrpSpPr>
            <p:grpSpPr>
              <a:xfrm>
                <a:off x="7576595" y="656288"/>
                <a:ext cx="914400" cy="949342"/>
                <a:chOff x="6629033" y="726524"/>
                <a:chExt cx="914400" cy="949342"/>
              </a:xfrm>
            </p:grpSpPr>
            <p:pic>
              <p:nvPicPr>
                <p:cNvPr id="204" name="Picture 203" descr="A picture containing clipart, design&#10;&#10;Description automatically generated">
                  <a:extLst>
                    <a:ext uri="{FF2B5EF4-FFF2-40B4-BE49-F238E27FC236}">
                      <a16:creationId xmlns:a16="http://schemas.microsoft.com/office/drawing/2014/main" id="{1A2C5ADA-847B-3278-D549-4792BD4684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6119" y="726524"/>
                  <a:ext cx="714085" cy="712972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4788366-2DFC-2B18-0E09-38E5AE795E28}"/>
                    </a:ext>
                  </a:extLst>
                </p:cNvPr>
                <p:cNvSpPr txBox="1"/>
                <p:nvPr/>
              </p:nvSpPr>
              <p:spPr>
                <a:xfrm>
                  <a:off x="6629033" y="1477083"/>
                  <a:ext cx="914400" cy="198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54E60"/>
                      </a:solidFill>
                      <a:latin typeface="Helvetica" pitchFamily="2" charset="0"/>
                    </a:rPr>
                    <a:t>RICE Lot-2</a:t>
                  </a:r>
                  <a:endParaRPr lang="en-IN" sz="1200" dirty="0" err="1">
                    <a:solidFill>
                      <a:srgbClr val="454E6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1B6542-5E9D-304A-71D7-08E7135446BA}"/>
                  </a:ext>
                </a:extLst>
              </p:cNvPr>
              <p:cNvSpPr txBox="1"/>
              <p:nvPr/>
            </p:nvSpPr>
            <p:spPr>
              <a:xfrm>
                <a:off x="8456765" y="137947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FRK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224" name="Picture 223" descr="A yellow box with a pink tape&#10;&#10;Description automatically generated with medium confidence">
              <a:extLst>
                <a:ext uri="{FF2B5EF4-FFF2-40B4-BE49-F238E27FC236}">
                  <a16:creationId xmlns:a16="http://schemas.microsoft.com/office/drawing/2014/main" id="{048A66C9-617A-3390-485F-DFA91F4C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267" y="2101429"/>
              <a:ext cx="557450" cy="557450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7D37E38-8843-C822-AF4F-BC5F1B7B6E24}"/>
              </a:ext>
            </a:extLst>
          </p:cNvPr>
          <p:cNvGrpSpPr/>
          <p:nvPr/>
        </p:nvGrpSpPr>
        <p:grpSpPr>
          <a:xfrm>
            <a:off x="6575579" y="3060640"/>
            <a:ext cx="1743935" cy="1626851"/>
            <a:chOff x="6575579" y="3060640"/>
            <a:chExt cx="1743935" cy="162685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CEB23C1-3EF5-F0B2-9A15-48FD0BDC1B2B}"/>
                </a:ext>
              </a:extLst>
            </p:cNvPr>
            <p:cNvGrpSpPr/>
            <p:nvPr/>
          </p:nvGrpSpPr>
          <p:grpSpPr>
            <a:xfrm>
              <a:off x="6575579" y="3060640"/>
              <a:ext cx="1743935" cy="1626851"/>
              <a:chOff x="6574991" y="3048403"/>
              <a:chExt cx="1743935" cy="1626851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B4FF2FAA-9933-CEB8-FA2B-118DD04456A8}"/>
                  </a:ext>
                </a:extLst>
              </p:cNvPr>
              <p:cNvGrpSpPr/>
              <p:nvPr/>
            </p:nvGrpSpPr>
            <p:grpSpPr>
              <a:xfrm>
                <a:off x="6574991" y="3059038"/>
                <a:ext cx="914400" cy="949342"/>
                <a:chOff x="6629033" y="726524"/>
                <a:chExt cx="914400" cy="949342"/>
              </a:xfrm>
            </p:grpSpPr>
            <p:pic>
              <p:nvPicPr>
                <p:cNvPr id="166" name="Picture 165" descr="A picture containing clipart, design&#10;&#10;Description automatically generated">
                  <a:extLst>
                    <a:ext uri="{FF2B5EF4-FFF2-40B4-BE49-F238E27FC236}">
                      <a16:creationId xmlns:a16="http://schemas.microsoft.com/office/drawing/2014/main" id="{3162E803-4A28-6FAC-2C35-77BBF25C1A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6119" y="726524"/>
                  <a:ext cx="714085" cy="712972"/>
                </a:xfrm>
                <a:prstGeom prst="rect">
                  <a:avLst/>
                </a:prstGeom>
              </p:spPr>
            </p:pic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AD0C9471-E527-5C7A-15A4-79D1BFE79B9A}"/>
                    </a:ext>
                  </a:extLst>
                </p:cNvPr>
                <p:cNvSpPr txBox="1"/>
                <p:nvPr/>
              </p:nvSpPr>
              <p:spPr>
                <a:xfrm>
                  <a:off x="6629033" y="1477083"/>
                  <a:ext cx="914400" cy="198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54E60"/>
                      </a:solidFill>
                      <a:latin typeface="Helvetica" pitchFamily="2" charset="0"/>
                    </a:rPr>
                    <a:t>RICE Lot-1</a:t>
                  </a:r>
                  <a:endParaRPr lang="en-IN" sz="1200" dirty="0" err="1">
                    <a:solidFill>
                      <a:srgbClr val="454E6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4DB3EF-20B1-CC4F-10CA-00305B55C703}"/>
                  </a:ext>
                </a:extLst>
              </p:cNvPr>
              <p:cNvGrpSpPr/>
              <p:nvPr/>
            </p:nvGrpSpPr>
            <p:grpSpPr>
              <a:xfrm>
                <a:off x="7404526" y="3048403"/>
                <a:ext cx="914400" cy="949342"/>
                <a:chOff x="6629033" y="726524"/>
                <a:chExt cx="914400" cy="949342"/>
              </a:xfrm>
            </p:grpSpPr>
            <p:pic>
              <p:nvPicPr>
                <p:cNvPr id="171" name="Picture 170" descr="A picture containing clipart, design&#10;&#10;Description automatically generated">
                  <a:extLst>
                    <a:ext uri="{FF2B5EF4-FFF2-40B4-BE49-F238E27FC236}">
                      <a16:creationId xmlns:a16="http://schemas.microsoft.com/office/drawing/2014/main" id="{5E85A045-9C2B-3196-D4AE-E1CE45D3D5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6119" y="726524"/>
                  <a:ext cx="714085" cy="712972"/>
                </a:xfrm>
                <a:prstGeom prst="rect">
                  <a:avLst/>
                </a:prstGeom>
              </p:spPr>
            </p:pic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16B9E94-7319-7042-C30D-C12E228233CA}"/>
                    </a:ext>
                  </a:extLst>
                </p:cNvPr>
                <p:cNvSpPr txBox="1"/>
                <p:nvPr/>
              </p:nvSpPr>
              <p:spPr>
                <a:xfrm>
                  <a:off x="6629033" y="1477083"/>
                  <a:ext cx="914400" cy="198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454E60"/>
                      </a:solidFill>
                      <a:latin typeface="Helvetica" pitchFamily="2" charset="0"/>
                    </a:rPr>
                    <a:t>RICE Lot-2</a:t>
                  </a:r>
                  <a:endParaRPr lang="en-IN" sz="1200" dirty="0" err="1">
                    <a:solidFill>
                      <a:srgbClr val="454E6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7E73915-18C4-111A-6A96-B8DC0B849898}"/>
                  </a:ext>
                </a:extLst>
              </p:cNvPr>
              <p:cNvSpPr txBox="1"/>
              <p:nvPr/>
            </p:nvSpPr>
            <p:spPr>
              <a:xfrm>
                <a:off x="6893005" y="4476471"/>
                <a:ext cx="914400" cy="19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54E60"/>
                    </a:solidFill>
                    <a:latin typeface="Helvetica" pitchFamily="2" charset="0"/>
                  </a:rPr>
                  <a:t>FRK Lot-1</a:t>
                </a:r>
                <a:endParaRPr lang="en-IN" sz="1200" dirty="0" err="1">
                  <a:solidFill>
                    <a:srgbClr val="454E60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226" name="Picture 225" descr="A yellow box with a pink tape&#10;&#10;Description automatically generated with medium confidence">
              <a:extLst>
                <a:ext uri="{FF2B5EF4-FFF2-40B4-BE49-F238E27FC236}">
                  <a16:creationId xmlns:a16="http://schemas.microsoft.com/office/drawing/2014/main" id="{7C07841D-566C-7F84-A110-3D168DC8F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639" y="3949175"/>
              <a:ext cx="557450" cy="55745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40D33BB-5FB0-9DBD-68DF-FD348A79F28D}"/>
              </a:ext>
            </a:extLst>
          </p:cNvPr>
          <p:cNvSpPr/>
          <p:nvPr/>
        </p:nvSpPr>
        <p:spPr>
          <a:xfrm>
            <a:off x="9404036" y="3093630"/>
            <a:ext cx="2756467" cy="284303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45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1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" dur="1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1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1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7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95" grpId="0" animBg="1"/>
      <p:bldP spid="96" grpId="0" animBg="1"/>
      <p:bldP spid="156" grpId="0" animBg="1"/>
      <p:bldP spid="212" grpId="0" animBg="1"/>
      <p:bldP spid="217" grpId="0"/>
      <p:bldP spid="219" grpId="0"/>
      <p:bldP spid="220" grpId="0"/>
      <p:bldP spid="167" grpId="0" animBg="1"/>
      <p:bldP spid="1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Dron Shrivastav</dc:creator>
  <cp:lastModifiedBy>Kumar Dron Shrivastav</cp:lastModifiedBy>
  <cp:revision>1</cp:revision>
  <dcterms:created xsi:type="dcterms:W3CDTF">2024-02-07T06:20:44Z</dcterms:created>
  <dcterms:modified xsi:type="dcterms:W3CDTF">2024-02-07T06:21:59Z</dcterms:modified>
</cp:coreProperties>
</file>