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4C24-9ADF-043B-E5ED-0E0487E5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7CB28-B1C2-E1D7-5A2B-0C0171283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2055-AE40-2B1F-254F-B5A93260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2882-6E55-1359-A4C5-78172AB4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D657-BAC8-5CD7-E940-4BB37058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43AB-700F-B42F-ED4B-2471AF26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CA13-FD70-F6EA-5DCD-A0B66715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113D1-1205-C12A-E076-602323C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4C5C-83D8-6A38-89F2-8F7F93C7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3F58-44D2-4A66-0804-9246D62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052C-F78B-0939-2CA6-FE026763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FC0F-D293-19FD-4812-3421BDC0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F465-A685-03DD-95A9-6629C25D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CCA9-92A2-056D-FA2A-D18E27B6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57BF-CBC6-989C-E0B4-CFA6A33D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41E7-72E5-AC71-C4DE-D7846F2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4995-4B1A-EBF1-06F6-E003576F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55E5-A29A-1DAA-55D2-75909650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2A00-18ED-FEAE-7B64-EB5BD3C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6FF-FB66-DAEC-DDAD-C331E107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79B5-72C2-E879-BA66-D316C3F1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69E6B-8F4B-47B5-E07C-B704D95E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DFCF-D8F7-DB62-6476-746EE9D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DF28-EEB6-0F32-CD4C-0230F659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249F-B35C-56F4-660B-EBD2C4C7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41B1-610C-A2C9-8BD2-84A2A7D9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C84F-884B-F5B6-F719-C430E820C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57F69-72FD-518E-51EF-0DB0802E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0955-9946-3677-4F2A-EA1B7BDC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2333-680F-1A1C-4F08-98F4665E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88F3-4235-501A-E292-ED12492D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E4F4-7501-9CC1-4BAA-9A4C4CF1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E152D-C25F-BE74-8251-42674E1D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7CCBC-7972-8BA7-E564-8A5225B2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32ECE-A509-C2BA-61B3-66745978E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2265D-2A5A-2853-9FC1-84B0528BC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66DC0-7441-8C85-411E-40166766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78ECF-0EDC-FFD5-84CB-B5B80C14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6BEB4-8F01-0CEF-2CC2-32406033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BB4E-1A42-654D-29F3-A076D2B2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68F8D-067C-8AF5-8117-291545C2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BDF5B-9BC2-1EFB-27D9-B2CDED9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E708A-E1F1-7FF8-474A-019D9F64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A2586-004F-57F6-EF22-E58F31E8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FDA8-11BF-9C23-DEA3-B0AA5BFC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0E58-9C12-8206-ADF6-E79A0AEA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0700-D45C-65C5-05E3-32B098ED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159B-ACB5-74D1-2BFD-CD7B7474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95F58-7C1E-DBF0-C85A-B0D0870B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B636-2D3F-F7B6-6911-EA721C70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AF5D-555C-97BE-6A32-E12D7F3C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B52BB-E865-3175-80A4-9D10F47E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DC0A-FA7C-FD8A-0D92-BAFCD4A6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0B3E5-91C7-455B-2FD0-E8ACB579D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19746-72E3-253F-B86F-1EDB8F117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C33A-54AE-FD42-9F7D-7F21E5AF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D5934-B5C7-8E72-90A6-A18B099C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2AE9-4970-9DDE-C001-715A6F3D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72137-2113-9515-5CCB-7A2D3CC4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A550-4420-5B2D-DD12-780276E5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9E02-8EF5-5C8D-44FD-8992EE2F1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A963-E0BA-4C20-BC35-7C08802A9CF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06F9-ADF8-4367-93FA-69925AFB6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06DC-92BC-2EF2-A2EA-46E28BD91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169E-921F-4E8A-8E04-CEE6F103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7CC5C4-4639-DAD6-FD02-A2A0E481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CAB97-81D2-136D-1E5C-3A9D12EE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8276"/>
            <a:ext cx="9144000" cy="7918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2025</a:t>
            </a:r>
            <a:r>
              <a:rPr lang="en-US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Sales Report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8DCDD-7403-788F-9372-EF0094E7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451" y="3349740"/>
            <a:ext cx="9783097" cy="27967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Analyzing  Amazon’s sales data for the first quarter of 2025(January – March) and developed an interactive dashboard to visualized the insights the dashboard highlights the following: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Category wise total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sales by Payment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sales by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sales by customer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1C2E0-0F43-791C-053F-E357AF7A7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" t="15384" r="1622" b="23745"/>
          <a:stretch/>
        </p:blipFill>
        <p:spPr>
          <a:xfrm>
            <a:off x="4257367" y="422541"/>
            <a:ext cx="3116827" cy="16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3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3C260-6E1D-395A-27A9-4CB93B019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F1A86-5346-5A18-E4FE-507E9545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1684A-84A8-1EDC-092E-36AB9C7A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105682"/>
            <a:ext cx="9144000" cy="7918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2025</a:t>
            </a:r>
            <a:r>
              <a:rPr lang="en-US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Sales Report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59BC4-6A17-25B8-05E9-689D8B67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638" y="5591494"/>
            <a:ext cx="9783097" cy="106494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Analyzing  Amazon’s sales data for the first </a:t>
            </a:r>
            <a:r>
              <a:rPr lang="en-US" b="1" dirty="0" err="1"/>
              <a:t>quartor</a:t>
            </a:r>
            <a:r>
              <a:rPr lang="en-US" b="1" dirty="0"/>
              <a:t> of 2025(January – March) and developed an interactive dashboard to visualized the insights the dashboard highlights the following: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84F55-5839-B140-0BCC-ECAF60357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"/>
            <a:ext cx="12192000" cy="68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D18F2-A5EA-378C-0DF7-F0145CE3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99BCE-7DD7-97A4-81D7-4ECB7AC5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67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284C5-4402-A61C-B6A4-C4045A5F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5" y="0"/>
            <a:ext cx="8973177" cy="86494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Category</a:t>
            </a:r>
            <a:r>
              <a:rPr lang="en-US" sz="4800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wise Total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0431D-837B-4F18-4DC3-3E2D5FE77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954" y="5014127"/>
            <a:ext cx="9783097" cy="146460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graph represents the category wise sales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Electronics, Home appliances, footwear, clothing &amp; books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as mention above, according to the analysis in the first quarter of the sales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Electronics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 the highest sales of around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130k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following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 appliances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the second highest sales of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105k.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C36C4-4367-478B-0180-95B80B33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" t="15384" r="1622" b="23745"/>
          <a:stretch/>
        </p:blipFill>
        <p:spPr>
          <a:xfrm>
            <a:off x="1" y="0"/>
            <a:ext cx="1436914" cy="74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88896-298D-C257-CD33-E850E0E7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17" y="1219636"/>
            <a:ext cx="7884569" cy="34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8187-7716-5A48-6ACC-6CA61B4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23A18D-19DD-CC3A-3523-7073638D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67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2B0C9-83A3-2156-2C74-824DF3912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5" y="0"/>
            <a:ext cx="8973177" cy="86494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Total </a:t>
            </a:r>
            <a:r>
              <a:rPr lang="en-US" sz="4800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sales by payment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744D5-AF21-F403-4795-53026BE9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954" y="5014127"/>
            <a:ext cx="9783097" cy="146460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graph represents the most preferred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 method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amazon in the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last 3 months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according to the analysis we can say that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 Pal (online payment mode)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 most used payment method over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70k (28.56%)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people preferred to pay with Pay Pal.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16075-C075-4CD3-4829-AD1D34CC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" t="15384" r="1622" b="23745"/>
          <a:stretch/>
        </p:blipFill>
        <p:spPr>
          <a:xfrm>
            <a:off x="1" y="0"/>
            <a:ext cx="1436914" cy="745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5C65F-0CCA-7035-889E-7BEE9CA42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44" y="1014431"/>
            <a:ext cx="782111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C62A-CFD4-28DF-F319-82DDF65B2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96790-B54D-A4BC-3B85-CB7420F9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67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3238B-7AAC-E6AD-747D-45926F5DC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5" y="0"/>
            <a:ext cx="8973177" cy="86494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Top </a:t>
            </a:r>
            <a:r>
              <a:rPr lang="en-US" sz="4800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selling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73DB8-2176-F170-EB22-CE3B535CD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954" y="5014127"/>
            <a:ext cx="9783097" cy="146460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graph represents the top selling products in the last 3 months in amazon according to the analysis we can see that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Refrigerator, Laptop &amp; Smartphones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got the highest sales of around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78k, 58k &amp; 49k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respectively.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F485D-EC21-867C-A962-8C0E4888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" t="15384" r="1622" b="23745"/>
          <a:stretch/>
        </p:blipFill>
        <p:spPr>
          <a:xfrm>
            <a:off x="1" y="0"/>
            <a:ext cx="1436914" cy="74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0C286-2504-816C-C38D-053D67C0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983" y="973394"/>
            <a:ext cx="7748772" cy="37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6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85762-975C-3924-3A67-D23A2CFE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A5797-B322-9CAE-05D6-02B2B65F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67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418BA5-91A2-635F-9000-D73808D1E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5" y="0"/>
            <a:ext cx="8973177" cy="86494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Customers </a:t>
            </a:r>
            <a:r>
              <a:rPr lang="en-US" sz="4800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location wise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9AF6-D95B-4B49-F1C8-9C8E9A4E7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954" y="5014127"/>
            <a:ext cx="9783097" cy="146460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graph represents the location wise sales of the last quarter in amazon, according to the analysis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Miami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 the highest sales of around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31.7k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the last 3 months following to the highest sales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Denver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the second highest sales of around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29.8k.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06B57-0DA5-CC79-2714-6DB6FACD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" t="15384" r="1622" b="23745"/>
          <a:stretch/>
        </p:blipFill>
        <p:spPr>
          <a:xfrm>
            <a:off x="1" y="0"/>
            <a:ext cx="1436914" cy="74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5E125-25F4-E70F-A77E-7669A839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939" y="1068084"/>
            <a:ext cx="7156121" cy="37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39317-F6FD-CA3E-F298-2050D9B17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9493B-4B32-B581-74F1-01AB050E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0"/>
            <a:ext cx="12192000" cy="6867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B6570-2418-67EA-4BB8-8A112113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115" y="3429000"/>
            <a:ext cx="7530104" cy="8649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Thank </a:t>
            </a:r>
            <a:r>
              <a:rPr lang="en-US" b="1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96863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Artifakt Element Black</vt:lpstr>
      <vt:lpstr>Calibri</vt:lpstr>
      <vt:lpstr>Calibri Light</vt:lpstr>
      <vt:lpstr>Office Theme</vt:lpstr>
      <vt:lpstr>2025 Sales Report Analysis </vt:lpstr>
      <vt:lpstr>2025 Sales Report Analysis </vt:lpstr>
      <vt:lpstr>Category wise Total sales</vt:lpstr>
      <vt:lpstr>Total sales by payment method</vt:lpstr>
      <vt:lpstr>Top selling products</vt:lpstr>
      <vt:lpstr>Customers location wise sales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rubelpaul990@gmail.com</dc:creator>
  <cp:lastModifiedBy>rubelpaul990@gmail.com</cp:lastModifiedBy>
  <cp:revision>1</cp:revision>
  <dcterms:created xsi:type="dcterms:W3CDTF">2025-04-11T15:33:44Z</dcterms:created>
  <dcterms:modified xsi:type="dcterms:W3CDTF">2025-04-11T16:33:10Z</dcterms:modified>
</cp:coreProperties>
</file>