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83" r:id="rId4"/>
    <p:sldId id="259" r:id="rId5"/>
    <p:sldId id="270" r:id="rId6"/>
    <p:sldId id="278" r:id="rId7"/>
    <p:sldId id="279" r:id="rId8"/>
    <p:sldId id="280" r:id="rId9"/>
    <p:sldId id="281" r:id="rId10"/>
    <p:sldId id="282" r:id="rId11"/>
    <p:sldId id="260" r:id="rId12"/>
    <p:sldId id="271" r:id="rId13"/>
    <p:sldId id="272" r:id="rId14"/>
    <p:sldId id="277" r:id="rId15"/>
    <p:sldId id="273" r:id="rId16"/>
    <p:sldId id="262" r:id="rId17"/>
    <p:sldId id="275" r:id="rId18"/>
    <p:sldId id="276" r:id="rId19"/>
    <p:sldId id="274" r:id="rId20"/>
    <p:sldId id="263" r:id="rId21"/>
    <p:sldId id="265" r:id="rId22"/>
    <p:sldId id="266" r:id="rId23"/>
    <p:sldId id="26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95C90F-71D6-459C-B92A-D955E20D2CB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D6ADF208-6C79-4717-898A-7959472518F0}">
      <dgm:prSet custT="1"/>
      <dgm:spPr/>
      <dgm:t>
        <a:bodyPr/>
        <a:lstStyle/>
        <a:p>
          <a:pPr rtl="0"/>
          <a:r>
            <a:rPr lang="en-US" sz="4000" dirty="0" smtClean="0">
              <a:latin typeface="Arial" panose="020B0604020202020204" pitchFamily="34" charset="0"/>
              <a:cs typeface="Arial" panose="020B0604020202020204" pitchFamily="34" charset="0"/>
            </a:rPr>
            <a:t>Graphical Interface</a:t>
          </a:r>
          <a:endParaRPr lang="en-GB" sz="4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F6955A-003D-43BF-B6A1-E3BA74359B42}" type="parTrans" cxnId="{A1C0695B-E82D-4CE1-9DC2-68005A097F39}">
      <dgm:prSet/>
      <dgm:spPr/>
      <dgm:t>
        <a:bodyPr/>
        <a:lstStyle/>
        <a:p>
          <a:endParaRPr lang="en-GB"/>
        </a:p>
      </dgm:t>
    </dgm:pt>
    <dgm:pt modelId="{4DA15881-B064-4760-90E8-08066616CB78}" type="sibTrans" cxnId="{A1C0695B-E82D-4CE1-9DC2-68005A097F39}">
      <dgm:prSet/>
      <dgm:spPr/>
      <dgm:t>
        <a:bodyPr/>
        <a:lstStyle/>
        <a:p>
          <a:endParaRPr lang="en-GB"/>
        </a:p>
      </dgm:t>
    </dgm:pt>
    <dgm:pt modelId="{2B9995BE-D497-426E-BDC9-BDB6A29CFC0D}">
      <dgm:prSet custT="1"/>
      <dgm:spPr/>
      <dgm:t>
        <a:bodyPr/>
        <a:lstStyle/>
        <a:p>
          <a:pPr rtl="0"/>
          <a:r>
            <a:rPr lang="en-GB" sz="2800" dirty="0" smtClean="0">
              <a:latin typeface="Arial" panose="020B0604020202020204" pitchFamily="34" charset="0"/>
              <a:cs typeface="Arial" panose="020B0604020202020204" pitchFamily="34" charset="0"/>
            </a:rPr>
            <a:t>To develop a Car Racing Track with Cars</a:t>
          </a:r>
          <a:endParaRPr lang="en-GB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26D2A0-1073-4043-B289-C462B786D56A}" type="parTrans" cxnId="{CAF8A34C-1627-449E-BAD7-F3C740043320}">
      <dgm:prSet/>
      <dgm:spPr/>
      <dgm:t>
        <a:bodyPr/>
        <a:lstStyle/>
        <a:p>
          <a:endParaRPr lang="en-GB"/>
        </a:p>
      </dgm:t>
    </dgm:pt>
    <dgm:pt modelId="{4F6EAE84-77B9-4DCE-82C6-540BE1715D97}" type="sibTrans" cxnId="{CAF8A34C-1627-449E-BAD7-F3C740043320}">
      <dgm:prSet/>
      <dgm:spPr/>
      <dgm:t>
        <a:bodyPr/>
        <a:lstStyle/>
        <a:p>
          <a:endParaRPr lang="en-GB"/>
        </a:p>
      </dgm:t>
    </dgm:pt>
    <dgm:pt modelId="{DB71221C-B9C6-4459-90C1-B24D731554FE}">
      <dgm:prSet custT="1"/>
      <dgm:spPr/>
      <dgm:t>
        <a:bodyPr/>
        <a:lstStyle/>
        <a:p>
          <a:pPr rtl="0"/>
          <a:r>
            <a:rPr lang="en-GB" sz="2800" dirty="0" smtClean="0">
              <a:latin typeface="Arial" panose="020B0604020202020204" pitchFamily="34" charset="0"/>
              <a:cs typeface="Arial" panose="020B0604020202020204" pitchFamily="34" charset="0"/>
            </a:rPr>
            <a:t>Surroundings like our country side</a:t>
          </a:r>
          <a:endParaRPr lang="en-GB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14826B-CDB4-4377-83F4-2B24102D77B5}" type="parTrans" cxnId="{9EA2A4A2-A7D4-4AEF-A2CB-B459B3CF02AC}">
      <dgm:prSet/>
      <dgm:spPr/>
      <dgm:t>
        <a:bodyPr/>
        <a:lstStyle/>
        <a:p>
          <a:endParaRPr lang="en-GB"/>
        </a:p>
      </dgm:t>
    </dgm:pt>
    <dgm:pt modelId="{E1FC61C3-1CB5-4E21-8761-3F6BD059EAD2}" type="sibTrans" cxnId="{9EA2A4A2-A7D4-4AEF-A2CB-B459B3CF02AC}">
      <dgm:prSet/>
      <dgm:spPr/>
      <dgm:t>
        <a:bodyPr/>
        <a:lstStyle/>
        <a:p>
          <a:endParaRPr lang="en-GB"/>
        </a:p>
      </dgm:t>
    </dgm:pt>
    <dgm:pt modelId="{D1C69F49-67DD-4676-B92B-672D113E4177}" type="pres">
      <dgm:prSet presAssocID="{8295C90F-71D6-459C-B92A-D955E20D2CB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4B0B4201-F22D-452E-9B84-4F6A884B5233}" type="pres">
      <dgm:prSet presAssocID="{D6ADF208-6C79-4717-898A-7959472518F0}" presName="linNode" presStyleCnt="0"/>
      <dgm:spPr/>
    </dgm:pt>
    <dgm:pt modelId="{2DF6037D-E3B7-4744-88A6-93924A5D72E9}" type="pres">
      <dgm:prSet presAssocID="{D6ADF208-6C79-4717-898A-7959472518F0}" presName="parentText" presStyleLbl="node1" presStyleIdx="0" presStyleCnt="1" custLinFactNeighborX="-1178" custLinFactNeighborY="-146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EAA84E6-F909-41E0-B3A0-6781D547CB62}" type="pres">
      <dgm:prSet presAssocID="{D6ADF208-6C79-4717-898A-7959472518F0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C190364-143E-413F-B187-6E54FAA2D3EB}" type="presOf" srcId="{2B9995BE-D497-426E-BDC9-BDB6A29CFC0D}" destId="{3EAA84E6-F909-41E0-B3A0-6781D547CB62}" srcOrd="0" destOrd="0" presId="urn:microsoft.com/office/officeart/2005/8/layout/vList5"/>
    <dgm:cxn modelId="{F8B73548-1AE8-4654-A1A4-F3563321C55E}" type="presOf" srcId="{DB71221C-B9C6-4459-90C1-B24D731554FE}" destId="{3EAA84E6-F909-41E0-B3A0-6781D547CB62}" srcOrd="0" destOrd="1" presId="urn:microsoft.com/office/officeart/2005/8/layout/vList5"/>
    <dgm:cxn modelId="{DF6E30D0-BA32-4198-9467-BC088B382350}" type="presOf" srcId="{D6ADF208-6C79-4717-898A-7959472518F0}" destId="{2DF6037D-E3B7-4744-88A6-93924A5D72E9}" srcOrd="0" destOrd="0" presId="urn:microsoft.com/office/officeart/2005/8/layout/vList5"/>
    <dgm:cxn modelId="{9EA2A4A2-A7D4-4AEF-A2CB-B459B3CF02AC}" srcId="{D6ADF208-6C79-4717-898A-7959472518F0}" destId="{DB71221C-B9C6-4459-90C1-B24D731554FE}" srcOrd="1" destOrd="0" parTransId="{F214826B-CDB4-4377-83F4-2B24102D77B5}" sibTransId="{E1FC61C3-1CB5-4E21-8761-3F6BD059EAD2}"/>
    <dgm:cxn modelId="{CAF8A34C-1627-449E-BAD7-F3C740043320}" srcId="{D6ADF208-6C79-4717-898A-7959472518F0}" destId="{2B9995BE-D497-426E-BDC9-BDB6A29CFC0D}" srcOrd="0" destOrd="0" parTransId="{6E26D2A0-1073-4043-B289-C462B786D56A}" sibTransId="{4F6EAE84-77B9-4DCE-82C6-540BE1715D97}"/>
    <dgm:cxn modelId="{427A9F2E-B8F5-42A9-A1A9-6ABB669A3038}" type="presOf" srcId="{8295C90F-71D6-459C-B92A-D955E20D2CBA}" destId="{D1C69F49-67DD-4676-B92B-672D113E4177}" srcOrd="0" destOrd="0" presId="urn:microsoft.com/office/officeart/2005/8/layout/vList5"/>
    <dgm:cxn modelId="{A1C0695B-E82D-4CE1-9DC2-68005A097F39}" srcId="{8295C90F-71D6-459C-B92A-D955E20D2CBA}" destId="{D6ADF208-6C79-4717-898A-7959472518F0}" srcOrd="0" destOrd="0" parTransId="{7DF6955A-003D-43BF-B6A1-E3BA74359B42}" sibTransId="{4DA15881-B064-4760-90E8-08066616CB78}"/>
    <dgm:cxn modelId="{257D91CD-B21A-41DD-A554-5D60DE20F3AC}" type="presParOf" srcId="{D1C69F49-67DD-4676-B92B-672D113E4177}" destId="{4B0B4201-F22D-452E-9B84-4F6A884B5233}" srcOrd="0" destOrd="0" presId="urn:microsoft.com/office/officeart/2005/8/layout/vList5"/>
    <dgm:cxn modelId="{0E1214D6-8E1E-4B3F-8EE6-67C5BD1F705F}" type="presParOf" srcId="{4B0B4201-F22D-452E-9B84-4F6A884B5233}" destId="{2DF6037D-E3B7-4744-88A6-93924A5D72E9}" srcOrd="0" destOrd="0" presId="urn:microsoft.com/office/officeart/2005/8/layout/vList5"/>
    <dgm:cxn modelId="{3BA3D4FB-D0FE-4742-AB5F-85FF76DACD9A}" type="presParOf" srcId="{4B0B4201-F22D-452E-9B84-4F6A884B5233}" destId="{3EAA84E6-F909-41E0-B3A0-6781D547CB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14993E-E5E3-4244-B0D7-50B7068730F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8312F92-A684-4FD1-BE88-581C7398E122}">
      <dgm:prSet custT="1"/>
      <dgm:spPr/>
      <dgm:t>
        <a:bodyPr/>
        <a:lstStyle/>
        <a:p>
          <a:pPr rtl="0"/>
          <a:r>
            <a:rPr lang="en-US" sz="4000" dirty="0" smtClean="0">
              <a:latin typeface="Arial" panose="020B0604020202020204" pitchFamily="34" charset="0"/>
              <a:cs typeface="Arial" panose="020B0604020202020204" pitchFamily="34" charset="0"/>
            </a:rPr>
            <a:t>Interaction between users</a:t>
          </a:r>
          <a:endParaRPr lang="en-GB" sz="4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68E7CC-18DE-4F2C-B6D0-FAC867B8D5D6}" type="parTrans" cxnId="{BF1BDA91-F4DA-48D2-8DBA-0388F563FE35}">
      <dgm:prSet/>
      <dgm:spPr/>
      <dgm:t>
        <a:bodyPr/>
        <a:lstStyle/>
        <a:p>
          <a:endParaRPr lang="en-GB"/>
        </a:p>
      </dgm:t>
    </dgm:pt>
    <dgm:pt modelId="{5B7E2E80-CC4C-4832-82A4-A0723EAE8A09}" type="sibTrans" cxnId="{BF1BDA91-F4DA-48D2-8DBA-0388F563FE35}">
      <dgm:prSet/>
      <dgm:spPr/>
      <dgm:t>
        <a:bodyPr/>
        <a:lstStyle/>
        <a:p>
          <a:endParaRPr lang="en-GB"/>
        </a:p>
      </dgm:t>
    </dgm:pt>
    <dgm:pt modelId="{A00729CF-AC10-47C4-99FE-1DE83368E849}">
      <dgm:prSet custT="1"/>
      <dgm:spPr/>
      <dgm:t>
        <a:bodyPr/>
        <a:lstStyle/>
        <a:p>
          <a:pPr rtl="0"/>
          <a:r>
            <a:rPr lang="en-US" sz="3200" dirty="0" smtClean="0">
              <a:latin typeface="Arial" panose="020B0604020202020204" pitchFamily="34" charset="0"/>
              <a:cs typeface="Arial" panose="020B0604020202020204" pitchFamily="34" charset="0"/>
            </a:rPr>
            <a:t>Wi-Fi</a:t>
          </a:r>
          <a:endParaRPr lang="en-GB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AAFA28-F1CF-4882-A179-3AB9F9319FC4}" type="parTrans" cxnId="{614A5ECE-FA42-4D68-AA25-8F003DA9B874}">
      <dgm:prSet/>
      <dgm:spPr/>
      <dgm:t>
        <a:bodyPr/>
        <a:lstStyle/>
        <a:p>
          <a:endParaRPr lang="en-GB"/>
        </a:p>
      </dgm:t>
    </dgm:pt>
    <dgm:pt modelId="{4208CB85-1586-4FC4-B65C-618EA4C41D09}" type="sibTrans" cxnId="{614A5ECE-FA42-4D68-AA25-8F003DA9B874}">
      <dgm:prSet/>
      <dgm:spPr/>
      <dgm:t>
        <a:bodyPr/>
        <a:lstStyle/>
        <a:p>
          <a:endParaRPr lang="en-GB"/>
        </a:p>
      </dgm:t>
    </dgm:pt>
    <dgm:pt modelId="{7810B6CD-55DF-410B-A221-C3243345AE79}">
      <dgm:prSet custT="1"/>
      <dgm:spPr/>
      <dgm:t>
        <a:bodyPr/>
        <a:lstStyle/>
        <a:p>
          <a:pPr rtl="0"/>
          <a:r>
            <a:rPr lang="en-US" sz="3200" dirty="0" smtClean="0">
              <a:latin typeface="Arial" panose="020B0604020202020204" pitchFamily="34" charset="0"/>
              <a:cs typeface="Arial" panose="020B0604020202020204" pitchFamily="34" charset="0"/>
            </a:rPr>
            <a:t>Bluetooth</a:t>
          </a:r>
          <a:endParaRPr lang="en-GB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F43392-C08F-454D-8481-6FF33A9615E5}" type="parTrans" cxnId="{0326A65F-DC8B-4764-AC84-DE511333F4F9}">
      <dgm:prSet/>
      <dgm:spPr/>
      <dgm:t>
        <a:bodyPr/>
        <a:lstStyle/>
        <a:p>
          <a:endParaRPr lang="en-GB"/>
        </a:p>
      </dgm:t>
    </dgm:pt>
    <dgm:pt modelId="{313A6793-889B-4306-9AD5-724AA61198D1}" type="sibTrans" cxnId="{0326A65F-DC8B-4764-AC84-DE511333F4F9}">
      <dgm:prSet/>
      <dgm:spPr/>
      <dgm:t>
        <a:bodyPr/>
        <a:lstStyle/>
        <a:p>
          <a:endParaRPr lang="en-GB"/>
        </a:p>
      </dgm:t>
    </dgm:pt>
    <dgm:pt modelId="{5A3A7C6F-1B2D-4C4B-9F8A-E946B450BF17}" type="pres">
      <dgm:prSet presAssocID="{A414993E-E5E3-4244-B0D7-50B7068730F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4E50548D-C9FC-49A6-8D06-3A08BEE8081D}" type="pres">
      <dgm:prSet presAssocID="{28312F92-A684-4FD1-BE88-581C7398E122}" presName="linNode" presStyleCnt="0"/>
      <dgm:spPr/>
    </dgm:pt>
    <dgm:pt modelId="{735D6A2B-500C-4252-846A-495274B172A3}" type="pres">
      <dgm:prSet presAssocID="{28312F92-A684-4FD1-BE88-581C7398E122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34422CF-D47A-41F7-B7D0-9C5D366E3D85}" type="pres">
      <dgm:prSet presAssocID="{28312F92-A684-4FD1-BE88-581C7398E122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14A5ECE-FA42-4D68-AA25-8F003DA9B874}" srcId="{28312F92-A684-4FD1-BE88-581C7398E122}" destId="{A00729CF-AC10-47C4-99FE-1DE83368E849}" srcOrd="0" destOrd="0" parTransId="{8FAAFA28-F1CF-4882-A179-3AB9F9319FC4}" sibTransId="{4208CB85-1586-4FC4-B65C-618EA4C41D09}"/>
    <dgm:cxn modelId="{C5EA696A-8F9B-451D-8E3F-DF2CA6B42FF3}" type="presOf" srcId="{28312F92-A684-4FD1-BE88-581C7398E122}" destId="{735D6A2B-500C-4252-846A-495274B172A3}" srcOrd="0" destOrd="0" presId="urn:microsoft.com/office/officeart/2005/8/layout/vList5"/>
    <dgm:cxn modelId="{651DD671-0EED-4120-9CCE-989B757BD90C}" type="presOf" srcId="{7810B6CD-55DF-410B-A221-C3243345AE79}" destId="{634422CF-D47A-41F7-B7D0-9C5D366E3D85}" srcOrd="0" destOrd="1" presId="urn:microsoft.com/office/officeart/2005/8/layout/vList5"/>
    <dgm:cxn modelId="{BD655678-BFC4-4947-8B8C-99A83C83E3F4}" type="presOf" srcId="{A414993E-E5E3-4244-B0D7-50B7068730F0}" destId="{5A3A7C6F-1B2D-4C4B-9F8A-E946B450BF17}" srcOrd="0" destOrd="0" presId="urn:microsoft.com/office/officeart/2005/8/layout/vList5"/>
    <dgm:cxn modelId="{BF1BDA91-F4DA-48D2-8DBA-0388F563FE35}" srcId="{A414993E-E5E3-4244-B0D7-50B7068730F0}" destId="{28312F92-A684-4FD1-BE88-581C7398E122}" srcOrd="0" destOrd="0" parTransId="{F568E7CC-18DE-4F2C-B6D0-FAC867B8D5D6}" sibTransId="{5B7E2E80-CC4C-4832-82A4-A0723EAE8A09}"/>
    <dgm:cxn modelId="{BF5D1749-E200-4D13-842D-14B6AF8EE6FF}" type="presOf" srcId="{A00729CF-AC10-47C4-99FE-1DE83368E849}" destId="{634422CF-D47A-41F7-B7D0-9C5D366E3D85}" srcOrd="0" destOrd="0" presId="urn:microsoft.com/office/officeart/2005/8/layout/vList5"/>
    <dgm:cxn modelId="{0326A65F-DC8B-4764-AC84-DE511333F4F9}" srcId="{28312F92-A684-4FD1-BE88-581C7398E122}" destId="{7810B6CD-55DF-410B-A221-C3243345AE79}" srcOrd="1" destOrd="0" parTransId="{4FF43392-C08F-454D-8481-6FF33A9615E5}" sibTransId="{313A6793-889B-4306-9AD5-724AA61198D1}"/>
    <dgm:cxn modelId="{C14DA46E-2533-4EA9-8400-1B87B7FBEF4C}" type="presParOf" srcId="{5A3A7C6F-1B2D-4C4B-9F8A-E946B450BF17}" destId="{4E50548D-C9FC-49A6-8D06-3A08BEE8081D}" srcOrd="0" destOrd="0" presId="urn:microsoft.com/office/officeart/2005/8/layout/vList5"/>
    <dgm:cxn modelId="{BA57F584-C9A9-4A10-919F-B75C8C4C4615}" type="presParOf" srcId="{4E50548D-C9FC-49A6-8D06-3A08BEE8081D}" destId="{735D6A2B-500C-4252-846A-495274B172A3}" srcOrd="0" destOrd="0" presId="urn:microsoft.com/office/officeart/2005/8/layout/vList5"/>
    <dgm:cxn modelId="{5E399948-E4D1-441E-B0F3-EDD870881B42}" type="presParOf" srcId="{4E50548D-C9FC-49A6-8D06-3A08BEE8081D}" destId="{634422CF-D47A-41F7-B7D0-9C5D366E3D8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5BEF47-C180-4896-BB65-30FDAEF8310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377AFAA-89B1-4C60-8980-EA9ECCB207DF}">
      <dgm:prSet custT="1"/>
      <dgm:spPr/>
      <dgm:t>
        <a:bodyPr/>
        <a:lstStyle/>
        <a:p>
          <a:pPr rtl="0"/>
          <a:r>
            <a:rPr lang="en-US" sz="4000" dirty="0" smtClean="0">
              <a:latin typeface="Arial" panose="020B0604020202020204" pitchFamily="34" charset="0"/>
              <a:cs typeface="Arial" panose="020B0604020202020204" pitchFamily="34" charset="0"/>
            </a:rPr>
            <a:t>Evaluation &amp; Measurement</a:t>
          </a:r>
          <a:endParaRPr lang="en-GB" sz="4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C7E395-C9F4-41FA-81C4-7DF52CF91A6B}" type="parTrans" cxnId="{936F6A2A-3875-4A8F-9F6E-7A5DD5CC6CB1}">
      <dgm:prSet/>
      <dgm:spPr/>
      <dgm:t>
        <a:bodyPr/>
        <a:lstStyle/>
        <a:p>
          <a:endParaRPr lang="en-GB"/>
        </a:p>
      </dgm:t>
    </dgm:pt>
    <dgm:pt modelId="{49D0AE82-E492-4D66-8DB2-D3C5EB7825D6}" type="sibTrans" cxnId="{936F6A2A-3875-4A8F-9F6E-7A5DD5CC6CB1}">
      <dgm:prSet/>
      <dgm:spPr/>
      <dgm:t>
        <a:bodyPr/>
        <a:lstStyle/>
        <a:p>
          <a:endParaRPr lang="en-GB"/>
        </a:p>
      </dgm:t>
    </dgm:pt>
    <dgm:pt modelId="{75C52EF3-CD63-43AE-B739-19E251FB8A93}">
      <dgm:prSet custT="1"/>
      <dgm:spPr/>
      <dgm:t>
        <a:bodyPr/>
        <a:lstStyle/>
        <a:p>
          <a:pPr rtl="0"/>
          <a:r>
            <a:rPr lang="en-GB" sz="2800" dirty="0" smtClean="0">
              <a:latin typeface="Arial" panose="020B0604020202020204" pitchFamily="34" charset="0"/>
              <a:cs typeface="Arial" panose="020B0604020202020204" pitchFamily="34" charset="0"/>
            </a:rPr>
            <a:t>Time Stamp</a:t>
          </a:r>
          <a:endParaRPr lang="en-GB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D380DE-B2DB-479E-B912-D450E7C69A18}" type="parTrans" cxnId="{0B3285F7-7833-4D1E-ADC7-B40B99429901}">
      <dgm:prSet/>
      <dgm:spPr/>
      <dgm:t>
        <a:bodyPr/>
        <a:lstStyle/>
        <a:p>
          <a:endParaRPr lang="en-GB"/>
        </a:p>
      </dgm:t>
    </dgm:pt>
    <dgm:pt modelId="{C2C0C19F-C420-4718-86DB-9EC431BBD283}" type="sibTrans" cxnId="{0B3285F7-7833-4D1E-ADC7-B40B99429901}">
      <dgm:prSet/>
      <dgm:spPr/>
      <dgm:t>
        <a:bodyPr/>
        <a:lstStyle/>
        <a:p>
          <a:endParaRPr lang="en-GB"/>
        </a:p>
      </dgm:t>
    </dgm:pt>
    <dgm:pt modelId="{1C49460B-731F-4542-98D4-896DCFBDB8A6}">
      <dgm:prSet custT="1"/>
      <dgm:spPr/>
      <dgm:t>
        <a:bodyPr/>
        <a:lstStyle/>
        <a:p>
          <a:pPr rtl="0"/>
          <a:r>
            <a:rPr lang="en-GB" sz="2800" dirty="0" smtClean="0">
              <a:latin typeface="Arial" panose="020B0604020202020204" pitchFamily="34" charset="0"/>
              <a:cs typeface="Arial" panose="020B0604020202020204" pitchFamily="34" charset="0"/>
            </a:rPr>
            <a:t>Position</a:t>
          </a:r>
          <a:endParaRPr lang="en-GB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26F992B-CC21-4BD0-8664-E096334CE778}" type="parTrans" cxnId="{FC606781-795E-4652-9806-8DB2D07A70D9}">
      <dgm:prSet/>
      <dgm:spPr/>
      <dgm:t>
        <a:bodyPr/>
        <a:lstStyle/>
        <a:p>
          <a:endParaRPr lang="en-US"/>
        </a:p>
      </dgm:t>
    </dgm:pt>
    <dgm:pt modelId="{7D05B890-5FC1-4182-B087-049E75FAF094}" type="sibTrans" cxnId="{FC606781-795E-4652-9806-8DB2D07A70D9}">
      <dgm:prSet/>
      <dgm:spPr/>
      <dgm:t>
        <a:bodyPr/>
        <a:lstStyle/>
        <a:p>
          <a:endParaRPr lang="en-US"/>
        </a:p>
      </dgm:t>
    </dgm:pt>
    <dgm:pt modelId="{E043ADF4-34FB-46FE-8E4B-16933E35A1F2}">
      <dgm:prSet custT="1"/>
      <dgm:spPr/>
      <dgm:t>
        <a:bodyPr/>
        <a:lstStyle/>
        <a:p>
          <a:pPr rtl="0"/>
          <a:r>
            <a:rPr lang="en-GB" sz="2800" dirty="0" smtClean="0">
              <a:latin typeface="Arial" panose="020B0604020202020204" pitchFamily="34" charset="0"/>
              <a:cs typeface="Arial" panose="020B0604020202020204" pitchFamily="34" charset="0"/>
            </a:rPr>
            <a:t>Lap Completion </a:t>
          </a:r>
          <a:endParaRPr lang="en-GB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BA59D69-91D8-4205-B16A-E5D0C3F9BA9F}" type="parTrans" cxnId="{2CCAE897-3D43-4CB9-96A6-FA7535DA3D4B}">
      <dgm:prSet/>
      <dgm:spPr/>
      <dgm:t>
        <a:bodyPr/>
        <a:lstStyle/>
        <a:p>
          <a:endParaRPr lang="en-US"/>
        </a:p>
      </dgm:t>
    </dgm:pt>
    <dgm:pt modelId="{B4C7A60B-114B-4A38-B8F1-329B09FF529E}" type="sibTrans" cxnId="{2CCAE897-3D43-4CB9-96A6-FA7535DA3D4B}">
      <dgm:prSet/>
      <dgm:spPr/>
      <dgm:t>
        <a:bodyPr/>
        <a:lstStyle/>
        <a:p>
          <a:endParaRPr lang="en-US"/>
        </a:p>
      </dgm:t>
    </dgm:pt>
    <dgm:pt modelId="{ACC478A0-367D-416A-AE20-410752D73497}" type="pres">
      <dgm:prSet presAssocID="{AC5BEF47-C180-4896-BB65-30FDAEF8310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5296DB4-4D73-4882-8C2D-5223D9D55D98}" type="pres">
      <dgm:prSet presAssocID="{E377AFAA-89B1-4C60-8980-EA9ECCB207DF}" presName="linNode" presStyleCnt="0"/>
      <dgm:spPr/>
    </dgm:pt>
    <dgm:pt modelId="{D94D8DA6-C113-44DB-8110-4E022399E95C}" type="pres">
      <dgm:prSet presAssocID="{E377AFAA-89B1-4C60-8980-EA9ECCB207DF}" presName="parentText" presStyleLbl="node1" presStyleIdx="0" presStyleCnt="1" custLinFactNeighborX="-406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F3371B2-80A8-4BEA-A6CB-6CD08E0AAAC0}" type="pres">
      <dgm:prSet presAssocID="{E377AFAA-89B1-4C60-8980-EA9ECCB207DF}" presName="descendantText" presStyleLbl="alignAccFollowNode1" presStyleIdx="0" presStyleCnt="1" custLinFactNeighborX="-121" custLinFactNeighborY="-154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F146256-99C5-415A-9DF2-2A46697FD8A7}" type="presOf" srcId="{E377AFAA-89B1-4C60-8980-EA9ECCB207DF}" destId="{D94D8DA6-C113-44DB-8110-4E022399E95C}" srcOrd="0" destOrd="0" presId="urn:microsoft.com/office/officeart/2005/8/layout/vList5"/>
    <dgm:cxn modelId="{E219EDFA-844B-4E6C-89EC-21909C40AA49}" type="presOf" srcId="{1C49460B-731F-4542-98D4-896DCFBDB8A6}" destId="{2F3371B2-80A8-4BEA-A6CB-6CD08E0AAAC0}" srcOrd="0" destOrd="1" presId="urn:microsoft.com/office/officeart/2005/8/layout/vList5"/>
    <dgm:cxn modelId="{936F6A2A-3875-4A8F-9F6E-7A5DD5CC6CB1}" srcId="{AC5BEF47-C180-4896-BB65-30FDAEF83107}" destId="{E377AFAA-89B1-4C60-8980-EA9ECCB207DF}" srcOrd="0" destOrd="0" parTransId="{29C7E395-C9F4-41FA-81C4-7DF52CF91A6B}" sibTransId="{49D0AE82-E492-4D66-8DB2-D3C5EB7825D6}"/>
    <dgm:cxn modelId="{FC606781-795E-4652-9806-8DB2D07A70D9}" srcId="{E377AFAA-89B1-4C60-8980-EA9ECCB207DF}" destId="{1C49460B-731F-4542-98D4-896DCFBDB8A6}" srcOrd="1" destOrd="0" parTransId="{626F992B-CC21-4BD0-8664-E096334CE778}" sibTransId="{7D05B890-5FC1-4182-B087-049E75FAF094}"/>
    <dgm:cxn modelId="{0B3285F7-7833-4D1E-ADC7-B40B99429901}" srcId="{E377AFAA-89B1-4C60-8980-EA9ECCB207DF}" destId="{75C52EF3-CD63-43AE-B739-19E251FB8A93}" srcOrd="0" destOrd="0" parTransId="{56D380DE-B2DB-479E-B912-D450E7C69A18}" sibTransId="{C2C0C19F-C420-4718-86DB-9EC431BBD283}"/>
    <dgm:cxn modelId="{B14D3434-1B3B-4249-986E-6B27E096F320}" type="presOf" srcId="{AC5BEF47-C180-4896-BB65-30FDAEF83107}" destId="{ACC478A0-367D-416A-AE20-410752D73497}" srcOrd="0" destOrd="0" presId="urn:microsoft.com/office/officeart/2005/8/layout/vList5"/>
    <dgm:cxn modelId="{59F7B0F2-E83C-472A-BA77-2693DB0E4597}" type="presOf" srcId="{75C52EF3-CD63-43AE-B739-19E251FB8A93}" destId="{2F3371B2-80A8-4BEA-A6CB-6CD08E0AAAC0}" srcOrd="0" destOrd="0" presId="urn:microsoft.com/office/officeart/2005/8/layout/vList5"/>
    <dgm:cxn modelId="{88C506AE-257B-48EF-8B3D-B45C8EC208FC}" type="presOf" srcId="{E043ADF4-34FB-46FE-8E4B-16933E35A1F2}" destId="{2F3371B2-80A8-4BEA-A6CB-6CD08E0AAAC0}" srcOrd="0" destOrd="2" presId="urn:microsoft.com/office/officeart/2005/8/layout/vList5"/>
    <dgm:cxn modelId="{2CCAE897-3D43-4CB9-96A6-FA7535DA3D4B}" srcId="{E377AFAA-89B1-4C60-8980-EA9ECCB207DF}" destId="{E043ADF4-34FB-46FE-8E4B-16933E35A1F2}" srcOrd="2" destOrd="0" parTransId="{6BA59D69-91D8-4205-B16A-E5D0C3F9BA9F}" sibTransId="{B4C7A60B-114B-4A38-B8F1-329B09FF529E}"/>
    <dgm:cxn modelId="{399FB399-A468-42DF-8722-9AC88900A41E}" type="presParOf" srcId="{ACC478A0-367D-416A-AE20-410752D73497}" destId="{F5296DB4-4D73-4882-8C2D-5223D9D55D98}" srcOrd="0" destOrd="0" presId="urn:microsoft.com/office/officeart/2005/8/layout/vList5"/>
    <dgm:cxn modelId="{828875C6-4612-4057-B2D9-0719AA42CBEA}" type="presParOf" srcId="{F5296DB4-4D73-4882-8C2D-5223D9D55D98}" destId="{D94D8DA6-C113-44DB-8110-4E022399E95C}" srcOrd="0" destOrd="0" presId="urn:microsoft.com/office/officeart/2005/8/layout/vList5"/>
    <dgm:cxn modelId="{1CB5C502-951C-489B-B4D7-8D2AABE22F2E}" type="presParOf" srcId="{F5296DB4-4D73-4882-8C2D-5223D9D55D98}" destId="{2F3371B2-80A8-4BEA-A6CB-6CD08E0AAAC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9E93F1-6223-4D77-9F77-AE368E62958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3DADD71F-F07F-448A-A782-713A1F9A2319}">
      <dgm:prSet custT="1"/>
      <dgm:spPr/>
      <dgm:t>
        <a:bodyPr/>
        <a:lstStyle/>
        <a:p>
          <a:pPr rtl="0"/>
          <a:r>
            <a:rPr lang="en-US" sz="4000" dirty="0" smtClean="0">
              <a:latin typeface="Arial" panose="020B0604020202020204" pitchFamily="34" charset="0"/>
              <a:cs typeface="Arial" panose="020B0604020202020204" pitchFamily="34" charset="0"/>
            </a:rPr>
            <a:t>Audio</a:t>
          </a:r>
          <a:endParaRPr lang="en-GB" sz="4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27D27D-B841-473A-BEA8-6A71CE6B3D76}" type="parTrans" cxnId="{262BE9D0-7D16-4ED1-BEE3-166823F9AE3D}">
      <dgm:prSet/>
      <dgm:spPr/>
      <dgm:t>
        <a:bodyPr/>
        <a:lstStyle/>
        <a:p>
          <a:endParaRPr lang="en-GB"/>
        </a:p>
      </dgm:t>
    </dgm:pt>
    <dgm:pt modelId="{009E7FC5-AA8E-4D4F-8596-4FE135FECB90}" type="sibTrans" cxnId="{262BE9D0-7D16-4ED1-BEE3-166823F9AE3D}">
      <dgm:prSet/>
      <dgm:spPr/>
      <dgm:t>
        <a:bodyPr/>
        <a:lstStyle/>
        <a:p>
          <a:endParaRPr lang="en-GB"/>
        </a:p>
      </dgm:t>
    </dgm:pt>
    <dgm:pt modelId="{D0A8F757-9F44-4ABA-8799-746DC5E4C422}">
      <dgm:prSet custT="1"/>
      <dgm:spPr/>
      <dgm:t>
        <a:bodyPr/>
        <a:lstStyle/>
        <a:p>
          <a:pPr rtl="0"/>
          <a:r>
            <a:rPr lang="en-US" sz="2800" dirty="0" smtClean="0">
              <a:latin typeface="Arial" panose="020B0604020202020204" pitchFamily="34" charset="0"/>
              <a:cs typeface="Arial" panose="020B0604020202020204" pitchFamily="34" charset="0"/>
            </a:rPr>
            <a:t>For the home screen</a:t>
          </a:r>
          <a:endParaRPr lang="en-GB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1CC99B-1EC8-4D84-ADEB-4B68ACE79F25}" type="parTrans" cxnId="{8237B3F9-1B6B-4303-A82A-97A19C7AE037}">
      <dgm:prSet/>
      <dgm:spPr/>
      <dgm:t>
        <a:bodyPr/>
        <a:lstStyle/>
        <a:p>
          <a:endParaRPr lang="en-GB"/>
        </a:p>
      </dgm:t>
    </dgm:pt>
    <dgm:pt modelId="{BF0F26EF-441C-4AEC-AE59-61FFDDAC39E5}" type="sibTrans" cxnId="{8237B3F9-1B6B-4303-A82A-97A19C7AE037}">
      <dgm:prSet/>
      <dgm:spPr/>
      <dgm:t>
        <a:bodyPr/>
        <a:lstStyle/>
        <a:p>
          <a:endParaRPr lang="en-GB"/>
        </a:p>
      </dgm:t>
    </dgm:pt>
    <dgm:pt modelId="{2CF067C8-E9A9-48E4-9C19-6CCA4F03D8E2}">
      <dgm:prSet custT="1"/>
      <dgm:spPr/>
      <dgm:t>
        <a:bodyPr/>
        <a:lstStyle/>
        <a:p>
          <a:pPr rtl="0"/>
          <a:r>
            <a:rPr lang="en-US" sz="2800" dirty="0" smtClean="0">
              <a:latin typeface="Arial" panose="020B0604020202020204" pitchFamily="34" charset="0"/>
              <a:cs typeface="Arial" panose="020B0604020202020204" pitchFamily="34" charset="0"/>
            </a:rPr>
            <a:t>Another for game playing</a:t>
          </a:r>
          <a:endParaRPr lang="en-GB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1754EC-A863-460C-93B5-07D63DAB2196}" type="parTrans" cxnId="{10FE3D60-BB31-428F-A4F1-3800E0C7EFE7}">
      <dgm:prSet/>
      <dgm:spPr/>
      <dgm:t>
        <a:bodyPr/>
        <a:lstStyle/>
        <a:p>
          <a:endParaRPr lang="en-GB"/>
        </a:p>
      </dgm:t>
    </dgm:pt>
    <dgm:pt modelId="{97BDF091-54CD-44A6-9AF4-06A14DE52DE1}" type="sibTrans" cxnId="{10FE3D60-BB31-428F-A4F1-3800E0C7EFE7}">
      <dgm:prSet/>
      <dgm:spPr/>
      <dgm:t>
        <a:bodyPr/>
        <a:lstStyle/>
        <a:p>
          <a:endParaRPr lang="en-GB"/>
        </a:p>
      </dgm:t>
    </dgm:pt>
    <dgm:pt modelId="{5F0F32D3-62C1-4F08-BB5C-0536FEF5DD40}">
      <dgm:prSet custT="1"/>
      <dgm:spPr/>
      <dgm:t>
        <a:bodyPr/>
        <a:lstStyle/>
        <a:p>
          <a:pPr rtl="0"/>
          <a:r>
            <a:rPr lang="en-US" sz="2800" dirty="0" smtClean="0">
              <a:latin typeface="Arial" panose="020B0604020202020204" pitchFamily="34" charset="0"/>
              <a:cs typeface="Arial" panose="020B0604020202020204" pitchFamily="34" charset="0"/>
            </a:rPr>
            <a:t>Last one for ending</a:t>
          </a:r>
          <a:endParaRPr lang="en-GB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B90725-8B99-4F57-8403-EE47CA12C576}" type="parTrans" cxnId="{1530E054-20AE-43E8-9672-663D5502B944}">
      <dgm:prSet/>
      <dgm:spPr/>
      <dgm:t>
        <a:bodyPr/>
        <a:lstStyle/>
        <a:p>
          <a:endParaRPr lang="en-GB"/>
        </a:p>
      </dgm:t>
    </dgm:pt>
    <dgm:pt modelId="{A5103A25-79B0-4EE5-99BB-C76409A677AF}" type="sibTrans" cxnId="{1530E054-20AE-43E8-9672-663D5502B944}">
      <dgm:prSet/>
      <dgm:spPr/>
      <dgm:t>
        <a:bodyPr/>
        <a:lstStyle/>
        <a:p>
          <a:endParaRPr lang="en-GB"/>
        </a:p>
      </dgm:t>
    </dgm:pt>
    <dgm:pt modelId="{2BEC2D89-BFBE-47BD-A88C-C323B612AF2D}" type="pres">
      <dgm:prSet presAssocID="{019E93F1-6223-4D77-9F77-AE368E6295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1B159422-18B9-4B1F-AF34-FBC666CE9A31}" type="pres">
      <dgm:prSet presAssocID="{3DADD71F-F07F-448A-A782-713A1F9A2319}" presName="linNode" presStyleCnt="0"/>
      <dgm:spPr/>
    </dgm:pt>
    <dgm:pt modelId="{2ED461AC-8A16-4D17-BB64-ACB6149447CA}" type="pres">
      <dgm:prSet presAssocID="{3DADD71F-F07F-448A-A782-713A1F9A2319}" presName="parentText" presStyleLbl="node1" presStyleIdx="0" presStyleCnt="1" custLinFactNeighborX="-5093" custLinFactNeighborY="-274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1277607-17B9-4BCA-9E75-336070307BBF}" type="pres">
      <dgm:prSet presAssocID="{3DADD71F-F07F-448A-A782-713A1F9A2319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530E054-20AE-43E8-9672-663D5502B944}" srcId="{3DADD71F-F07F-448A-A782-713A1F9A2319}" destId="{5F0F32D3-62C1-4F08-BB5C-0536FEF5DD40}" srcOrd="2" destOrd="0" parTransId="{35B90725-8B99-4F57-8403-EE47CA12C576}" sibTransId="{A5103A25-79B0-4EE5-99BB-C76409A677AF}"/>
    <dgm:cxn modelId="{63A141B7-7BF7-4CB4-8EAC-6D9315F25513}" type="presOf" srcId="{5F0F32D3-62C1-4F08-BB5C-0536FEF5DD40}" destId="{F1277607-17B9-4BCA-9E75-336070307BBF}" srcOrd="0" destOrd="2" presId="urn:microsoft.com/office/officeart/2005/8/layout/vList5"/>
    <dgm:cxn modelId="{262BE9D0-7D16-4ED1-BEE3-166823F9AE3D}" srcId="{019E93F1-6223-4D77-9F77-AE368E629585}" destId="{3DADD71F-F07F-448A-A782-713A1F9A2319}" srcOrd="0" destOrd="0" parTransId="{F827D27D-B841-473A-BEA8-6A71CE6B3D76}" sibTransId="{009E7FC5-AA8E-4D4F-8596-4FE135FECB90}"/>
    <dgm:cxn modelId="{73A26963-593C-493B-A582-487C7A83E7F5}" type="presOf" srcId="{019E93F1-6223-4D77-9F77-AE368E629585}" destId="{2BEC2D89-BFBE-47BD-A88C-C323B612AF2D}" srcOrd="0" destOrd="0" presId="urn:microsoft.com/office/officeart/2005/8/layout/vList5"/>
    <dgm:cxn modelId="{1924F02F-9ECC-4506-9B40-6291F2F88DBF}" type="presOf" srcId="{D0A8F757-9F44-4ABA-8799-746DC5E4C422}" destId="{F1277607-17B9-4BCA-9E75-336070307BBF}" srcOrd="0" destOrd="0" presId="urn:microsoft.com/office/officeart/2005/8/layout/vList5"/>
    <dgm:cxn modelId="{E40F0F20-FD82-4FCD-990F-3061F661F1C1}" type="presOf" srcId="{3DADD71F-F07F-448A-A782-713A1F9A2319}" destId="{2ED461AC-8A16-4D17-BB64-ACB6149447CA}" srcOrd="0" destOrd="0" presId="urn:microsoft.com/office/officeart/2005/8/layout/vList5"/>
    <dgm:cxn modelId="{8237B3F9-1B6B-4303-A82A-97A19C7AE037}" srcId="{3DADD71F-F07F-448A-A782-713A1F9A2319}" destId="{D0A8F757-9F44-4ABA-8799-746DC5E4C422}" srcOrd="0" destOrd="0" parTransId="{8B1CC99B-1EC8-4D84-ADEB-4B68ACE79F25}" sibTransId="{BF0F26EF-441C-4AEC-AE59-61FFDDAC39E5}"/>
    <dgm:cxn modelId="{10FE3D60-BB31-428F-A4F1-3800E0C7EFE7}" srcId="{3DADD71F-F07F-448A-A782-713A1F9A2319}" destId="{2CF067C8-E9A9-48E4-9C19-6CCA4F03D8E2}" srcOrd="1" destOrd="0" parTransId="{0F1754EC-A863-460C-93B5-07D63DAB2196}" sibTransId="{97BDF091-54CD-44A6-9AF4-06A14DE52DE1}"/>
    <dgm:cxn modelId="{E2D4903B-4497-4373-9DCA-05A5B6AFEA0B}" type="presOf" srcId="{2CF067C8-E9A9-48E4-9C19-6CCA4F03D8E2}" destId="{F1277607-17B9-4BCA-9E75-336070307BBF}" srcOrd="0" destOrd="1" presId="urn:microsoft.com/office/officeart/2005/8/layout/vList5"/>
    <dgm:cxn modelId="{71FA0253-0F6D-44D5-83A0-0EF841B12E4E}" type="presParOf" srcId="{2BEC2D89-BFBE-47BD-A88C-C323B612AF2D}" destId="{1B159422-18B9-4B1F-AF34-FBC666CE9A31}" srcOrd="0" destOrd="0" presId="urn:microsoft.com/office/officeart/2005/8/layout/vList5"/>
    <dgm:cxn modelId="{95AC84BE-A999-45FD-A69D-94F8579E209A}" type="presParOf" srcId="{1B159422-18B9-4B1F-AF34-FBC666CE9A31}" destId="{2ED461AC-8A16-4D17-BB64-ACB6149447CA}" srcOrd="0" destOrd="0" presId="urn:microsoft.com/office/officeart/2005/8/layout/vList5"/>
    <dgm:cxn modelId="{00F53DB1-9A8F-4F21-ADE9-10E39C8B0D73}" type="presParOf" srcId="{1B159422-18B9-4B1F-AF34-FBC666CE9A31}" destId="{F1277607-17B9-4BCA-9E75-336070307BB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A84E6-F909-41E0-B3A0-6781D547CB62}">
      <dsp:nvSpPr>
        <dsp:cNvPr id="0" name=""/>
        <dsp:cNvSpPr/>
      </dsp:nvSpPr>
      <dsp:spPr>
        <a:xfrm rot="5400000">
          <a:off x="4402579" y="-975714"/>
          <a:ext cx="2812600" cy="54671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To develop a Car Racing Track with Cars</a:t>
          </a:r>
          <a:endParaRPr lang="en-GB" sz="2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Surroundings like our country side</a:t>
          </a:r>
          <a:endParaRPr lang="en-GB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3075289" y="488876"/>
        <a:ext cx="5329880" cy="2538000"/>
      </dsp:txXfrm>
    </dsp:sp>
    <dsp:sp modelId="{2DF6037D-E3B7-4744-88A6-93924A5D72E9}">
      <dsp:nvSpPr>
        <dsp:cNvPr id="0" name=""/>
        <dsp:cNvSpPr/>
      </dsp:nvSpPr>
      <dsp:spPr>
        <a:xfrm>
          <a:off x="0" y="0"/>
          <a:ext cx="3075289" cy="35157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Arial" panose="020B0604020202020204" pitchFamily="34" charset="0"/>
              <a:cs typeface="Arial" panose="020B0604020202020204" pitchFamily="34" charset="0"/>
            </a:rPr>
            <a:t>Graphical Interface</a:t>
          </a:r>
          <a:endParaRPr lang="en-GB" sz="4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0123" y="150123"/>
        <a:ext cx="2775043" cy="32155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422CF-D47A-41F7-B7D0-9C5D366E3D85}">
      <dsp:nvSpPr>
        <dsp:cNvPr id="0" name=""/>
        <dsp:cNvSpPr/>
      </dsp:nvSpPr>
      <dsp:spPr>
        <a:xfrm rot="5400000">
          <a:off x="4350549" y="-931154"/>
          <a:ext cx="2864116" cy="544245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latin typeface="Arial" panose="020B0604020202020204" pitchFamily="34" charset="0"/>
              <a:cs typeface="Arial" panose="020B0604020202020204" pitchFamily="34" charset="0"/>
            </a:rPr>
            <a:t>Wi-Fi</a:t>
          </a:r>
          <a:endParaRPr lang="en-GB" sz="3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latin typeface="Arial" panose="020B0604020202020204" pitchFamily="34" charset="0"/>
              <a:cs typeface="Arial" panose="020B0604020202020204" pitchFamily="34" charset="0"/>
            </a:rPr>
            <a:t>Bluetooth</a:t>
          </a:r>
          <a:endParaRPr lang="en-GB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3061381" y="497829"/>
        <a:ext cx="5302638" cy="2584486"/>
      </dsp:txXfrm>
    </dsp:sp>
    <dsp:sp modelId="{735D6A2B-500C-4252-846A-495274B172A3}">
      <dsp:nvSpPr>
        <dsp:cNvPr id="0" name=""/>
        <dsp:cNvSpPr/>
      </dsp:nvSpPr>
      <dsp:spPr>
        <a:xfrm>
          <a:off x="0" y="0"/>
          <a:ext cx="3061380" cy="35801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Arial" panose="020B0604020202020204" pitchFamily="34" charset="0"/>
              <a:cs typeface="Arial" panose="020B0604020202020204" pitchFamily="34" charset="0"/>
            </a:rPr>
            <a:t>Interaction between users</a:t>
          </a:r>
          <a:endParaRPr lang="en-GB" sz="4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9444" y="149444"/>
        <a:ext cx="2762492" cy="3281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3371B2-80A8-4BEA-A6CB-6CD08E0AAAC0}">
      <dsp:nvSpPr>
        <dsp:cNvPr id="0" name=""/>
        <dsp:cNvSpPr/>
      </dsp:nvSpPr>
      <dsp:spPr>
        <a:xfrm rot="5400000">
          <a:off x="4377022" y="-988770"/>
          <a:ext cx="2861319" cy="546955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Time Stamp</a:t>
          </a:r>
          <a:endParaRPr lang="en-GB" sz="2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Position</a:t>
          </a:r>
          <a:endParaRPr lang="en-GB" sz="2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Lap Completion </a:t>
          </a:r>
          <a:endParaRPr lang="en-GB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3072903" y="455027"/>
        <a:ext cx="5329879" cy="2581963"/>
      </dsp:txXfrm>
    </dsp:sp>
    <dsp:sp modelId="{D94D8DA6-C113-44DB-8110-4E022399E95C}">
      <dsp:nvSpPr>
        <dsp:cNvPr id="0" name=""/>
        <dsp:cNvSpPr/>
      </dsp:nvSpPr>
      <dsp:spPr>
        <a:xfrm>
          <a:off x="0" y="1748"/>
          <a:ext cx="3076626" cy="3576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Arial" panose="020B0604020202020204" pitchFamily="34" charset="0"/>
              <a:cs typeface="Arial" panose="020B0604020202020204" pitchFamily="34" charset="0"/>
            </a:rPr>
            <a:t>Evaluation &amp; Measurement</a:t>
          </a:r>
          <a:endParaRPr lang="en-GB" sz="4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0189" y="151937"/>
        <a:ext cx="2776248" cy="32762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277607-17B9-4BCA-9E75-336070307BBF}">
      <dsp:nvSpPr>
        <dsp:cNvPr id="0" name=""/>
        <dsp:cNvSpPr/>
      </dsp:nvSpPr>
      <dsp:spPr>
        <a:xfrm rot="5400000">
          <a:off x="4328840" y="-1013231"/>
          <a:ext cx="2627289" cy="531057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For the home screen</a:t>
          </a:r>
          <a:endParaRPr lang="en-GB" sz="2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Another for game playing</a:t>
          </a:r>
          <a:endParaRPr lang="en-GB" sz="2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Last one for ending</a:t>
          </a:r>
          <a:endParaRPr lang="en-GB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987198" y="456665"/>
        <a:ext cx="5182320" cy="2370781"/>
      </dsp:txXfrm>
    </dsp:sp>
    <dsp:sp modelId="{2ED461AC-8A16-4D17-BB64-ACB6149447CA}">
      <dsp:nvSpPr>
        <dsp:cNvPr id="0" name=""/>
        <dsp:cNvSpPr/>
      </dsp:nvSpPr>
      <dsp:spPr>
        <a:xfrm>
          <a:off x="0" y="0"/>
          <a:ext cx="2987198" cy="32841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Arial" panose="020B0604020202020204" pitchFamily="34" charset="0"/>
              <a:cs typeface="Arial" panose="020B0604020202020204" pitchFamily="34" charset="0"/>
            </a:rPr>
            <a:t>Audio</a:t>
          </a:r>
          <a:endParaRPr lang="en-GB" sz="4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5823" y="145823"/>
        <a:ext cx="2695552" cy="2992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D0D4D-61C5-4843-B070-EF153360D99B}" type="datetimeFigureOut">
              <a:rPr lang="en-GB" smtClean="0"/>
              <a:t>20/08/2016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BEEE8-40DC-420E-8976-04A0A1E7AC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216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BEEE8-40DC-420E-8976-04A0A1E7AC2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703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5971-3C98-4971-80BF-A31AB77E657E}" type="datetime1">
              <a:rPr lang="en-US" smtClean="0"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F651-C13C-4C84-9FEC-A3E2F7FD1FF1}" type="datetime1">
              <a:rPr lang="en-US" smtClean="0"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FA2C-0252-4972-BE7A-8119DB574CC0}" type="datetime1">
              <a:rPr lang="en-US" smtClean="0"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DDD7-426A-496B-B8FE-2B6C154F371E}" type="datetime1">
              <a:rPr lang="en-US" smtClean="0"/>
              <a:t>8/20/2016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7A5D-797D-4364-B2A2-46640A44B82D}" type="datetime1">
              <a:rPr lang="en-US" smtClean="0"/>
              <a:t>8/20/2016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47D2-4471-42FE-BE63-CF7430485D2A}" type="datetime1">
              <a:rPr lang="en-US" smtClean="0"/>
              <a:t>8/20/2016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D5C4-4A18-4E22-B107-A713AC7BEA7A}" type="datetime1">
              <a:rPr lang="en-US" smtClean="0"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D677-D474-4BB6-A7E4-BAF58B3496E1}" type="datetime1">
              <a:rPr lang="en-US" smtClean="0"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E401-691F-4B8D-AB54-FE06A4DFFFA7}" type="datetime1">
              <a:rPr lang="en-US" smtClean="0"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079F-4839-4279-B321-CF6E27704D83}" type="datetime1">
              <a:rPr lang="en-US" smtClean="0"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0D70-782A-4F16-9659-099573A21689}" type="datetime1">
              <a:rPr lang="en-US" smtClean="0"/>
              <a:t>8/20/2016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E1DC-8D65-4A31-9F7F-5D091774FD94}" type="datetime1">
              <a:rPr lang="en-US" smtClean="0"/>
              <a:t>8/20/2016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3445-2356-474F-9A01-6E2B27A07302}" type="datetime1">
              <a:rPr lang="en-US" smtClean="0"/>
              <a:t>8/20/2016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80E3-AB21-48A4-ABB2-9EBC418975CB}" type="datetime1">
              <a:rPr lang="en-US" smtClean="0"/>
              <a:t>8/20/2016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5BC9-193C-41A7-953A-F1BEC09FEF14}" type="datetime1">
              <a:rPr lang="en-US" smtClean="0"/>
              <a:t>8/20/2016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128C-80AD-4897-B6A7-E367F2144F24}" type="datetime1">
              <a:rPr lang="en-US" smtClean="0"/>
              <a:t>8/20/2016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FBEE4-7422-4802-8378-E6A4E9033299}" type="datetime1">
              <a:rPr lang="en-US" smtClean="0"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5270" y="183524"/>
            <a:ext cx="8915399" cy="2262781"/>
          </a:xfrm>
        </p:spPr>
        <p:txBody>
          <a:bodyPr>
            <a:normAutofit/>
          </a:bodyPr>
          <a:lstStyle/>
          <a:p>
            <a:r>
              <a:rPr lang="en-GB" sz="6000" b="1" dirty="0" smtClean="0"/>
              <a:t>Multiplayer Racing Game</a:t>
            </a:r>
            <a:endParaRPr lang="en-GB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0731" y="2575094"/>
            <a:ext cx="8915399" cy="3838588"/>
          </a:xfrm>
        </p:spPr>
        <p:txBody>
          <a:bodyPr>
            <a:noAutofit/>
          </a:bodyPr>
          <a:lstStyle/>
          <a:p>
            <a:r>
              <a:rPr lang="en-GB" sz="2400" b="1" i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Developed </a:t>
            </a:r>
            <a:r>
              <a:rPr lang="en-GB" sz="2400" b="1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</a:p>
          <a:p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Zahurul Islam </a:t>
            </a: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Prince- 1207056</a:t>
            </a:r>
            <a:endParaRPr lang="en-GB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Rupayan</a:t>
            </a:r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Sarker</a:t>
            </a: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1107031</a:t>
            </a:r>
            <a:endParaRPr lang="en-GB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b="1" i="1" u="sng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i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 By</a:t>
            </a:r>
          </a:p>
          <a:p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Kazi Md. Rokibul </a:t>
            </a:r>
            <a:r>
              <a:rPr lang="en-GB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Alam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Professor,</a:t>
            </a:r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Department of Computer Science and </a:t>
            </a: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</a:p>
          <a:p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Khulna University of Engineering &amp; Technology (KUET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21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57"/>
    </mc:Choice>
    <mc:Fallback xmlns="">
      <p:transition spd="slow" advTm="3135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Local/Offline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Multiplayer Game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played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by multiple people either on the same device, or through a local connection such as local Wi-Fi or Bluetooth</a:t>
            </a:r>
          </a:p>
        </p:txBody>
      </p:sp>
    </p:spTree>
    <p:extLst>
      <p:ext uri="{BB962C8B-B14F-4D97-AF65-F5344CB8AC3E}">
        <p14:creationId xmlns:p14="http://schemas.microsoft.com/office/powerpoint/2010/main" val="126050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"/>
    </mc:Choice>
    <mc:Fallback xmlns="">
      <p:transition spd="slow" advTm="18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539145"/>
            <a:ext cx="8911687" cy="1280890"/>
          </a:xfrm>
        </p:spPr>
        <p:txBody>
          <a:bodyPr>
            <a:noAutofit/>
          </a:bodyPr>
          <a:lstStyle/>
          <a:p>
            <a:r>
              <a:rPr lang="en-GB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Tool: Unity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01800"/>
            <a:ext cx="8915400" cy="5156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Unity is a multi-platform, integrated IDE for scripting games, and working with 3D virtual worlds Including: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Game engine</a:t>
            </a:r>
          </a:p>
          <a:p>
            <a:pPr lvl="2">
              <a:lnSpc>
                <a:spcPct val="90000"/>
              </a:lnSpc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3D objects / lighting / physics / animation / scripting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Accompanying script editor</a:t>
            </a:r>
          </a:p>
          <a:p>
            <a:pPr lvl="2">
              <a:lnSpc>
                <a:spcPct val="90000"/>
              </a:lnSpc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MonoDevelop (</a:t>
            </a: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win/mac)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an also use Visual Studio (Windows)</a:t>
            </a:r>
          </a:p>
          <a:p>
            <a:pPr lvl="1"/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3D terrain editor</a:t>
            </a:r>
          </a:p>
          <a:p>
            <a:pPr lvl="1">
              <a:lnSpc>
                <a:spcPct val="90000"/>
              </a:lnSpc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 3D object animation manager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Executable 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exporter many platforms:</a:t>
            </a:r>
            <a:b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iPhone 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/ Android / </a:t>
            </a: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310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"/>
    </mc:Choice>
    <mc:Fallback xmlns="">
      <p:transition spd="slow" advTm="17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Main Ideas(Continued)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13386"/>
              </p:ext>
            </p:extLst>
          </p:nvPr>
        </p:nvGraphicFramePr>
        <p:xfrm>
          <a:off x="2962142" y="2331075"/>
          <a:ext cx="8542470" cy="3515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776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"/>
    </mc:Choice>
    <mc:Fallback xmlns="">
      <p:transition spd="slow" advTm="14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Main Ideas(Continued)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037468"/>
              </p:ext>
            </p:extLst>
          </p:nvPr>
        </p:nvGraphicFramePr>
        <p:xfrm>
          <a:off x="3000778" y="2318198"/>
          <a:ext cx="8503834" cy="3580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670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"/>
    </mc:Choice>
    <mc:Fallback xmlns="">
      <p:transition spd="slow" advTm="1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Main Ideas(Continued)</a:t>
            </a:r>
            <a:endParaRPr lang="en-GB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600359"/>
              </p:ext>
            </p:extLst>
          </p:nvPr>
        </p:nvGraphicFramePr>
        <p:xfrm>
          <a:off x="2962141" y="2305319"/>
          <a:ext cx="8546184" cy="3580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332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8"/>
    </mc:Choice>
    <mc:Fallback xmlns="">
      <p:transition spd="slow" advTm="1828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Main </a:t>
            </a:r>
            <a:r>
              <a:rPr lang="en-GB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Ideas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0448633"/>
              </p:ext>
            </p:extLst>
          </p:nvPr>
        </p:nvGraphicFramePr>
        <p:xfrm>
          <a:off x="3026533" y="2382591"/>
          <a:ext cx="8297773" cy="328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574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"/>
    </mc:Choice>
    <mc:Fallback xmlns="">
      <p:transition spd="slow" advTm="22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18049"/>
            <a:ext cx="8911685" cy="728171"/>
          </a:xfrm>
        </p:spPr>
        <p:txBody>
          <a:bodyPr>
            <a:normAutofit fontScale="90000"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The Game </a:t>
            </a:r>
            <a:r>
              <a:rPr lang="en-GB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Window(Continued)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22231"/>
            <a:ext cx="8911687" cy="1356366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Game window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shows what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players will see. When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button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is pressed,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 will be displayed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 in this window.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926" y="2678597"/>
            <a:ext cx="8160257" cy="417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5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The Game Window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91505"/>
            <a:ext cx="8057903" cy="5243087"/>
          </a:xfrm>
        </p:spPr>
      </p:pic>
    </p:spTree>
    <p:extLst>
      <p:ext uri="{BB962C8B-B14F-4D97-AF65-F5344CB8AC3E}">
        <p14:creationId xmlns:p14="http://schemas.microsoft.com/office/powerpoint/2010/main" val="239268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Game Play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42563"/>
            <a:ext cx="8915400" cy="471474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Perspective</a:t>
            </a:r>
          </a:p>
          <a:p>
            <a:pPr lvl="1">
              <a:defRPr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First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</a:p>
          <a:p>
            <a:pPr lvl="1"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Third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</a:p>
          <a:p>
            <a:pPr lvl="1">
              <a:defRPr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Top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down</a:t>
            </a:r>
          </a:p>
          <a:p>
            <a:pPr lvl="1"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Isometric</a:t>
            </a:r>
          </a:p>
          <a:p>
            <a:pPr>
              <a:defRPr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Modes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Single player</a:t>
            </a:r>
          </a:p>
          <a:p>
            <a:pPr lvl="1"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Multiplayer</a:t>
            </a:r>
          </a:p>
          <a:p>
            <a:pPr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Mechanics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5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Controls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86429"/>
            <a:ext cx="8915400" cy="4324793"/>
          </a:xfrm>
        </p:spPr>
        <p:txBody>
          <a:bodyPr/>
          <a:lstStyle/>
          <a:p>
            <a:pPr marL="0" indent="0">
              <a:buNone/>
            </a:pP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Accelerometer </a:t>
            </a:r>
          </a:p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Button For home page navigation</a:t>
            </a:r>
          </a:p>
          <a:p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302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Points To be Discussed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728361" cy="4243977"/>
          </a:xfrm>
        </p:spPr>
        <p:txBody>
          <a:bodyPr>
            <a:normAutofit lnSpcReduction="10000"/>
          </a:bodyPr>
          <a:lstStyle/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Formal characteristics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of a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Game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Game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Multiplayer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Game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Types of Multiplayer Game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Tool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Main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Ideas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Game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Game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Play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91468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74"/>
    </mc:Choice>
    <mc:Fallback xmlns="">
      <p:transition spd="slow" advTm="12274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Scripting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87131"/>
            <a:ext cx="8915400" cy="46943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Unity implements a MONO compiler</a:t>
            </a:r>
          </a:p>
          <a:p>
            <a:pPr>
              <a:lnSpc>
                <a:spcPct val="90000"/>
              </a:lnSpc>
            </a:pP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Scripts can be written in</a:t>
            </a:r>
          </a:p>
          <a:p>
            <a:pPr lvl="1">
              <a:lnSpc>
                <a:spcPct val="90000"/>
              </a:lnSpc>
            </a:pPr>
            <a:r>
              <a:rPr lang="en-IE" sz="24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pPr lvl="2">
              <a:lnSpc>
                <a:spcPct val="90000"/>
              </a:lnSpc>
            </a:pP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ost 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introductory tutorials are written in </a:t>
            </a: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IE" sz="2400" b="1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ery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 similar to Java, Unity can be integrated with the Microsoft Visual Studio editor, to get full benefits of code completion, source version control etc</a:t>
            </a: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We Like to prefer c# </a:t>
            </a:r>
            <a:endParaRPr lang="en-I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15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Possible Improvements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429295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Characters can be added with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Appearance 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Physics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Rigid Body Dynamics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Collision Detection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Particles &amp; Effects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endParaRPr lang="en-US" sz="2000" dirty="0" smtClean="0"/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n-US" sz="2000" dirty="0"/>
              <a:t/>
            </a:r>
            <a:br>
              <a:rPr lang="en-US" sz="20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378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accounts for ¾ of entire production timeline of a game</a:t>
            </a:r>
          </a:p>
          <a:p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term we have designed the layout along with idea</a:t>
            </a:r>
          </a:p>
          <a:p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upcoming days all the other properties would be implemented</a:t>
            </a:r>
          </a:p>
          <a:p>
            <a:pPr marL="0" indent="0">
              <a:buNone/>
            </a:pPr>
            <a:endParaRPr lang="en-GB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65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299" y="1406874"/>
            <a:ext cx="8611526" cy="4498626"/>
          </a:xfrm>
        </p:spPr>
      </p:pic>
    </p:spTree>
    <p:extLst>
      <p:ext uri="{BB962C8B-B14F-4D97-AF65-F5344CB8AC3E}">
        <p14:creationId xmlns:p14="http://schemas.microsoft.com/office/powerpoint/2010/main" val="87347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Points To be Discussed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817772"/>
          </a:xfrm>
        </p:spPr>
        <p:txBody>
          <a:bodyPr>
            <a:normAutofit/>
          </a:bodyPr>
          <a:lstStyle/>
          <a:p>
            <a:endParaRPr lang="en-US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Scripting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Possible Improvements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0027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1"/>
    </mc:Choice>
    <mc:Fallback xmlns="">
      <p:transition spd="slow" advTm="90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107842"/>
            <a:ext cx="10293998" cy="377762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game is a Closed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formal abstract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Players involved in engaging structured conflict to achieve a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</a:p>
          <a:p>
            <a:pPr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illusion of control in  controlled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  <a:p>
            <a:pPr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Just like “Multiplayer Car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Racing”</a:t>
            </a:r>
          </a:p>
          <a:p>
            <a:pPr>
              <a:defRPr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None/>
              <a:defRPr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2400" dirty="0"/>
          </a:p>
          <a:p>
            <a:endParaRPr lang="en-GB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24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66"/>
    </mc:Choice>
    <mc:Fallback xmlns="">
      <p:transition spd="slow" advTm="2626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Basic characteristics of a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Procedures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Boundaries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Conflict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</a:t>
            </a:r>
            <a:endParaRPr lang="en-GB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49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277"/>
    </mc:Choice>
    <mc:Fallback xmlns="">
      <p:transition spd="slow" advTm="8227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521079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Game Structure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277155"/>
            <a:ext cx="8915400" cy="5580845"/>
          </a:xfrm>
        </p:spPr>
        <p:txBody>
          <a:bodyPr>
            <a:noAutofit/>
          </a:bodyPr>
          <a:lstStyle/>
          <a:p>
            <a:r>
              <a:rPr lang="en-US" sz="2250" dirty="0" smtClean="0">
                <a:latin typeface="Arial" panose="020B0604020202020204" pitchFamily="34" charset="0"/>
                <a:cs typeface="Arial" panose="020B0604020202020204" pitchFamily="34" charset="0"/>
              </a:rPr>
              <a:t>Start Up</a:t>
            </a:r>
          </a:p>
          <a:p>
            <a:r>
              <a:rPr lang="en-US" sz="225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Introductory Movie</a:t>
            </a:r>
          </a:p>
          <a:p>
            <a:r>
              <a:rPr lang="en-US" sz="2250" dirty="0" smtClean="0">
                <a:latin typeface="Arial" panose="020B0604020202020204" pitchFamily="34" charset="0"/>
                <a:cs typeface="Arial" panose="020B0604020202020204" pitchFamily="34" charset="0"/>
              </a:rPr>
              <a:t>Front End</a:t>
            </a:r>
          </a:p>
          <a:p>
            <a:pPr lvl="1"/>
            <a:r>
              <a:rPr lang="en-US" sz="2250" dirty="0" smtClean="0">
                <a:latin typeface="Arial" panose="020B0604020202020204" pitchFamily="34" charset="0"/>
                <a:cs typeface="Arial" panose="020B0604020202020204" pitchFamily="34" charset="0"/>
              </a:rPr>
              <a:t>Game Options</a:t>
            </a:r>
          </a:p>
          <a:p>
            <a:pPr lvl="1"/>
            <a:r>
              <a:rPr lang="en-US" sz="2250" dirty="0" smtClean="0">
                <a:latin typeface="Arial" panose="020B0604020202020204" pitchFamily="34" charset="0"/>
                <a:cs typeface="Arial" panose="020B0604020202020204" pitchFamily="34" charset="0"/>
              </a:rPr>
              <a:t>Sound Options</a:t>
            </a:r>
          </a:p>
          <a:p>
            <a:pPr lvl="1"/>
            <a:r>
              <a:rPr lang="en-US" sz="2250" dirty="0" smtClean="0">
                <a:latin typeface="Arial" panose="020B0604020202020204" pitchFamily="34" charset="0"/>
                <a:cs typeface="Arial" panose="020B0604020202020204" pitchFamily="34" charset="0"/>
              </a:rPr>
              <a:t>Video Options</a:t>
            </a:r>
          </a:p>
          <a:p>
            <a:r>
              <a:rPr lang="en-US" sz="2250" dirty="0" smtClean="0">
                <a:latin typeface="Arial" panose="020B0604020202020204" pitchFamily="34" charset="0"/>
                <a:cs typeface="Arial" panose="020B0604020202020204" pitchFamily="34" charset="0"/>
              </a:rPr>
              <a:t>Main Game</a:t>
            </a:r>
          </a:p>
          <a:p>
            <a:pPr lvl="1"/>
            <a:r>
              <a:rPr lang="en-US" sz="225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lvl="1"/>
            <a:r>
              <a:rPr lang="en-US" sz="2250" dirty="0" smtClean="0">
                <a:latin typeface="Arial" panose="020B0604020202020204" pitchFamily="34" charset="0"/>
                <a:cs typeface="Arial" panose="020B0604020202020204" pitchFamily="34" charset="0"/>
              </a:rPr>
              <a:t>Game Play</a:t>
            </a:r>
            <a:r>
              <a:rPr lang="en-GB" sz="2250" dirty="0" smtClean="0">
                <a:latin typeface="Arial" panose="020B0604020202020204" pitchFamily="34" charset="0"/>
                <a:cs typeface="Arial" panose="020B0604020202020204" pitchFamily="34" charset="0"/>
              </a:rPr>
              <a:t>(Game Modes)</a:t>
            </a:r>
          </a:p>
          <a:p>
            <a:pPr lvl="1"/>
            <a:r>
              <a:rPr lang="en-US" sz="2250" dirty="0" smtClean="0">
                <a:latin typeface="Arial" panose="020B0604020202020204" pitchFamily="34" charset="0"/>
                <a:cs typeface="Arial" panose="020B0604020202020204" pitchFamily="34" charset="0"/>
              </a:rPr>
              <a:t>End Game</a:t>
            </a:r>
          </a:p>
          <a:p>
            <a:r>
              <a:rPr lang="en-US" sz="2250" dirty="0" smtClean="0">
                <a:latin typeface="Arial" panose="020B0604020202020204" pitchFamily="34" charset="0"/>
                <a:cs typeface="Arial" panose="020B0604020202020204" pitchFamily="34" charset="0"/>
              </a:rPr>
              <a:t>Credit</a:t>
            </a:r>
          </a:p>
          <a:p>
            <a:r>
              <a:rPr lang="en-US" sz="2250" dirty="0" smtClean="0">
                <a:latin typeface="Arial" panose="020B0604020202020204" pitchFamily="34" charset="0"/>
                <a:cs typeface="Arial" panose="020B0604020202020204" pitchFamily="34" charset="0"/>
              </a:rPr>
              <a:t>Shut Down</a:t>
            </a:r>
          </a:p>
        </p:txBody>
      </p:sp>
    </p:spTree>
    <p:extLst>
      <p:ext uri="{BB962C8B-B14F-4D97-AF65-F5344CB8AC3E}">
        <p14:creationId xmlns:p14="http://schemas.microsoft.com/office/powerpoint/2010/main" val="214445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82"/>
    </mc:Choice>
    <mc:Fallback xmlns="">
      <p:transition spd="slow" advTm="3328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Multiplayer Game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2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19"/>
    </mc:Choice>
    <mc:Fallback xmlns="">
      <p:transition spd="slow" advTm="7019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Types of Multiplayer Game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Online Multiplayer Game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Local/Offline Multiplayer Game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48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12"/>
    </mc:Choice>
    <mc:Fallback xmlns="">
      <p:transition spd="slow" advTm="7012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Online Multiplayer Game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which can be played via a game server over the internet, with other players around the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35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46"/>
    </mc:Choice>
    <mc:Fallback xmlns="">
      <p:transition spd="slow" advTm="9646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568</TotalTime>
  <Words>492</Words>
  <Application>Microsoft Office PowerPoint</Application>
  <PresentationFormat>Widescreen</PresentationFormat>
  <Paragraphs>135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Century Gothic</vt:lpstr>
      <vt:lpstr>Wingdings</vt:lpstr>
      <vt:lpstr>Wingdings 3</vt:lpstr>
      <vt:lpstr>Wisp</vt:lpstr>
      <vt:lpstr>Multiplayer Racing Game</vt:lpstr>
      <vt:lpstr>Points To be Discussed</vt:lpstr>
      <vt:lpstr>Points To be Discussed</vt:lpstr>
      <vt:lpstr>Introduction</vt:lpstr>
      <vt:lpstr>Basic characteristics of a Game</vt:lpstr>
      <vt:lpstr>Game Structure</vt:lpstr>
      <vt:lpstr>Multiplayer Game</vt:lpstr>
      <vt:lpstr>Types of Multiplayer Game</vt:lpstr>
      <vt:lpstr>Online Multiplayer Game </vt:lpstr>
      <vt:lpstr>Local/Offline Multiplayer Game </vt:lpstr>
      <vt:lpstr>Tool: Unity </vt:lpstr>
      <vt:lpstr>Main Ideas(Continued)</vt:lpstr>
      <vt:lpstr>Main Ideas(Continued) </vt:lpstr>
      <vt:lpstr>Main Ideas(Continued)</vt:lpstr>
      <vt:lpstr>Main Ideas</vt:lpstr>
      <vt:lpstr>The Game Window(Continued) </vt:lpstr>
      <vt:lpstr>The Game Window</vt:lpstr>
      <vt:lpstr>Game Play</vt:lpstr>
      <vt:lpstr>Controls </vt:lpstr>
      <vt:lpstr>Scripting </vt:lpstr>
      <vt:lpstr>Possible Improvements 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Multiplayer Racing Game</dc:title>
  <dc:creator>Rupayan Dhruba</dc:creator>
  <cp:lastModifiedBy>Prince</cp:lastModifiedBy>
  <cp:revision>51</cp:revision>
  <dcterms:created xsi:type="dcterms:W3CDTF">2016-08-18T09:10:21Z</dcterms:created>
  <dcterms:modified xsi:type="dcterms:W3CDTF">2016-08-20T17:21:27Z</dcterms:modified>
</cp:coreProperties>
</file>