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a0d822b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aa0d822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aa0d822b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aa0d822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aa0d822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aa0d822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aa0d822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aa0d822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aa0d822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aa0d822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aa0d822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aa0d822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a0d822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a0d822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aa0d822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aa0d822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a0d822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aa0d822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a0d822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a0d822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a0d822b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a0d822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a0d822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a0d822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aa0d822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aa0d822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docker.com/compose/" TargetMode="External"/><Relationship Id="rId4" Type="http://schemas.openxmlformats.org/officeDocument/2006/relationships/hyperlink" Target="https://www.elastic.co/guide/en/elasticsearch/reference/current/docker.html" TargetMode="External"/><Relationship Id="rId9" Type="http://schemas.openxmlformats.org/officeDocument/2006/relationships/hyperlink" Target="https://stackoverflow.com/" TargetMode="External"/><Relationship Id="rId5" Type="http://schemas.openxmlformats.org/officeDocument/2006/relationships/hyperlink" Target="https://www.elastic.co/guide/en/beats/filebeat/current/running-on-docker.html" TargetMode="External"/><Relationship Id="rId6" Type="http://schemas.openxmlformats.org/officeDocument/2006/relationships/hyperlink" Target="https://www.elastic.co/es/blog/getting-started-with-the-elastic-stack-and-docker-compose" TargetMode="External"/><Relationship Id="rId7" Type="http://schemas.openxmlformats.org/officeDocument/2006/relationships/hyperlink" Target="https://documenter.getpostman.com/view/5283544/S1LyUnSc#5b00a18e-43e9-44df-8f41-3a0ab67570de" TargetMode="External"/><Relationship Id="rId8" Type="http://schemas.openxmlformats.org/officeDocument/2006/relationships/hyperlink" Target="https://discuss.elastic.c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Reto: Beats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Rubén Bellido Cereijo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Vías de mejora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Ingerir datos de fuentes externas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de otras herramientas del stack ELK como Logstash o Kibana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1067" l="0" r="0" t="0"/>
          <a:stretch/>
        </p:blipFill>
        <p:spPr>
          <a:xfrm>
            <a:off x="2130838" y="2876625"/>
            <a:ext cx="4882326" cy="12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Retos encontrados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Comprensión de uso de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Configuración de puertos y seguridad de los servicios ELK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Inferencia de datos de Filebeat a Elasticsearch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Configuración de Filebeat (índices, parseo de datos…)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Comprobación de errores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950" y="2189775"/>
            <a:ext cx="2150200" cy="2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Sustituir Filebeat por Logstash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Hacer uso de Kubernetes en vez de Docker Compose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525" y="1637525"/>
            <a:ext cx="2169124" cy="216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875" y="2745975"/>
            <a:ext cx="2323425" cy="2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150" y="1324375"/>
            <a:ext cx="2064849" cy="206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4375"/>
            <a:ext cx="2064850" cy="2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79" name="Google Shape;179;p2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Docker Compose overview | Docker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Install Elasticsearch with Docker | Elasticsearch Guide [8.12] | Elastic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Run Filebeat on Docker | Filebeat Reference [8.12] | Elastic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Getting started with the Elastic Stack and Docker-Compose | Elastic Blog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ELASTICSEARCH (getpostman.com)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Discuss the Elastic Stack - Official ELK / Elastic Stack, Elasticsearch, Logstash, Kibana, Beats and more forums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Stack Overflow - Where Developers Learn, Share, &amp; Build Careers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Pasos seguidos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Vías de mejora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Retos encontrados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Alternativas posibles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Bibliografía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Documentación de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Documentación de Elasticsearch y su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Documentación de Filebeats y su configuración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de Elasticsearch junto a Filebeats en un Docker Compose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324" y="1318650"/>
            <a:ext cx="1695725" cy="16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900" y="1807450"/>
            <a:ext cx="1437250" cy="15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725" y="3545825"/>
            <a:ext cx="1168176" cy="1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 la estructura del proyecto:</a:t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 .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├─ elasticsearch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├─ certs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└─ data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├─ filebeat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├─ certs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├─ data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├─ Dockerfile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├─ filebeat.yml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│  └─ generate-data.py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├─ logs</a:t>
            </a:r>
            <a:endParaRPr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└─ docker-compose.yml</a:t>
            </a:r>
            <a:endParaRPr sz="10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24838"/>
            <a:ext cx="1969175" cy="1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de datos dummy (data):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timestamp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(</a:t>
            </a:r>
            <a:r>
              <a:rPr i="1" lang="es"/>
              <a:t>generate-data.py</a:t>
            </a:r>
            <a:r>
              <a:rPr lang="es"/>
              <a:t>)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911"/>
          <a:stretch/>
        </p:blipFill>
        <p:spPr>
          <a:xfrm>
            <a:off x="3840475" y="1004763"/>
            <a:ext cx="5303525" cy="413872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contenedor que ejecuta el programa de generación de logs dummy</a:t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(</a:t>
            </a:r>
            <a:r>
              <a:rPr i="1" lang="es"/>
              <a:t>Dockerfile</a:t>
            </a:r>
            <a:r>
              <a:rPr lang="es"/>
              <a:t>)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25" y="2571750"/>
            <a:ext cx="3715827" cy="176822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Docker Compose: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Generación de logs dummy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Elasticsearch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Filebeat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(</a:t>
            </a:r>
            <a:r>
              <a:rPr i="1" lang="es"/>
              <a:t>docker-compose.yml</a:t>
            </a:r>
            <a:r>
              <a:rPr lang="es"/>
              <a:t>)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61" y="0"/>
            <a:ext cx="4342128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Filebeat</a:t>
            </a:r>
            <a:endParaRPr/>
          </a:p>
          <a:p>
            <a:pPr indent="0" lvl="0" marL="4114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(</a:t>
            </a:r>
            <a:r>
              <a:rPr i="1" lang="es"/>
              <a:t>filebeat.yml</a:t>
            </a:r>
            <a:r>
              <a:rPr lang="es"/>
              <a:t>)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600" y="0"/>
            <a:ext cx="31114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Comprobación del funcionamiento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(Postman)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18573" t="0"/>
          <a:stretch/>
        </p:blipFill>
        <p:spPr>
          <a:xfrm>
            <a:off x="3565229" y="1853850"/>
            <a:ext cx="5578770" cy="328965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