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cc826681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cc826681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cc82668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cc82668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cc826681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cc826681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cc826681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cc826681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cc826681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cc826681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cc826681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cc826681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c826681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c826681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cc826681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cc826681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cc82668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cc82668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c826681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c826681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cc826681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cc826681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cc826681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cc826681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c82668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cc82668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c826681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cc826681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datasets/berkerisen/wind-turbine-scada-dataset" TargetMode="External"/><Relationship Id="rId4" Type="http://schemas.openxmlformats.org/officeDocument/2006/relationships/hyperlink" Target="https://www.timescale.com/blog/sql-vs-flux-influxdb-query-language-time-series-database-290977a01a8a/" TargetMode="External"/><Relationship Id="rId5" Type="http://schemas.openxmlformats.org/officeDocument/2006/relationships/hyperlink" Target="https://docs.influxdata.com/influxdb/v2/install/?t=Linux#download-install-and-configure-influx-cli" TargetMode="External"/><Relationship Id="rId6" Type="http://schemas.openxmlformats.org/officeDocument/2006/relationships/hyperlink" Target="https://discord.com/developers/docs/quick-start/getting-start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Reto: Persistencia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Rubén Bellido Cereijo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Desarrollo del shell script de instalación de requisitos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1998513"/>
            <a:ext cx="3162300" cy="18383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Vías de mejora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Añadir seguridad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hacer inserciones en 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recuperar registros de BD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Mejorar la escalabilidad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Todos los datos se registran en la misma turbina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Mejorar la verificación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Ocasionalmente se detectan inserciones válidas como fallidas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725" y="1937450"/>
            <a:ext cx="2631575" cy="26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Retos encontrados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Instalación de InfluxDB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Comprensión del funcionamiento de una base de datos temporal frente a una relacional o NoSQL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100" y="2418825"/>
            <a:ext cx="2150200" cy="21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89377"/>
            <a:ext cx="5915500" cy="1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TimescaleDB en lugar de InfluxDB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BD de series de tiempo basada en PostgreSQL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Permite aprovechar las características de una BD relacional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Telegram en lugar de Discord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bots pueden ser añadidos sin tener que pertenecer a ningún servidor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 más intuitivo y amigable para el usuario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2017475" y="3141250"/>
            <a:ext cx="1597200" cy="160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76481" t="0"/>
          <a:stretch/>
        </p:blipFill>
        <p:spPr>
          <a:xfrm>
            <a:off x="1959475" y="3065675"/>
            <a:ext cx="1713176" cy="17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313" y="2833325"/>
            <a:ext cx="2222650" cy="22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675" y="1539325"/>
            <a:ext cx="2064849" cy="20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67" name="Google Shape;167;p27"/>
          <p:cNvSpPr txBox="1"/>
          <p:nvPr>
            <p:ph idx="4294967295" type="body"/>
          </p:nvPr>
        </p:nvSpPr>
        <p:spPr>
          <a:xfrm>
            <a:off x="311700" y="2840850"/>
            <a:ext cx="8520600" cy="205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https://www.kaggle.com/datasets/berkerisen/wind-turbine-scada-dataset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https://www.timescale.com/blog/sql-vs-flux-influxdb-query-language-time-series-database-290977a01a8a/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https://docs.influxdata.com/influxdb/v2/install/?t=Linux#download-install-and-configure-influx-cli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https://discord.com/developers/docs/quick-start/getting-started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Pasos seguidos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Vías de mejora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Retos encontrados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Alternativas posibles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Bibliografía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0" y="204354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InfluxDB?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Optimizada para series de tiempo:</a:t>
            </a:r>
            <a:r>
              <a:rPr lang="es"/>
              <a:t> InfluxDB es una base de datos diseñada específicamente para manejar series de tiempo. Esto significa que está optimizada para insertar y consultar datos que cambian con el tiempo, como los datos de la turbina de viento del dataset proporcionado.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Alta velocidad de escritura y consulta:</a:t>
            </a:r>
            <a:r>
              <a:rPr lang="es"/>
              <a:t> InfluxDB puede manejar una alta carga de escrituras y consultas, lo que la hace ideal para aplicaciones en tiempo real.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Funciones de agregación y análisis incorporadas:</a:t>
            </a:r>
            <a:r>
              <a:rPr lang="es"/>
              <a:t> InfluxDB tiene muchas funciones incorporadas para agregar y analizar datos de series de tiempo, lo que puede facilitar el cálculo de agregaciones como la media o la mediana.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450" y="445025"/>
            <a:ext cx="1318850" cy="13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Investigación: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Instalación de InfluxDB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Configuración de InfluxDB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Comprensión de uso de InfluxDB (interfaz, tutoriales…)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051" y="2849550"/>
            <a:ext cx="3144949" cy="2198851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675" y="0"/>
            <a:ext cx="1848332" cy="5048401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Desarrollo del script CSV → BD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600" y="1667575"/>
            <a:ext cx="6704806" cy="3380826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Desarrollo del módulo de inserción de puntos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688" y="1667575"/>
            <a:ext cx="4504619" cy="33808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Configuración de un dashboard de visualización de datos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400" y="1667573"/>
            <a:ext cx="6891201" cy="3380824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Investigación: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Creación de una aplicación de 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Configuración de un bot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2788" l="0" r="0" t="12443"/>
          <a:stretch/>
        </p:blipFill>
        <p:spPr>
          <a:xfrm>
            <a:off x="1534825" y="2452600"/>
            <a:ext cx="6074351" cy="2595799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Desarrollo del script de configuración del bot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450" y="1667575"/>
            <a:ext cx="4247100" cy="33808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