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4190b00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4190b00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4190b00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4190b00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4190b00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4190b0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4190b00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54190b00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4190b00f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54190b00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4190b00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4190b00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4190b00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54190b00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4190b00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54190b00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4190b00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4190b00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4190b00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4190b00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54190b00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54190b00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4190b00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4190b00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4190b00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54190b00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54190b00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54190b00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4190b00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54190b00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4190b00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4190b00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astapi.tiangolo.com/es/learn/" TargetMode="External"/><Relationship Id="rId4" Type="http://schemas.openxmlformats.org/officeDocument/2006/relationships/hyperlink" Target="https://docs.pydantic.dev/latest/concepts/model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Reto: Procesamiento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Bellido Cereijo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Adaptación de la configuración de FastAPI a la base de datos: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74" y="1867700"/>
            <a:ext cx="5493650" cy="317815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shell script de requisitos: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Actualizar apt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Instalar pip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Instalar librería FastAPI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Instalar </a:t>
            </a:r>
            <a:r>
              <a:rPr lang="es"/>
              <a:t>librería P</a:t>
            </a:r>
            <a:r>
              <a:rPr lang="es"/>
              <a:t>ydantic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Instalar </a:t>
            </a:r>
            <a:r>
              <a:rPr lang="es"/>
              <a:t>librería</a:t>
            </a:r>
            <a:r>
              <a:rPr lang="es"/>
              <a:t> sqlalchemy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00" y="1828800"/>
            <a:ext cx="3695700" cy="1485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266325"/>
            <a:ext cx="5476875" cy="14954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97425"/>
            <a:ext cx="4371975" cy="1371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225" y="3470300"/>
            <a:ext cx="2734083" cy="825838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Vías de mejora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Mejorar la escalabilidad de la aplicación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Datos sintéticos para los IDs 1-10 únicamente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Aumentar la complejidad de los datos o de la aplicación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A</a:t>
            </a:r>
            <a:r>
              <a:rPr lang="es"/>
              <a:t>ñadiendo más campos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Implementando más funcionalidades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Implementación de métodos para securizar la comunicación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700" y="2571750"/>
            <a:ext cx="2384600" cy="2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 encontrados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Comprensión de funcionamiento y uso de FastAPI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Implementación de la persistencia de los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00" y="2418825"/>
            <a:ext cx="2150200" cy="2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5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Django REST framework (python)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Madurez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Extensiones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Fuerza el cumplimiento de estándares de codificación y proporciona características de seguridad incorporadas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Validación mediante Pydantic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ASP.NET Web API (C# / VB)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Buen rendimiento y escalabilidad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Gran cantidad de recursos y documentación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Atributos de validación de modelos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575" y="1152425"/>
            <a:ext cx="2808599" cy="186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325" y="2944425"/>
            <a:ext cx="2808599" cy="2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675" y="1539325"/>
            <a:ext cx="2064849" cy="20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311700" y="2840850"/>
            <a:ext cx="8520600" cy="205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https://fastapi.tiangolo.com/es/learn/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https://docs.pydantic.dev/latest/concepts/models/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Pasos seguidos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Vías de mejora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Retos encontrados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Alternativas posibles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Bibliografía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204354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FastAPI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 de Pydantic y verificación de datos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2299"/>
            <a:ext cx="4260299" cy="1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75082"/>
            <a:ext cx="4260299" cy="85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 los modelos de datos: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Generator: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id (identificador)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location (objeto </a:t>
            </a:r>
            <a:r>
              <a:rPr b="1" lang="es"/>
              <a:t>Location</a:t>
            </a:r>
            <a:r>
              <a:rPr lang="es"/>
              <a:t> asociado)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measure (lista de objetos </a:t>
            </a:r>
            <a:r>
              <a:rPr b="1" lang="es"/>
              <a:t>Measure</a:t>
            </a:r>
            <a:r>
              <a:rPr lang="es"/>
              <a:t> asociados)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Location: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latitude (posición 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longitude (posición 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Measure: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id (identificador)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production (producción energética en MW)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state (dato bool dummy)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datetime (fecha y hora del registro)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2981"/>
            <a:ext cx="4572000" cy="320939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Desarrollo de la generación de datos sintéticos: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13" y="1724875"/>
            <a:ext cx="5302975" cy="284415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FastAPI: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Raíz (</a:t>
            </a:r>
            <a:r>
              <a:rPr b="1" i="1" lang="es"/>
              <a:t>/</a:t>
            </a:r>
            <a:r>
              <a:rPr b="1" lang="es"/>
              <a:t>):</a:t>
            </a:r>
            <a:r>
              <a:rPr lang="es"/>
              <a:t> Muestra una breve guía de uso de la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Generadores (</a:t>
            </a:r>
            <a:r>
              <a:rPr b="1" i="1" lang="es"/>
              <a:t>/generators</a:t>
            </a:r>
            <a:r>
              <a:rPr b="1" lang="es"/>
              <a:t>):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“measure”: media de producción energética del parque a partir de la última medida de cada generador (MW)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“generators”: la última medida de cada generador listados por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Generador (</a:t>
            </a:r>
            <a:r>
              <a:rPr b="1" i="1" lang="es"/>
              <a:t>/generator/{id}</a:t>
            </a:r>
            <a:r>
              <a:rPr b="1" lang="es"/>
              <a:t>):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“id”: identificador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“location”: localización del generador definida por su latitud y longitud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“measure”: todas las medidas realizadas y registradas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Envío de datos a FastAPI: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22" y="1745272"/>
            <a:ext cx="5189957" cy="3302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</a:t>
            </a:r>
            <a:r>
              <a:rPr lang="es"/>
              <a:t>onfiguración de una base de datos: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12" y="1801250"/>
            <a:ext cx="3743375" cy="3244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Generación de la base de datos: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50" y="1915613"/>
            <a:ext cx="5476875" cy="31337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