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cc826681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cc826681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cc826681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cc826681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cc826681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cc826681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24df0172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24df017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cc826681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cc826681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24df0172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24df017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cc826681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cc826681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c826681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cc826681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cc826681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cc826681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alpython.com/python-virtual-environments-a-primer/" TargetMode="External"/><Relationship Id="rId4" Type="http://schemas.openxmlformats.org/officeDocument/2006/relationships/hyperlink" Target="https://www.elastic.co/es/blog/getting-started-with-the-elastic-stack-and-docker-compose" TargetMode="External"/><Relationship Id="rId5" Type="http://schemas.openxmlformats.org/officeDocument/2006/relationships/hyperlink" Target="https://www.elastic.co/guide/en/kibana/current/docker.html#_remove_docker_containers" TargetMode="External"/><Relationship Id="rId6" Type="http://schemas.openxmlformats.org/officeDocument/2006/relationships/hyperlink" Target="https://www.elastic.co/es/blog/getting-started-with-the-elastic-stack-and-docker-compos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Reto: Visualización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Rubén Bellido Cereijo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35" name="Google Shape;135;p22"/>
          <p:cNvSpPr txBox="1"/>
          <p:nvPr>
            <p:ph idx="4294967295" type="body"/>
          </p:nvPr>
        </p:nvSpPr>
        <p:spPr>
          <a:xfrm>
            <a:off x="311700" y="2840850"/>
            <a:ext cx="8520600" cy="205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https://realpython.com/python-virtual-environments-a-primer/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https://www.elastic.co/es/blog/getting-started-with-the-elastic-stack-and-docker-compose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https://www.elastic.co/guide/en/kibana/current/docker.html#_remove_docker_containers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https://www.elastic.co/es/blog/getting-started-with-the-elastic-stack-and-docker-compose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 de contenido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Pasos seguidos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Vías de mejora, problemas, retos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Alternativas posibles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Bibliografía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0" y="204354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Planteamiento de la estructura del proyecto dentro de un entorno virtual: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.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├─ certs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├─ elasticsearch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│  └─ data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├─ kibana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│  └─ data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├─ generate_data.py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├─ .env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└─ docker-compose.yml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766677"/>
            <a:ext cx="2302025" cy="230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4124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del docker-compose encargado de crear los servicios: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ElasticSearch (8.12.1)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Kibana (8.12.1)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903" y="0"/>
            <a:ext cx="4457098" cy="2833525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200" y="2878400"/>
            <a:ext cx="1994603" cy="21700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0625" y="2878400"/>
            <a:ext cx="2882750" cy="21700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6200" y="2878400"/>
            <a:ext cx="2513497" cy="21700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4339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Elección de datos y desarrollo del script de indexación de datos.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375" y="0"/>
            <a:ext cx="4602624" cy="16480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375" y="1677094"/>
            <a:ext cx="4602624" cy="3348581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Investigación de uso de Kibana y</a:t>
            </a:r>
            <a:r>
              <a:rPr lang="es"/>
              <a:t> c</a:t>
            </a:r>
            <a:r>
              <a:rPr lang="es"/>
              <a:t>reación del dashboard con gráficos.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21580"/>
          <a:stretch/>
        </p:blipFill>
        <p:spPr>
          <a:xfrm>
            <a:off x="828300" y="1745700"/>
            <a:ext cx="7487405" cy="3302699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Vías de mejora, problemas, retos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Kibana no </a:t>
            </a:r>
            <a:r>
              <a:rPr lang="es"/>
              <a:t>vinculandose</a:t>
            </a:r>
            <a:r>
              <a:rPr lang="es"/>
              <a:t> a ElasticSearch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Al deshabilitar la seguridad: xpack.security.enabled=false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Los ElasticSearch hosts debían de referenciarse mediante 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Establecer la seguridad/certificados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Los servicios no pasaban el healthcheck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Ni ElasticSearch ni Kibana se levantaban correctamente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Enviar</a:t>
            </a:r>
            <a:r>
              <a:rPr lang="es"/>
              <a:t> datos de manera segura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 programa no encuentra/accede a los certificados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675" y="2234400"/>
            <a:ext cx="2334625" cy="23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2925" y="445025"/>
            <a:ext cx="1789375" cy="17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640500"/>
            <a:ext cx="5513724" cy="14079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Alternativas posibles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Servicios de visualización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Grafana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Prometheus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525" y="2836050"/>
            <a:ext cx="3419225" cy="164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3325" y="1537575"/>
            <a:ext cx="4564250" cy="15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675" y="1539325"/>
            <a:ext cx="2064849" cy="206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