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6" r:id="rId6"/>
    <p:sldId id="258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424" y="3429000"/>
            <a:ext cx="6789576" cy="3200400"/>
          </a:xfrm>
        </p:spPr>
        <p:txBody>
          <a:bodyPr anchor="ctr"/>
          <a:lstStyle/>
          <a:p>
            <a:r>
              <a:rPr lang="en-US" dirty="0"/>
              <a:t>Workout Tracker-CSI-2300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1DBE-251F-9746-757E-2ABBE67427B3}"/>
              </a:ext>
            </a:extLst>
          </p:cNvPr>
          <p:cNvSpPr txBox="1"/>
          <p:nvPr/>
        </p:nvSpPr>
        <p:spPr>
          <a:xfrm>
            <a:off x="7405054" y="5262465"/>
            <a:ext cx="433873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Ruben Parra Montenegro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2FD3-6AE6-8700-3693-FECCC5C9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Workout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516E0-E918-F314-77E7-0DAC0CAE9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intended goal.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CD57-02B8-C61E-924C-59856E8B67F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As a beginner in programming in general, I set out to make something simple so I can grasp the subject at hand.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E607C-62EE-E016-BBEC-122995236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did I make?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4A27-B902-69B1-EF65-4CCB31ADC6E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I made an app where I can create, write into and read from excel sheets with the purpose of it to be somewhat useful to me. </a:t>
            </a:r>
          </a:p>
          <a:p>
            <a:r>
              <a:rPr lang="en-US" dirty="0"/>
              <a:t>It can read excel sheets and then visualize this data in scatter plots. Tracking information such as weight or time spent doing cardio.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9009-0677-19D5-E9C9-C8D306E1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Create and name excel files</a:t>
            </a:r>
          </a:p>
          <a:p>
            <a:pPr lvl="1"/>
            <a:r>
              <a:rPr lang="en-US" dirty="0"/>
              <a:t>Open excel files and save that path to be used later</a:t>
            </a:r>
          </a:p>
          <a:p>
            <a:pPr lvl="1"/>
            <a:r>
              <a:rPr lang="en-US" dirty="0"/>
              <a:t>Write into excel in a data entry scene</a:t>
            </a:r>
          </a:p>
          <a:p>
            <a:pPr lvl="1"/>
            <a:r>
              <a:rPr lang="en-US" dirty="0"/>
              <a:t>Visualize data after reading excel sheet(limited)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6331-7F63-1C8C-2259-B915E6AC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4ED54-1C93-9EFC-D7C5-6F55F3F040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933701" y="2472612"/>
            <a:ext cx="8420100" cy="40132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fxml</a:t>
            </a:r>
            <a:r>
              <a:rPr lang="en-US" dirty="0"/>
              <a:t>- Were used in conjunction with scene builder to create the </a:t>
            </a:r>
            <a:r>
              <a:rPr lang="en-US" dirty="0" err="1"/>
              <a:t>gui</a:t>
            </a:r>
            <a:r>
              <a:rPr lang="en-US" dirty="0"/>
              <a:t> for the </a:t>
            </a:r>
            <a:r>
              <a:rPr lang="en-US" dirty="0" err="1"/>
              <a:t>javafx</a:t>
            </a:r>
            <a:r>
              <a:rPr lang="en-US" dirty="0"/>
              <a:t>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Scenebuilder</a:t>
            </a:r>
            <a:r>
              <a:rPr lang="en-US" dirty="0"/>
              <a:t>- Used to create GUI that can interface with my program and also add color and change some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 files- Used as the way to save data in my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Controller files- Java files responsible for opening the scenes and making everything work in the background.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B1E04-8741-F55A-DA7C-50A349D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6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0E27B-2EB2-E811-DC03-7D765D27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7772F-A717-9F34-2325-7DDA360C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9" y="671804"/>
            <a:ext cx="4528375" cy="55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10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138</TotalTime>
  <Words>205</Words>
  <Application>Microsoft Office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Workout Tracker-CSI-2300</vt:lpstr>
      <vt:lpstr>Workout Tracker</vt:lpstr>
      <vt:lpstr>Capabilities</vt:lpstr>
      <vt:lpstr>Project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Tracker-CS 2300</dc:title>
  <dc:creator>Ruben Parra Montenegro</dc:creator>
  <cp:lastModifiedBy>Ruben Parra Montenegro</cp:lastModifiedBy>
  <cp:revision>4</cp:revision>
  <dcterms:created xsi:type="dcterms:W3CDTF">2024-04-11T00:53:21Z</dcterms:created>
  <dcterms:modified xsi:type="dcterms:W3CDTF">2024-04-11T03:11:52Z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