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4" r:id="rId3"/>
    <p:sldId id="275" r:id="rId4"/>
    <p:sldId id="263" r:id="rId5"/>
    <p:sldId id="269" r:id="rId6"/>
    <p:sldId id="268" r:id="rId7"/>
    <p:sldId id="270" r:id="rId8"/>
    <p:sldId id="272" r:id="rId9"/>
    <p:sldId id="271" r:id="rId10"/>
    <p:sldId id="27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333"/>
    <a:srgbClr val="8C4FB0"/>
    <a:srgbClr val="5665EB"/>
    <a:srgbClr val="4FB26D"/>
    <a:srgbClr val="E47A3E"/>
    <a:srgbClr val="FFD447"/>
    <a:srgbClr val="F2CA00"/>
    <a:srgbClr val="E2BC00"/>
    <a:srgbClr val="D9A336"/>
    <a:srgbClr val="D8A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033" autoAdjust="0"/>
  </p:normalViewPr>
  <p:slideViewPr>
    <p:cSldViewPr>
      <p:cViewPr varScale="1">
        <p:scale>
          <a:sx n="101" d="100"/>
          <a:sy n="101" d="100"/>
        </p:scale>
        <p:origin x="18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43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626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35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40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60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8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17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26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509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53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74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A01E9-5263-49B0-BF31-C9D0821B9F5E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776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3FB3C-8998-17AB-284F-5A928B87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61" y="1919077"/>
            <a:ext cx="270547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C7FFA-FE87-CA85-DEDD-960BFC25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8E9D0D8-2885-A675-10E7-443354A7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pic>
        <p:nvPicPr>
          <p:cNvPr id="30" name="Graphic 29" descr="Badge Follow with solid fill">
            <a:extLst>
              <a:ext uri="{FF2B5EF4-FFF2-40B4-BE49-F238E27FC236}">
                <a16:creationId xmlns:a16="http://schemas.microsoft.com/office/drawing/2014/main" id="{A7A6E2D5-738F-ED61-0543-7762CE392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3000" y="2709000"/>
            <a:ext cx="1440000" cy="1440000"/>
          </a:xfrm>
          <a:prstGeom prst="rect">
            <a:avLst/>
          </a:prstGeom>
        </p:spPr>
      </p:pic>
      <p:pic>
        <p:nvPicPr>
          <p:cNvPr id="32" name="Graphic 31" descr="Magic Wand Auto with solid fill">
            <a:extLst>
              <a:ext uri="{FF2B5EF4-FFF2-40B4-BE49-F238E27FC236}">
                <a16:creationId xmlns:a16="http://schemas.microsoft.com/office/drawing/2014/main" id="{AD598D14-58EA-9ED7-9172-C24FDE73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000" y="270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3DC01-7CAD-D0FE-3D8E-545D159A6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F4E3E-4DCD-036C-C0B8-67E2D4C0F427}"/>
              </a:ext>
            </a:extLst>
          </p:cNvPr>
          <p:cNvSpPr/>
          <p:nvPr/>
        </p:nvSpPr>
        <p:spPr>
          <a:xfrm>
            <a:off x="777000" y="2133000"/>
            <a:ext cx="1152000" cy="1152000"/>
          </a:xfrm>
          <a:prstGeom prst="rect">
            <a:avLst/>
          </a:prstGeom>
          <a:solidFill>
            <a:srgbClr val="F94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#F9402B</a:t>
            </a:r>
            <a:endParaRPr lang="en-NL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3BC7-DA5B-2658-121F-674CF818925B}"/>
              </a:ext>
            </a:extLst>
          </p:cNvPr>
          <p:cNvSpPr/>
          <p:nvPr/>
        </p:nvSpPr>
        <p:spPr>
          <a:xfrm>
            <a:off x="2217000" y="2133000"/>
            <a:ext cx="1152000" cy="1152000"/>
          </a:xfrm>
          <a:prstGeom prst="rect">
            <a:avLst/>
          </a:prstGeom>
          <a:solidFill>
            <a:srgbClr val="F66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#F66B2B</a:t>
            </a:r>
            <a:endParaRPr lang="en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F1937-6362-B9CA-E0A9-C07884D4B8E3}"/>
              </a:ext>
            </a:extLst>
          </p:cNvPr>
          <p:cNvSpPr/>
          <p:nvPr/>
        </p:nvSpPr>
        <p:spPr>
          <a:xfrm>
            <a:off x="3657000" y="2133000"/>
            <a:ext cx="1152000" cy="1152000"/>
          </a:xfrm>
          <a:prstGeom prst="rect">
            <a:avLst/>
          </a:prstGeom>
          <a:solidFill>
            <a:srgbClr val="F99C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#F99C35</a:t>
            </a:r>
            <a:endParaRPr lang="en-NL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96881-DB91-A239-E8A1-2CEE0FC007D5}"/>
              </a:ext>
            </a:extLst>
          </p:cNvPr>
          <p:cNvSpPr/>
          <p:nvPr/>
        </p:nvSpPr>
        <p:spPr>
          <a:xfrm>
            <a:off x="5097000" y="2133000"/>
            <a:ext cx="1152000" cy="1152000"/>
          </a:xfrm>
          <a:prstGeom prst="rect">
            <a:avLst/>
          </a:prstGeom>
          <a:solidFill>
            <a:srgbClr val="FFD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#FFDE37</a:t>
            </a:r>
            <a:endParaRPr lang="en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C6CD3-CC94-904B-1DB6-BC53FB472965}"/>
              </a:ext>
            </a:extLst>
          </p:cNvPr>
          <p:cNvSpPr/>
          <p:nvPr/>
        </p:nvSpPr>
        <p:spPr>
          <a:xfrm>
            <a:off x="6537000" y="2133000"/>
            <a:ext cx="1152000" cy="1152000"/>
          </a:xfrm>
          <a:prstGeom prst="rect">
            <a:avLst/>
          </a:prstGeom>
          <a:solidFill>
            <a:srgbClr val="C7D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#C7DC51</a:t>
            </a:r>
            <a:endParaRPr lang="en-NL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75993-1EA9-E079-D5AE-87EE5776F185}"/>
              </a:ext>
            </a:extLst>
          </p:cNvPr>
          <p:cNvSpPr/>
          <p:nvPr/>
        </p:nvSpPr>
        <p:spPr>
          <a:xfrm>
            <a:off x="7977000" y="2133000"/>
            <a:ext cx="1152000" cy="1152000"/>
          </a:xfrm>
          <a:prstGeom prst="rect">
            <a:avLst/>
          </a:prstGeom>
          <a:solidFill>
            <a:srgbClr val="7CD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#7CD046</a:t>
            </a:r>
            <a:endParaRPr lang="en-NL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F06B4-B27E-AD5F-1844-B47941440F9D}"/>
              </a:ext>
            </a:extLst>
          </p:cNvPr>
          <p:cNvSpPr/>
          <p:nvPr/>
        </p:nvSpPr>
        <p:spPr>
          <a:xfrm>
            <a:off x="6537000" y="3573000"/>
            <a:ext cx="1152000" cy="1152000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#00C2FF</a:t>
            </a:r>
            <a:endParaRPr lang="en-NL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1E621-0981-A5BC-4FD0-41BEC85DA6E2}"/>
              </a:ext>
            </a:extLst>
          </p:cNvPr>
          <p:cNvSpPr/>
          <p:nvPr/>
        </p:nvSpPr>
        <p:spPr>
          <a:xfrm>
            <a:off x="7977000" y="3573000"/>
            <a:ext cx="1152000" cy="1152000"/>
          </a:xfrm>
          <a:prstGeom prst="rect">
            <a:avLst/>
          </a:prstGeom>
          <a:solidFill>
            <a:srgbClr val="009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#009AD8</a:t>
            </a:r>
            <a:endParaRPr lang="en-NL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36D460-51BE-978F-6616-E05FE07105DB}"/>
              </a:ext>
            </a:extLst>
          </p:cNvPr>
          <p:cNvSpPr/>
          <p:nvPr/>
        </p:nvSpPr>
        <p:spPr>
          <a:xfrm>
            <a:off x="5097000" y="3573000"/>
            <a:ext cx="1152000" cy="1152000"/>
          </a:xfrm>
          <a:prstGeom prst="rect">
            <a:avLst/>
          </a:prstGeom>
          <a:solidFill>
            <a:srgbClr val="4E6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#4E60B4</a:t>
            </a:r>
            <a:endParaRPr lang="en-NL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CF679-2F0C-F4C4-5DD6-2390CEA48B1A}"/>
              </a:ext>
            </a:extLst>
          </p:cNvPr>
          <p:cNvSpPr/>
          <p:nvPr/>
        </p:nvSpPr>
        <p:spPr>
          <a:xfrm>
            <a:off x="3657000" y="3573000"/>
            <a:ext cx="1152000" cy="1152000"/>
          </a:xfrm>
          <a:prstGeom prst="rect">
            <a:avLst/>
          </a:prstGeom>
          <a:solidFill>
            <a:srgbClr val="8048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#8048A3</a:t>
            </a:r>
            <a:endParaRPr lang="en-NL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53B1E-026D-A9ED-37FA-9AAF149D505E}"/>
              </a:ext>
            </a:extLst>
          </p:cNvPr>
          <p:cNvSpPr/>
          <p:nvPr/>
        </p:nvSpPr>
        <p:spPr>
          <a:xfrm>
            <a:off x="2217000" y="3573000"/>
            <a:ext cx="1152000" cy="1152000"/>
          </a:xfrm>
          <a:prstGeom prst="rect">
            <a:avLst/>
          </a:prstGeom>
          <a:solidFill>
            <a:srgbClr val="F0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#F04496</a:t>
            </a:r>
            <a:endParaRPr lang="en-NL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33C44-7D95-6641-C6E2-5CD0B298C5E3}"/>
              </a:ext>
            </a:extLst>
          </p:cNvPr>
          <p:cNvSpPr/>
          <p:nvPr/>
        </p:nvSpPr>
        <p:spPr>
          <a:xfrm>
            <a:off x="777000" y="3573000"/>
            <a:ext cx="1152000" cy="1152000"/>
          </a:xfrm>
          <a:prstGeom prst="rect">
            <a:avLst/>
          </a:prstGeom>
          <a:solidFill>
            <a:srgbClr val="FD37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#FD3769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528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CD7A7-2E17-4C49-4BB7-9A94EDF00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53C89-F91E-7538-96B5-B372F0100626}"/>
              </a:ext>
            </a:extLst>
          </p:cNvPr>
          <p:cNvSpPr/>
          <p:nvPr/>
        </p:nvSpPr>
        <p:spPr>
          <a:xfrm>
            <a:off x="777000" y="2853000"/>
            <a:ext cx="1152000" cy="1152000"/>
          </a:xfrm>
          <a:prstGeom prst="rect">
            <a:avLst/>
          </a:prstGeom>
          <a:solidFill>
            <a:srgbClr val="D6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#D63333</a:t>
            </a:r>
            <a:endParaRPr lang="en-NL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62B74-3A19-74DF-79FA-13BC7DA9FCE5}"/>
              </a:ext>
            </a:extLst>
          </p:cNvPr>
          <p:cNvSpPr/>
          <p:nvPr/>
        </p:nvSpPr>
        <p:spPr>
          <a:xfrm>
            <a:off x="2217000" y="2853000"/>
            <a:ext cx="1152000" cy="1152000"/>
          </a:xfrm>
          <a:prstGeom prst="rect">
            <a:avLst/>
          </a:prstGeom>
          <a:solidFill>
            <a:srgbClr val="E47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#E47A3E</a:t>
            </a:r>
            <a:endParaRPr lang="en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21E31A-46BD-B712-7922-218C0EB0E75F}"/>
              </a:ext>
            </a:extLst>
          </p:cNvPr>
          <p:cNvSpPr/>
          <p:nvPr/>
        </p:nvSpPr>
        <p:spPr>
          <a:xfrm>
            <a:off x="3657000" y="2853000"/>
            <a:ext cx="1152000" cy="1152000"/>
          </a:xfrm>
          <a:prstGeom prst="rect">
            <a:avLst/>
          </a:prstGeom>
          <a:solidFill>
            <a:srgbClr val="FFD4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#FFD447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AC3B7-2D86-5016-47E1-1A250287B0DB}"/>
              </a:ext>
            </a:extLst>
          </p:cNvPr>
          <p:cNvSpPr/>
          <p:nvPr/>
        </p:nvSpPr>
        <p:spPr>
          <a:xfrm>
            <a:off x="5097000" y="2868375"/>
            <a:ext cx="1152000" cy="1152000"/>
          </a:xfrm>
          <a:prstGeom prst="rect">
            <a:avLst/>
          </a:prstGeom>
          <a:solidFill>
            <a:srgbClr val="4FB2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#4FB26D</a:t>
            </a:r>
            <a:endParaRPr lang="en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BD1C4-042F-5C02-39A6-97100B37F6B5}"/>
              </a:ext>
            </a:extLst>
          </p:cNvPr>
          <p:cNvSpPr/>
          <p:nvPr/>
        </p:nvSpPr>
        <p:spPr>
          <a:xfrm>
            <a:off x="6537000" y="2865900"/>
            <a:ext cx="1152000" cy="1152000"/>
          </a:xfrm>
          <a:prstGeom prst="rect">
            <a:avLst/>
          </a:prstGeom>
          <a:solidFill>
            <a:srgbClr val="5665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#5665EB</a:t>
            </a:r>
            <a:endParaRPr lang="en-NL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8BB1C9-E2C7-5C63-8DD9-E596D819C405}"/>
              </a:ext>
            </a:extLst>
          </p:cNvPr>
          <p:cNvSpPr/>
          <p:nvPr/>
        </p:nvSpPr>
        <p:spPr>
          <a:xfrm>
            <a:off x="7977000" y="2865900"/>
            <a:ext cx="1152000" cy="1152000"/>
          </a:xfrm>
          <a:prstGeom prst="rect">
            <a:avLst/>
          </a:prstGeom>
          <a:solidFill>
            <a:srgbClr val="8C4F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#8C4FB0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2260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83C65-5CD9-B253-935C-3F57A8F3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5C19D4F6-3675-C71E-2C4F-B5CB52B9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3000" y="4149000"/>
            <a:ext cx="1440000" cy="1440000"/>
          </a:xfrm>
          <a:prstGeom prst="rect">
            <a:avLst/>
          </a:prstGeom>
        </p:spPr>
      </p:pic>
      <p:pic>
        <p:nvPicPr>
          <p:cNvPr id="88" name="Graphic 87" descr="User with solid fill">
            <a:extLst>
              <a:ext uri="{FF2B5EF4-FFF2-40B4-BE49-F238E27FC236}">
                <a16:creationId xmlns:a16="http://schemas.microsoft.com/office/drawing/2014/main" id="{A1E8E3B4-EF26-D7AD-7B02-8362E12DC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000" y="1269000"/>
            <a:ext cx="1440000" cy="1440000"/>
          </a:xfrm>
          <a:prstGeom prst="rect">
            <a:avLst/>
          </a:prstGeom>
        </p:spPr>
      </p:pic>
      <p:pic>
        <p:nvPicPr>
          <p:cNvPr id="90" name="Graphic 89" descr="Marker with solid fill">
            <a:extLst>
              <a:ext uri="{FF2B5EF4-FFF2-40B4-BE49-F238E27FC236}">
                <a16:creationId xmlns:a16="http://schemas.microsoft.com/office/drawing/2014/main" id="{AA2C6F64-09F2-45C1-8DCD-B46B49213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2709000"/>
            <a:ext cx="1440000" cy="14400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5645BA9-C1E2-881F-6517-0465D017E42B}"/>
              </a:ext>
            </a:extLst>
          </p:cNvPr>
          <p:cNvGrpSpPr/>
          <p:nvPr/>
        </p:nvGrpSpPr>
        <p:grpSpPr>
          <a:xfrm>
            <a:off x="2073000" y="2709000"/>
            <a:ext cx="1440000" cy="1440000"/>
            <a:chOff x="3330231" y="629962"/>
            <a:chExt cx="1440000" cy="14400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6CE87F-5010-2A8D-03E2-D19592E77879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6000 w 1152000"/>
                <a:gd name="connsiteY0" fmla="*/ 817500 h 1152000"/>
                <a:gd name="connsiteX1" fmla="*/ 492000 w 1152000"/>
                <a:gd name="connsiteY1" fmla="*/ 901500 h 1152000"/>
                <a:gd name="connsiteX2" fmla="*/ 576000 w 1152000"/>
                <a:gd name="connsiteY2" fmla="*/ 985500 h 1152000"/>
                <a:gd name="connsiteX3" fmla="*/ 660000 w 1152000"/>
                <a:gd name="connsiteY3" fmla="*/ 901500 h 1152000"/>
                <a:gd name="connsiteX4" fmla="*/ 576000 w 1152000"/>
                <a:gd name="connsiteY4" fmla="*/ 817500 h 1152000"/>
                <a:gd name="connsiteX5" fmla="*/ 516674 w 1152000"/>
                <a:gd name="connsiteY5" fmla="*/ 156000 h 1152000"/>
                <a:gd name="connsiteX6" fmla="*/ 526544 w 1152000"/>
                <a:gd name="connsiteY6" fmla="*/ 753345 h 1152000"/>
                <a:gd name="connsiteX7" fmla="*/ 625454 w 1152000"/>
                <a:gd name="connsiteY7" fmla="*/ 753345 h 1152000"/>
                <a:gd name="connsiteX8" fmla="*/ 635324 w 1152000"/>
                <a:gd name="connsiteY8" fmla="*/ 156000 h 1152000"/>
                <a:gd name="connsiteX9" fmla="*/ 576000 w 1152000"/>
                <a:gd name="connsiteY9" fmla="*/ 0 h 1152000"/>
                <a:gd name="connsiteX10" fmla="*/ 1152000 w 1152000"/>
                <a:gd name="connsiteY10" fmla="*/ 576000 h 1152000"/>
                <a:gd name="connsiteX11" fmla="*/ 576000 w 1152000"/>
                <a:gd name="connsiteY11" fmla="*/ 1152000 h 1152000"/>
                <a:gd name="connsiteX12" fmla="*/ 0 w 1152000"/>
                <a:gd name="connsiteY12" fmla="*/ 576000 h 1152000"/>
                <a:gd name="connsiteX13" fmla="*/ 576000 w 1152000"/>
                <a:gd name="connsiteY13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000" h="1152000">
                  <a:moveTo>
                    <a:pt x="576000" y="817500"/>
                  </a:moveTo>
                  <a:cubicBezTo>
                    <a:pt x="529608" y="817500"/>
                    <a:pt x="492000" y="855108"/>
                    <a:pt x="492000" y="901500"/>
                  </a:cubicBezTo>
                  <a:cubicBezTo>
                    <a:pt x="492000" y="947892"/>
                    <a:pt x="529608" y="985500"/>
                    <a:pt x="576000" y="985500"/>
                  </a:cubicBezTo>
                  <a:cubicBezTo>
                    <a:pt x="622392" y="985500"/>
                    <a:pt x="660000" y="947892"/>
                    <a:pt x="660000" y="901500"/>
                  </a:cubicBezTo>
                  <a:cubicBezTo>
                    <a:pt x="660000" y="855108"/>
                    <a:pt x="622392" y="817500"/>
                    <a:pt x="576000" y="817500"/>
                  </a:cubicBezTo>
                  <a:close/>
                  <a:moveTo>
                    <a:pt x="516674" y="156000"/>
                  </a:moveTo>
                  <a:lnTo>
                    <a:pt x="526544" y="753345"/>
                  </a:lnTo>
                  <a:lnTo>
                    <a:pt x="625454" y="753345"/>
                  </a:lnTo>
                  <a:lnTo>
                    <a:pt x="635324" y="156000"/>
                  </a:ln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50E0CB-C58C-B814-52A4-12E1853CF3AB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19" name="Graphic 118" descr="User with solid fill">
            <a:extLst>
              <a:ext uri="{FF2B5EF4-FFF2-40B4-BE49-F238E27FC236}">
                <a16:creationId xmlns:a16="http://schemas.microsoft.com/office/drawing/2014/main" id="{FC8EF1B9-0C3E-5781-6CF3-FA6F70C5A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000" y="1269000"/>
            <a:ext cx="1440000" cy="1440000"/>
          </a:xfrm>
          <a:prstGeom prst="rect">
            <a:avLst/>
          </a:prstGeom>
        </p:spPr>
      </p:pic>
      <p:pic>
        <p:nvPicPr>
          <p:cNvPr id="126" name="Graphic 125" descr="Marker with solid fill">
            <a:extLst>
              <a:ext uri="{FF2B5EF4-FFF2-40B4-BE49-F238E27FC236}">
                <a16:creationId xmlns:a16="http://schemas.microsoft.com/office/drawing/2014/main" id="{F8367915-B79B-1066-6EDD-D04A89D36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3000" y="2709000"/>
            <a:ext cx="1440000" cy="1440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A9080B-4010-0310-A219-10DD71FB8378}"/>
              </a:ext>
            </a:extLst>
          </p:cNvPr>
          <p:cNvGrpSpPr/>
          <p:nvPr/>
        </p:nvGrpSpPr>
        <p:grpSpPr>
          <a:xfrm>
            <a:off x="6393000" y="1269000"/>
            <a:ext cx="1440000" cy="1440000"/>
            <a:chOff x="4770231" y="629962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E5F9C68-5A3E-3F59-139E-41E1B17950E7}"/>
                </a:ext>
              </a:extLst>
            </p:cNvPr>
            <p:cNvSpPr/>
            <p:nvPr/>
          </p:nvSpPr>
          <p:spPr>
            <a:xfrm>
              <a:off x="477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F58FDB8-0839-C1E1-50D6-22A1673ED39F}"/>
                </a:ext>
              </a:extLst>
            </p:cNvPr>
            <p:cNvSpPr/>
            <p:nvPr/>
          </p:nvSpPr>
          <p:spPr>
            <a:xfrm>
              <a:off x="491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28" name="Graphic 127" descr="Question Mark with solid fill">
              <a:extLst>
                <a:ext uri="{FF2B5EF4-FFF2-40B4-BE49-F238E27FC236}">
                  <a16:creationId xmlns:a16="http://schemas.microsoft.com/office/drawing/2014/main" id="{EA06E4B9-CA73-0A0C-71D3-6EE2CBA7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86231" y="845962"/>
              <a:ext cx="1008000" cy="10080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1CE347E-846E-E725-E07B-66CD5269A9D8}"/>
              </a:ext>
            </a:extLst>
          </p:cNvPr>
          <p:cNvGrpSpPr/>
          <p:nvPr/>
        </p:nvGrpSpPr>
        <p:grpSpPr>
          <a:xfrm>
            <a:off x="4953000" y="1269000"/>
            <a:ext cx="1440000" cy="1440000"/>
            <a:chOff x="3330231" y="629962"/>
            <a:chExt cx="1440000" cy="14400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8696C3-7306-F81C-9B38-682756494DAF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8080 w 1152000"/>
                <a:gd name="connsiteY0" fmla="*/ 852377 h 1152000"/>
                <a:gd name="connsiteX1" fmla="*/ 523634 w 1152000"/>
                <a:gd name="connsiteY1" fmla="*/ 874863 h 1152000"/>
                <a:gd name="connsiteX2" fmla="*/ 523521 w 1152000"/>
                <a:gd name="connsiteY2" fmla="*/ 874976 h 1152000"/>
                <a:gd name="connsiteX3" fmla="*/ 507015 w 1152000"/>
                <a:gd name="connsiteY3" fmla="*/ 899609 h 1152000"/>
                <a:gd name="connsiteX4" fmla="*/ 500998 w 1152000"/>
                <a:gd name="connsiteY4" fmla="*/ 929650 h 1152000"/>
                <a:gd name="connsiteX5" fmla="*/ 507036 w 1152000"/>
                <a:gd name="connsiteY5" fmla="*/ 959554 h 1152000"/>
                <a:gd name="connsiteX6" fmla="*/ 548154 w 1152000"/>
                <a:gd name="connsiteY6" fmla="*/ 1000451 h 1152000"/>
                <a:gd name="connsiteX7" fmla="*/ 578184 w 1152000"/>
                <a:gd name="connsiteY7" fmla="*/ 1006499 h 1152000"/>
                <a:gd name="connsiteX8" fmla="*/ 608088 w 1152000"/>
                <a:gd name="connsiteY8" fmla="*/ 1000462 h 1152000"/>
                <a:gd name="connsiteX9" fmla="*/ 648954 w 1152000"/>
                <a:gd name="connsiteY9" fmla="*/ 959585 h 1152000"/>
                <a:gd name="connsiteX10" fmla="*/ 655002 w 1152000"/>
                <a:gd name="connsiteY10" fmla="*/ 929681 h 1152000"/>
                <a:gd name="connsiteX11" fmla="*/ 648975 w 1152000"/>
                <a:gd name="connsiteY11" fmla="*/ 899641 h 1152000"/>
                <a:gd name="connsiteX12" fmla="*/ 632479 w 1152000"/>
                <a:gd name="connsiteY12" fmla="*/ 874976 h 1152000"/>
                <a:gd name="connsiteX13" fmla="*/ 578080 w 1152000"/>
                <a:gd name="connsiteY13" fmla="*/ 852377 h 1152000"/>
                <a:gd name="connsiteX14" fmla="*/ 599187 w 1152000"/>
                <a:gd name="connsiteY14" fmla="*/ 147243 h 1152000"/>
                <a:gd name="connsiteX15" fmla="*/ 544959 w 1152000"/>
                <a:gd name="connsiteY15" fmla="*/ 148112 h 1152000"/>
                <a:gd name="connsiteX16" fmla="*/ 308333 w 1152000"/>
                <a:gd name="connsiteY16" fmla="*/ 413134 h 1152000"/>
                <a:gd name="connsiteX17" fmla="*/ 434333 w 1152000"/>
                <a:gd name="connsiteY17" fmla="*/ 413134 h 1152000"/>
                <a:gd name="connsiteX18" fmla="*/ 576024 w 1152000"/>
                <a:gd name="connsiteY18" fmla="*/ 271430 h 1152000"/>
                <a:gd name="connsiteX19" fmla="*/ 717728 w 1152000"/>
                <a:gd name="connsiteY19" fmla="*/ 413122 h 1152000"/>
                <a:gd name="connsiteX20" fmla="*/ 651284 w 1152000"/>
                <a:gd name="connsiteY20" fmla="*/ 533191 h 1152000"/>
                <a:gd name="connsiteX21" fmla="*/ 512999 w 1152000"/>
                <a:gd name="connsiteY21" fmla="*/ 777998 h 1152000"/>
                <a:gd name="connsiteX22" fmla="*/ 638999 w 1152000"/>
                <a:gd name="connsiteY22" fmla="*/ 777998 h 1152000"/>
                <a:gd name="connsiteX23" fmla="*/ 718358 w 1152000"/>
                <a:gd name="connsiteY23" fmla="*/ 639850 h 1152000"/>
                <a:gd name="connsiteX24" fmla="*/ 842017 w 1152000"/>
                <a:gd name="connsiteY24" fmla="*/ 382925 h 1152000"/>
                <a:gd name="connsiteX25" fmla="*/ 599187 w 1152000"/>
                <a:gd name="connsiteY25" fmla="*/ 147243 h 1152000"/>
                <a:gd name="connsiteX26" fmla="*/ 576000 w 1152000"/>
                <a:gd name="connsiteY26" fmla="*/ 0 h 1152000"/>
                <a:gd name="connsiteX27" fmla="*/ 1152000 w 1152000"/>
                <a:gd name="connsiteY27" fmla="*/ 576000 h 1152000"/>
                <a:gd name="connsiteX28" fmla="*/ 576000 w 1152000"/>
                <a:gd name="connsiteY28" fmla="*/ 1152000 h 1152000"/>
                <a:gd name="connsiteX29" fmla="*/ 0 w 1152000"/>
                <a:gd name="connsiteY29" fmla="*/ 576000 h 1152000"/>
                <a:gd name="connsiteX30" fmla="*/ 576000 w 1152000"/>
                <a:gd name="connsiteY30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2000" h="1152000">
                  <a:moveTo>
                    <a:pt x="578080" y="852377"/>
                  </a:moveTo>
                  <a:cubicBezTo>
                    <a:pt x="558383" y="852357"/>
                    <a:pt x="538679" y="859850"/>
                    <a:pt x="523634" y="874863"/>
                  </a:cubicBezTo>
                  <a:cubicBezTo>
                    <a:pt x="523596" y="874901"/>
                    <a:pt x="523559" y="874939"/>
                    <a:pt x="523521" y="874976"/>
                  </a:cubicBezTo>
                  <a:cubicBezTo>
                    <a:pt x="516479" y="882044"/>
                    <a:pt x="510873" y="890409"/>
                    <a:pt x="507015" y="899609"/>
                  </a:cubicBezTo>
                  <a:cubicBezTo>
                    <a:pt x="502997" y="909113"/>
                    <a:pt x="500951" y="919333"/>
                    <a:pt x="500998" y="929650"/>
                  </a:cubicBezTo>
                  <a:cubicBezTo>
                    <a:pt x="500940" y="939926"/>
                    <a:pt x="502995" y="950105"/>
                    <a:pt x="507036" y="959554"/>
                  </a:cubicBezTo>
                  <a:cubicBezTo>
                    <a:pt x="514888" y="978024"/>
                    <a:pt x="529641" y="992699"/>
                    <a:pt x="548154" y="1000451"/>
                  </a:cubicBezTo>
                  <a:cubicBezTo>
                    <a:pt x="557655" y="1004468"/>
                    <a:pt x="567869" y="1006525"/>
                    <a:pt x="578184" y="1006499"/>
                  </a:cubicBezTo>
                  <a:cubicBezTo>
                    <a:pt x="588459" y="1006550"/>
                    <a:pt x="598637" y="1004496"/>
                    <a:pt x="608088" y="1000462"/>
                  </a:cubicBezTo>
                  <a:cubicBezTo>
                    <a:pt x="626469" y="992612"/>
                    <a:pt x="641109" y="977969"/>
                    <a:pt x="648954" y="959585"/>
                  </a:cubicBezTo>
                  <a:cubicBezTo>
                    <a:pt x="652992" y="950135"/>
                    <a:pt x="655050" y="939958"/>
                    <a:pt x="655002" y="929681"/>
                  </a:cubicBezTo>
                  <a:cubicBezTo>
                    <a:pt x="655041" y="919364"/>
                    <a:pt x="652990" y="909145"/>
                    <a:pt x="648975" y="899641"/>
                  </a:cubicBezTo>
                  <a:cubicBezTo>
                    <a:pt x="645119" y="890432"/>
                    <a:pt x="639517" y="882056"/>
                    <a:pt x="632479" y="874976"/>
                  </a:cubicBezTo>
                  <a:cubicBezTo>
                    <a:pt x="617466" y="859933"/>
                    <a:pt x="597777" y="852398"/>
                    <a:pt x="578080" y="852377"/>
                  </a:cubicBezTo>
                  <a:close/>
                  <a:moveTo>
                    <a:pt x="599187" y="147243"/>
                  </a:moveTo>
                  <a:cubicBezTo>
                    <a:pt x="581460" y="145726"/>
                    <a:pt x="563318" y="145964"/>
                    <a:pt x="544959" y="148112"/>
                  </a:cubicBezTo>
                  <a:cubicBezTo>
                    <a:pt x="410392" y="163861"/>
                    <a:pt x="308795" y="277649"/>
                    <a:pt x="308333" y="413134"/>
                  </a:cubicBezTo>
                  <a:lnTo>
                    <a:pt x="434333" y="413134"/>
                  </a:lnTo>
                  <a:cubicBezTo>
                    <a:pt x="434330" y="334876"/>
                    <a:pt x="497768" y="271433"/>
                    <a:pt x="576024" y="271430"/>
                  </a:cubicBezTo>
                  <a:cubicBezTo>
                    <a:pt x="654282" y="271427"/>
                    <a:pt x="717725" y="334865"/>
                    <a:pt x="717728" y="413122"/>
                  </a:cubicBezTo>
                  <a:cubicBezTo>
                    <a:pt x="717730" y="461916"/>
                    <a:pt x="692628" y="507278"/>
                    <a:pt x="651284" y="533191"/>
                  </a:cubicBezTo>
                  <a:cubicBezTo>
                    <a:pt x="565962" y="585395"/>
                    <a:pt x="513666" y="677975"/>
                    <a:pt x="512999" y="777998"/>
                  </a:cubicBezTo>
                  <a:lnTo>
                    <a:pt x="638999" y="777998"/>
                  </a:lnTo>
                  <a:cubicBezTo>
                    <a:pt x="639802" y="721330"/>
                    <a:pt x="669810" y="669092"/>
                    <a:pt x="718358" y="639850"/>
                  </a:cubicBezTo>
                  <a:cubicBezTo>
                    <a:pt x="805761" y="585298"/>
                    <a:pt x="853906" y="485267"/>
                    <a:pt x="842017" y="382925"/>
                  </a:cubicBezTo>
                  <a:cubicBezTo>
                    <a:pt x="826977" y="254412"/>
                    <a:pt x="723271" y="157859"/>
                    <a:pt x="599187" y="147243"/>
                  </a:cubicBez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A5088B1-5E21-9223-5EF5-376305749301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E659D49-1731-89F9-F0BE-7AE9E49416AD}"/>
              </a:ext>
            </a:extLst>
          </p:cNvPr>
          <p:cNvGrpSpPr/>
          <p:nvPr/>
        </p:nvGrpSpPr>
        <p:grpSpPr>
          <a:xfrm>
            <a:off x="3513000" y="2709000"/>
            <a:ext cx="1440000" cy="1440000"/>
            <a:chOff x="7650231" y="629962"/>
            <a:chExt cx="1440000" cy="144000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F1E29C7-CD24-4B3C-BF31-204B2D122F5A}"/>
                </a:ext>
              </a:extLst>
            </p:cNvPr>
            <p:cNvSpPr/>
            <p:nvPr/>
          </p:nvSpPr>
          <p:spPr>
            <a:xfrm>
              <a:off x="779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31" name="Graphic 130" descr="Exclamation mark with solid fill">
              <a:extLst>
                <a:ext uri="{FF2B5EF4-FFF2-40B4-BE49-F238E27FC236}">
                  <a16:creationId xmlns:a16="http://schemas.microsoft.com/office/drawing/2014/main" id="{7610CAAA-3FE8-05A9-DA1B-E5F551DB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66231" y="845962"/>
              <a:ext cx="1008000" cy="1008000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EB0F443-ECB2-B490-6F84-78FB24EC4E53}"/>
                </a:ext>
              </a:extLst>
            </p:cNvPr>
            <p:cNvSpPr/>
            <p:nvPr/>
          </p:nvSpPr>
          <p:spPr>
            <a:xfrm>
              <a:off x="765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9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9D04C-0897-8431-3F9E-A880C0CD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9D2C8742-58B9-00B5-2B4B-5374816E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000" y="3429000"/>
            <a:ext cx="1440000" cy="1440000"/>
          </a:xfrm>
          <a:prstGeom prst="rect">
            <a:avLst/>
          </a:prstGeom>
        </p:spPr>
      </p:pic>
      <p:pic>
        <p:nvPicPr>
          <p:cNvPr id="7" name="Graphic 6" descr="Badge Follow with solid fill">
            <a:extLst>
              <a:ext uri="{FF2B5EF4-FFF2-40B4-BE49-F238E27FC236}">
                <a16:creationId xmlns:a16="http://schemas.microsoft.com/office/drawing/2014/main" id="{62A88156-A7A1-6A0A-3B97-01CDA237B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3429000"/>
            <a:ext cx="1440000" cy="1440000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342C35A6-5005-FEF3-FB90-85C54EF69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549000"/>
            <a:ext cx="1440000" cy="1440000"/>
          </a:xfrm>
          <a:prstGeom prst="rect">
            <a:avLst/>
          </a:prstGeom>
        </p:spPr>
      </p:pic>
      <p:pic>
        <p:nvPicPr>
          <p:cNvPr id="155" name="Graphic 154" descr="Blind with solid fill">
            <a:extLst>
              <a:ext uri="{FF2B5EF4-FFF2-40B4-BE49-F238E27FC236}">
                <a16:creationId xmlns:a16="http://schemas.microsoft.com/office/drawing/2014/main" id="{7A46047C-8986-AC90-6F91-E406E55E1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000" y="1989000"/>
            <a:ext cx="1440000" cy="1440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943803A-973B-B6C1-5618-9F3ABFB05A4E}"/>
              </a:ext>
            </a:extLst>
          </p:cNvPr>
          <p:cNvGrpSpPr/>
          <p:nvPr/>
        </p:nvGrpSpPr>
        <p:grpSpPr>
          <a:xfrm>
            <a:off x="4953000" y="1989000"/>
            <a:ext cx="1440000" cy="1440000"/>
            <a:chOff x="3513000" y="1989000"/>
            <a:chExt cx="1440000" cy="14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A6A066-2EDA-7E9F-49A2-BF53D2E20F7C}"/>
                </a:ext>
              </a:extLst>
            </p:cNvPr>
            <p:cNvSpPr/>
            <p:nvPr/>
          </p:nvSpPr>
          <p:spPr>
            <a:xfrm>
              <a:off x="35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2" name="Graphic 11" descr="Eye with solid fill">
              <a:extLst>
                <a:ext uri="{FF2B5EF4-FFF2-40B4-BE49-F238E27FC236}">
                  <a16:creationId xmlns:a16="http://schemas.microsoft.com/office/drawing/2014/main" id="{57EFBA16-6F02-93DB-BBF4-4B7E5F30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67000" y="2002556"/>
              <a:ext cx="1332000" cy="13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0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8E67B-9122-6BCE-1B46-022FBF82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5D2C01C-07F5-3128-B573-DCA91CCC8717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450231" y="2789962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00D0CF-04D5-A576-BA87-BCD7C34E4DC4}"/>
                </a:ext>
              </a:extLst>
            </p:cNvPr>
            <p:cNvSpPr/>
            <p:nvPr/>
          </p:nvSpPr>
          <p:spPr>
            <a:xfrm>
              <a:off x="45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D8668F0-B29B-0551-FCFE-16A7806D6FE0}"/>
                </a:ext>
              </a:extLst>
            </p:cNvPr>
            <p:cNvGrpSpPr/>
            <p:nvPr/>
          </p:nvGrpSpPr>
          <p:grpSpPr>
            <a:xfrm>
              <a:off x="658670" y="2989462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7FBBD04-FEA1-7472-9A16-329767B06BFE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55C857B-62D5-35A8-CAFB-B02C112DE4B4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DCE4C59-0069-E633-71BB-1B86C35F5DC0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1E9FE82A-62B1-EFC5-BD96-0BA4CAA9BF65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689E0464-4877-CFF3-892F-F6797B6DAE6E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F07B0A-7A0D-17A9-7554-F2995C25C2B4}"/>
              </a:ext>
            </a:extLst>
          </p:cNvPr>
          <p:cNvGrpSpPr/>
          <p:nvPr/>
        </p:nvGrpSpPr>
        <p:grpSpPr>
          <a:xfrm>
            <a:off x="4233000" y="549000"/>
            <a:ext cx="1440000" cy="1440000"/>
            <a:chOff x="3330231" y="2789962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5CFF2B7D-EB7E-E81B-97E6-14253543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4231" y="2933962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6DDC65-C335-23FC-95DA-2573EFF95BA2}"/>
                </a:ext>
              </a:extLst>
            </p:cNvPr>
            <p:cNvSpPr/>
            <p:nvPr/>
          </p:nvSpPr>
          <p:spPr>
            <a:xfrm>
              <a:off x="333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12090C-9E84-F591-7C8E-A386FC8FE48E}"/>
              </a:ext>
            </a:extLst>
          </p:cNvPr>
          <p:cNvGrpSpPr/>
          <p:nvPr/>
        </p:nvGrpSpPr>
        <p:grpSpPr>
          <a:xfrm>
            <a:off x="5673000" y="549000"/>
            <a:ext cx="1440000" cy="1440000"/>
            <a:chOff x="4770231" y="2789962"/>
            <a:chExt cx="1440000" cy="144000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F35F4F86-6AE7-510F-DE42-BC64BA125F35}"/>
                </a:ext>
              </a:extLst>
            </p:cNvPr>
            <p:cNvSpPr/>
            <p:nvPr/>
          </p:nvSpPr>
          <p:spPr>
            <a:xfrm flipH="1">
              <a:off x="5238230" y="3257962"/>
              <a:ext cx="504000" cy="504000"/>
            </a:xfrm>
            <a:prstGeom prst="arc">
              <a:avLst>
                <a:gd name="adj1" fmla="val 16200000"/>
                <a:gd name="adj2" fmla="val 1194789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7E2182-2E9F-C437-DDA1-3B3A73A7B068}"/>
                </a:ext>
              </a:extLst>
            </p:cNvPr>
            <p:cNvSpPr/>
            <p:nvPr/>
          </p:nvSpPr>
          <p:spPr>
            <a:xfrm>
              <a:off x="5346231" y="3365962"/>
              <a:ext cx="288000" cy="288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EF13D8C1-F925-07D7-E25C-2BFC2EAB85C6}"/>
                </a:ext>
              </a:extLst>
            </p:cNvPr>
            <p:cNvSpPr/>
            <p:nvPr/>
          </p:nvSpPr>
          <p:spPr>
            <a:xfrm flipH="1">
              <a:off x="5094231" y="3113962"/>
              <a:ext cx="792000" cy="792000"/>
            </a:xfrm>
            <a:prstGeom prst="arc">
              <a:avLst>
                <a:gd name="adj1" fmla="val 16200000"/>
                <a:gd name="adj2" fmla="val 1185780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B6C2CA-AEFB-1465-8374-323C3DCE8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0231" y="3077962"/>
              <a:ext cx="0" cy="432000"/>
            </a:xfrm>
            <a:prstGeom prst="lin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F9BFF8B-057F-77A2-51A1-DF6287CC054D}"/>
                </a:ext>
              </a:extLst>
            </p:cNvPr>
            <p:cNvSpPr/>
            <p:nvPr/>
          </p:nvSpPr>
          <p:spPr>
            <a:xfrm>
              <a:off x="477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5C22AD-1852-746A-C3B1-4592600C38BE}"/>
              </a:ext>
            </a:extLst>
          </p:cNvPr>
          <p:cNvGrpSpPr/>
          <p:nvPr/>
        </p:nvGrpSpPr>
        <p:grpSpPr>
          <a:xfrm>
            <a:off x="7113000" y="549000"/>
            <a:ext cx="1440000" cy="1440000"/>
            <a:chOff x="6210231" y="2789962"/>
            <a:chExt cx="1440000" cy="1440000"/>
          </a:xfrm>
        </p:grpSpPr>
        <p:pic>
          <p:nvPicPr>
            <p:cNvPr id="21" name="Graphic 20" descr="Camera with solid fill">
              <a:extLst>
                <a:ext uri="{FF2B5EF4-FFF2-40B4-BE49-F238E27FC236}">
                  <a16:creationId xmlns:a16="http://schemas.microsoft.com/office/drawing/2014/main" id="{166FC6C8-F45E-B12E-A945-EA4C9C419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54231" y="2933962"/>
              <a:ext cx="1152000" cy="11520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D550A5-5354-886C-CC26-FF6B5A58E368}"/>
                </a:ext>
              </a:extLst>
            </p:cNvPr>
            <p:cNvSpPr/>
            <p:nvPr/>
          </p:nvSpPr>
          <p:spPr>
            <a:xfrm>
              <a:off x="621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4998A1-09C2-6192-5DDC-09A0647CAFD2}"/>
              </a:ext>
            </a:extLst>
          </p:cNvPr>
          <p:cNvGrpSpPr/>
          <p:nvPr/>
        </p:nvGrpSpPr>
        <p:grpSpPr>
          <a:xfrm>
            <a:off x="2793000" y="549000"/>
            <a:ext cx="1440000" cy="1440000"/>
            <a:chOff x="1890231" y="2789962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4700BA-850C-7DD9-40DF-0E93F662A3BF}"/>
                </a:ext>
              </a:extLst>
            </p:cNvPr>
            <p:cNvGrpSpPr/>
            <p:nvPr/>
          </p:nvGrpSpPr>
          <p:grpSpPr>
            <a:xfrm>
              <a:off x="2034231" y="2933962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F224EA1-89B9-768A-00B3-E10736BF8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D77056B-A12B-315F-CB3B-70F47FAC0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0A96F4-67B8-632E-4E38-72CF0F10D9E6}"/>
                </a:ext>
              </a:extLst>
            </p:cNvPr>
            <p:cNvSpPr/>
            <p:nvPr/>
          </p:nvSpPr>
          <p:spPr>
            <a:xfrm>
              <a:off x="189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1EA942-88F9-BCC8-1444-7BC93A258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291C0D1-78D3-89FD-4CFF-CBF39C269A70}"/>
              </a:ext>
            </a:extLst>
          </p:cNvPr>
          <p:cNvSpPr/>
          <p:nvPr/>
        </p:nvSpPr>
        <p:spPr>
          <a:xfrm>
            <a:off x="711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Send a photo of […]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bridge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road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supermarket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snack bar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museum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school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The tallest building you can see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The largest body of water that you can see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500 m </a:t>
            </a:r>
            <a:r>
              <a:rPr lang="en-GB" sz="1100" b="1" dirty="0" err="1"/>
              <a:t>strava</a:t>
            </a:r>
            <a:r>
              <a:rPr lang="en-GB" sz="1100" b="1" dirty="0"/>
              <a:t> route</a:t>
            </a:r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NL" sz="110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0B2DCF-A3BD-F86D-904B-DF3F93B44EF0}"/>
              </a:ext>
            </a:extLst>
          </p:cNvPr>
          <p:cNvSpPr/>
          <p:nvPr/>
        </p:nvSpPr>
        <p:spPr>
          <a:xfrm>
            <a:off x="135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00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8EEFF5C-B9CB-1E17-1C4F-C57EAC74B825}"/>
              </a:ext>
            </a:extLst>
          </p:cNvPr>
          <p:cNvSpPr/>
          <p:nvPr/>
        </p:nvSpPr>
        <p:spPr>
          <a:xfrm>
            <a:off x="135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Is your nearest […] the same as mine?</a:t>
            </a:r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Suburb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Water body</a:t>
            </a:r>
          </a:p>
          <a:p>
            <a:pPr algn="ctr"/>
            <a:r>
              <a:rPr lang="en-GB" sz="1100" b="1" dirty="0"/>
              <a:t>(Maas, </a:t>
            </a:r>
            <a:r>
              <a:rPr lang="en-GB" sz="1100" b="1" dirty="0" err="1"/>
              <a:t>Kralingse</a:t>
            </a:r>
            <a:r>
              <a:rPr lang="en-GB" sz="1100" b="1" dirty="0"/>
              <a:t> Plas, …)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A-road </a:t>
            </a:r>
          </a:p>
          <a:p>
            <a:pPr algn="ctr"/>
            <a:r>
              <a:rPr lang="en-GB" sz="1100" b="1" dirty="0"/>
              <a:t>(A20, A15, …)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Train station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Metro station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Tram station</a:t>
            </a:r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NL" sz="11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75F2778-0BE5-B549-A01E-5F6D2AFFB1CE}"/>
              </a:ext>
            </a:extLst>
          </p:cNvPr>
          <p:cNvSpPr/>
          <p:nvPr/>
        </p:nvSpPr>
        <p:spPr>
          <a:xfrm>
            <a:off x="279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Compared to me, are you closer to or further from a […]?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Church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School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Museum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Supermarket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School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Church</a:t>
            </a:r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NL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B6BB4EC-BA51-A37D-3482-439A4D84AA9F}"/>
              </a:ext>
            </a:extLst>
          </p:cNvPr>
          <p:cNvSpPr/>
          <p:nvPr/>
        </p:nvSpPr>
        <p:spPr>
          <a:xfrm>
            <a:off x="423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I’ve just travelled (at least) […]. Am I hotter or colder?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2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1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500 m</a:t>
            </a:r>
            <a:endParaRPr lang="en-NL" sz="11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C14839-322C-0B5D-CE63-F2473C58C3B6}"/>
              </a:ext>
            </a:extLst>
          </p:cNvPr>
          <p:cNvSpPr/>
          <p:nvPr/>
        </p:nvSpPr>
        <p:spPr>
          <a:xfrm>
            <a:off x="567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Are you within a distance of […] from me?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5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2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1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500 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250 m</a:t>
            </a:r>
          </a:p>
        </p:txBody>
      </p:sp>
    </p:spTree>
    <p:extLst>
      <p:ext uri="{BB962C8B-B14F-4D97-AF65-F5344CB8AC3E}">
        <p14:creationId xmlns:p14="http://schemas.microsoft.com/office/powerpoint/2010/main" val="255169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B33D-5C04-BCF7-ECE8-9338D53BB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F52453-8174-8E85-BD71-382ED381D527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1353000" y="549000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D41501-215F-1F15-13D4-6821B56471AF}"/>
                </a:ext>
              </a:extLst>
            </p:cNvPr>
            <p:cNvSpPr/>
            <p:nvPr/>
          </p:nvSpPr>
          <p:spPr>
            <a:xfrm>
              <a:off x="135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8D40E0F-20C4-B753-26BB-539FAFE40B40}"/>
                </a:ext>
              </a:extLst>
            </p:cNvPr>
            <p:cNvGrpSpPr/>
            <p:nvPr/>
          </p:nvGrpSpPr>
          <p:grpSpPr>
            <a:xfrm>
              <a:off x="1561439" y="748500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1ED9E65-9113-345C-1054-922AD38DDBFD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9F0BE1-F682-3334-00E2-A7E2BD8A631B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54595E-AAA1-DFAC-1460-B2E32214B792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80FEC26A-9B66-EB97-AF57-58A51C420D73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AA8D4BAC-4F60-071C-EFAB-6C2AA687230A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9211EF7-A234-4A13-F3AF-45E77A0FB7A8}"/>
              </a:ext>
            </a:extLst>
          </p:cNvPr>
          <p:cNvGrpSpPr/>
          <p:nvPr/>
        </p:nvGrpSpPr>
        <p:grpSpPr>
          <a:xfrm>
            <a:off x="5673000" y="549000"/>
            <a:ext cx="1440000" cy="1440000"/>
            <a:chOff x="5673000" y="549000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D42F40-3D4B-6395-D949-05FC40AF6F61}"/>
                </a:ext>
              </a:extLst>
            </p:cNvPr>
            <p:cNvGrpSpPr/>
            <p:nvPr/>
          </p:nvGrpSpPr>
          <p:grpSpPr>
            <a:xfrm>
              <a:off x="5817000" y="693000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63EF71-EA53-EA23-402B-2FF4294DF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523CD1-883C-9BFD-54D5-B0D4B782D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3289185-1688-8417-83C9-457C69B4BA96}"/>
                </a:ext>
              </a:extLst>
            </p:cNvPr>
            <p:cNvSpPr/>
            <p:nvPr/>
          </p:nvSpPr>
          <p:spPr>
            <a:xfrm>
              <a:off x="567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ACF30F8-6C39-2047-43F8-6BC4C342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43CE664-411A-3FD9-EC32-813D0E8D189F}"/>
              </a:ext>
            </a:extLst>
          </p:cNvPr>
          <p:cNvGrpSpPr/>
          <p:nvPr/>
        </p:nvGrpSpPr>
        <p:grpSpPr>
          <a:xfrm>
            <a:off x="5673000" y="1989000"/>
            <a:ext cx="1440000" cy="1440000"/>
            <a:chOff x="5673000" y="1989000"/>
            <a:chExt cx="1440000" cy="1440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05E1BC4-67B4-1582-C983-4BE75CCE57E4}"/>
                </a:ext>
              </a:extLst>
            </p:cNvPr>
            <p:cNvSpPr/>
            <p:nvPr/>
          </p:nvSpPr>
          <p:spPr>
            <a:xfrm>
              <a:off x="567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Church</a:t>
              </a:r>
              <a:endParaRPr lang="en-NL" sz="1600" b="1" dirty="0"/>
            </a:p>
          </p:txBody>
        </p:sp>
        <p:pic>
          <p:nvPicPr>
            <p:cNvPr id="19" name="Graphic 18" descr="Cathedral with solid fill">
              <a:extLst>
                <a:ext uri="{FF2B5EF4-FFF2-40B4-BE49-F238E27FC236}">
                  <a16:creationId xmlns:a16="http://schemas.microsoft.com/office/drawing/2014/main" id="{185F3846-C741-6A35-C879-ED7A8B5A1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61000" y="213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319C398-7CD7-9CFE-F748-147BDE73BE5D}"/>
              </a:ext>
            </a:extLst>
          </p:cNvPr>
          <p:cNvGrpSpPr/>
          <p:nvPr/>
        </p:nvGrpSpPr>
        <p:grpSpPr>
          <a:xfrm>
            <a:off x="7113000" y="1989000"/>
            <a:ext cx="1440000" cy="1440000"/>
            <a:chOff x="7113000" y="1989000"/>
            <a:chExt cx="1440000" cy="144000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9CDD9DA-582A-E1FE-AFA4-261444BFFAD7}"/>
                </a:ext>
              </a:extLst>
            </p:cNvPr>
            <p:cNvSpPr/>
            <p:nvPr/>
          </p:nvSpPr>
          <p:spPr>
            <a:xfrm>
              <a:off x="71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Supermarket</a:t>
              </a:r>
              <a:endParaRPr lang="en-NL" sz="1600" b="1" dirty="0"/>
            </a:p>
          </p:txBody>
        </p:sp>
        <p:pic>
          <p:nvPicPr>
            <p:cNvPr id="2" name="Graphic 1" descr="Shopping cart with solid fill">
              <a:extLst>
                <a:ext uri="{FF2B5EF4-FFF2-40B4-BE49-F238E27FC236}">
                  <a16:creationId xmlns:a16="http://schemas.microsoft.com/office/drawing/2014/main" id="{7ECBE7FA-FF7C-C6CA-1E0D-6C87C88D2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1000" y="213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85EF86A-FDAD-891D-3DE6-F1DCC4F4E392}"/>
              </a:ext>
            </a:extLst>
          </p:cNvPr>
          <p:cNvGrpSpPr/>
          <p:nvPr/>
        </p:nvGrpSpPr>
        <p:grpSpPr>
          <a:xfrm>
            <a:off x="1353000" y="4869000"/>
            <a:ext cx="1440000" cy="1440000"/>
            <a:chOff x="2793000" y="4869000"/>
            <a:chExt cx="144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DBB4C6-F847-460E-3CA3-67E0A16BBB69}"/>
                </a:ext>
              </a:extLst>
            </p:cNvPr>
            <p:cNvSpPr/>
            <p:nvPr/>
          </p:nvSpPr>
          <p:spPr>
            <a:xfrm>
              <a:off x="279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A-road</a:t>
              </a:r>
            </a:p>
          </p:txBody>
        </p:sp>
        <p:sp>
          <p:nvSpPr>
            <p:cNvPr id="34" name="Graphic 24" descr="Taxi with solid fill">
              <a:extLst>
                <a:ext uri="{FF2B5EF4-FFF2-40B4-BE49-F238E27FC236}">
                  <a16:creationId xmlns:a16="http://schemas.microsoft.com/office/drawing/2014/main" id="{AC51C3B2-EB4B-860D-45F7-2688455BE839}"/>
                </a:ext>
              </a:extLst>
            </p:cNvPr>
            <p:cNvSpPr/>
            <p:nvPr/>
          </p:nvSpPr>
          <p:spPr>
            <a:xfrm>
              <a:off x="3123225" y="5157000"/>
              <a:ext cx="792000" cy="648000"/>
            </a:xfrm>
            <a:custGeom>
              <a:avLst/>
              <a:gdLst>
                <a:gd name="connsiteX0" fmla="*/ 590550 w 647700"/>
                <a:gd name="connsiteY0" fmla="*/ 333375 h 590550"/>
                <a:gd name="connsiteX1" fmla="*/ 571500 w 647700"/>
                <a:gd name="connsiteY1" fmla="*/ 352425 h 590550"/>
                <a:gd name="connsiteX2" fmla="*/ 514350 w 647700"/>
                <a:gd name="connsiteY2" fmla="*/ 352425 h 590550"/>
                <a:gd name="connsiteX3" fmla="*/ 495300 w 647700"/>
                <a:gd name="connsiteY3" fmla="*/ 333375 h 590550"/>
                <a:gd name="connsiteX4" fmla="*/ 495300 w 647700"/>
                <a:gd name="connsiteY4" fmla="*/ 314325 h 590550"/>
                <a:gd name="connsiteX5" fmla="*/ 514350 w 647700"/>
                <a:gd name="connsiteY5" fmla="*/ 295275 h 590550"/>
                <a:gd name="connsiteX6" fmla="*/ 571500 w 647700"/>
                <a:gd name="connsiteY6" fmla="*/ 295275 h 590550"/>
                <a:gd name="connsiteX7" fmla="*/ 590550 w 647700"/>
                <a:gd name="connsiteY7" fmla="*/ 314325 h 590550"/>
                <a:gd name="connsiteX8" fmla="*/ 590550 w 647700"/>
                <a:gd name="connsiteY8" fmla="*/ 333375 h 590550"/>
                <a:gd name="connsiteX9" fmla="*/ 98107 w 647700"/>
                <a:gd name="connsiteY9" fmla="*/ 238125 h 590550"/>
                <a:gd name="connsiteX10" fmla="*/ 153353 w 647700"/>
                <a:gd name="connsiteY10" fmla="*/ 106680 h 590550"/>
                <a:gd name="connsiteX11" fmla="*/ 170498 w 647700"/>
                <a:gd name="connsiteY11" fmla="*/ 95250 h 590550"/>
                <a:gd name="connsiteX12" fmla="*/ 475298 w 647700"/>
                <a:gd name="connsiteY12" fmla="*/ 95250 h 590550"/>
                <a:gd name="connsiteX13" fmla="*/ 492442 w 647700"/>
                <a:gd name="connsiteY13" fmla="*/ 106680 h 590550"/>
                <a:gd name="connsiteX14" fmla="*/ 549593 w 647700"/>
                <a:gd name="connsiteY14" fmla="*/ 238125 h 590550"/>
                <a:gd name="connsiteX15" fmla="*/ 98107 w 647700"/>
                <a:gd name="connsiteY15" fmla="*/ 238125 h 590550"/>
                <a:gd name="connsiteX16" fmla="*/ 152400 w 647700"/>
                <a:gd name="connsiteY16" fmla="*/ 333375 h 590550"/>
                <a:gd name="connsiteX17" fmla="*/ 133350 w 647700"/>
                <a:gd name="connsiteY17" fmla="*/ 352425 h 590550"/>
                <a:gd name="connsiteX18" fmla="*/ 76200 w 647700"/>
                <a:gd name="connsiteY18" fmla="*/ 352425 h 590550"/>
                <a:gd name="connsiteX19" fmla="*/ 57150 w 647700"/>
                <a:gd name="connsiteY19" fmla="*/ 333375 h 590550"/>
                <a:gd name="connsiteX20" fmla="*/ 57150 w 647700"/>
                <a:gd name="connsiteY20" fmla="*/ 314325 h 590550"/>
                <a:gd name="connsiteX21" fmla="*/ 76200 w 647700"/>
                <a:gd name="connsiteY21" fmla="*/ 295275 h 590550"/>
                <a:gd name="connsiteX22" fmla="*/ 133350 w 647700"/>
                <a:gd name="connsiteY22" fmla="*/ 295275 h 590550"/>
                <a:gd name="connsiteX23" fmla="*/ 152400 w 647700"/>
                <a:gd name="connsiteY23" fmla="*/ 314325 h 590550"/>
                <a:gd name="connsiteX24" fmla="*/ 152400 w 647700"/>
                <a:gd name="connsiteY24" fmla="*/ 333375 h 590550"/>
                <a:gd name="connsiteX25" fmla="*/ 590550 w 647700"/>
                <a:gd name="connsiteY25" fmla="*/ 238125 h 590550"/>
                <a:gd name="connsiteX26" fmla="*/ 528638 w 647700"/>
                <a:gd name="connsiteY26" fmla="*/ 92393 h 590550"/>
                <a:gd name="connsiteX27" fmla="*/ 476250 w 647700"/>
                <a:gd name="connsiteY27" fmla="*/ 57150 h 590550"/>
                <a:gd name="connsiteX28" fmla="*/ 400050 w 647700"/>
                <a:gd name="connsiteY28" fmla="*/ 57150 h 590550"/>
                <a:gd name="connsiteX29" fmla="*/ 400050 w 647700"/>
                <a:gd name="connsiteY29" fmla="*/ 38100 h 590550"/>
                <a:gd name="connsiteX30" fmla="*/ 361950 w 647700"/>
                <a:gd name="connsiteY30" fmla="*/ 0 h 590550"/>
                <a:gd name="connsiteX31" fmla="*/ 285750 w 647700"/>
                <a:gd name="connsiteY31" fmla="*/ 0 h 590550"/>
                <a:gd name="connsiteX32" fmla="*/ 247650 w 647700"/>
                <a:gd name="connsiteY32" fmla="*/ 38100 h 590550"/>
                <a:gd name="connsiteX33" fmla="*/ 247650 w 647700"/>
                <a:gd name="connsiteY33" fmla="*/ 57150 h 590550"/>
                <a:gd name="connsiteX34" fmla="*/ 171450 w 647700"/>
                <a:gd name="connsiteY34" fmla="*/ 57150 h 590550"/>
                <a:gd name="connsiteX35" fmla="*/ 119063 w 647700"/>
                <a:gd name="connsiteY35" fmla="*/ 92393 h 590550"/>
                <a:gd name="connsiteX36" fmla="*/ 57150 w 647700"/>
                <a:gd name="connsiteY36" fmla="*/ 238125 h 590550"/>
                <a:gd name="connsiteX37" fmla="*/ 0 w 647700"/>
                <a:gd name="connsiteY37" fmla="*/ 295275 h 590550"/>
                <a:gd name="connsiteX38" fmla="*/ 0 w 647700"/>
                <a:gd name="connsiteY38" fmla="*/ 447675 h 590550"/>
                <a:gd name="connsiteX39" fmla="*/ 38100 w 647700"/>
                <a:gd name="connsiteY39" fmla="*/ 485775 h 590550"/>
                <a:gd name="connsiteX40" fmla="*/ 57150 w 647700"/>
                <a:gd name="connsiteY40" fmla="*/ 485775 h 590550"/>
                <a:gd name="connsiteX41" fmla="*/ 57150 w 647700"/>
                <a:gd name="connsiteY41" fmla="*/ 552450 h 590550"/>
                <a:gd name="connsiteX42" fmla="*/ 95250 w 647700"/>
                <a:gd name="connsiteY42" fmla="*/ 590550 h 590550"/>
                <a:gd name="connsiteX43" fmla="*/ 114300 w 647700"/>
                <a:gd name="connsiteY43" fmla="*/ 590550 h 590550"/>
                <a:gd name="connsiteX44" fmla="*/ 152400 w 647700"/>
                <a:gd name="connsiteY44" fmla="*/ 552450 h 590550"/>
                <a:gd name="connsiteX45" fmla="*/ 152400 w 647700"/>
                <a:gd name="connsiteY45" fmla="*/ 485775 h 590550"/>
                <a:gd name="connsiteX46" fmla="*/ 495300 w 647700"/>
                <a:gd name="connsiteY46" fmla="*/ 485775 h 590550"/>
                <a:gd name="connsiteX47" fmla="*/ 495300 w 647700"/>
                <a:gd name="connsiteY47" fmla="*/ 552450 h 590550"/>
                <a:gd name="connsiteX48" fmla="*/ 533400 w 647700"/>
                <a:gd name="connsiteY48" fmla="*/ 590550 h 590550"/>
                <a:gd name="connsiteX49" fmla="*/ 552450 w 647700"/>
                <a:gd name="connsiteY49" fmla="*/ 590550 h 590550"/>
                <a:gd name="connsiteX50" fmla="*/ 590550 w 647700"/>
                <a:gd name="connsiteY50" fmla="*/ 552450 h 590550"/>
                <a:gd name="connsiteX51" fmla="*/ 590550 w 647700"/>
                <a:gd name="connsiteY51" fmla="*/ 485775 h 590550"/>
                <a:gd name="connsiteX52" fmla="*/ 609600 w 647700"/>
                <a:gd name="connsiteY52" fmla="*/ 485775 h 590550"/>
                <a:gd name="connsiteX53" fmla="*/ 647700 w 647700"/>
                <a:gd name="connsiteY53" fmla="*/ 447675 h 590550"/>
                <a:gd name="connsiteX54" fmla="*/ 647700 w 647700"/>
                <a:gd name="connsiteY54" fmla="*/ 295275 h 590550"/>
                <a:gd name="connsiteX55" fmla="*/ 590550 w 647700"/>
                <a:gd name="connsiteY55" fmla="*/ 238125 h 590550"/>
                <a:gd name="connsiteX0" fmla="*/ 590550 w 647700"/>
                <a:gd name="connsiteY0" fmla="*/ 333375 h 590550"/>
                <a:gd name="connsiteX1" fmla="*/ 571500 w 647700"/>
                <a:gd name="connsiteY1" fmla="*/ 352425 h 590550"/>
                <a:gd name="connsiteX2" fmla="*/ 514350 w 647700"/>
                <a:gd name="connsiteY2" fmla="*/ 352425 h 590550"/>
                <a:gd name="connsiteX3" fmla="*/ 495300 w 647700"/>
                <a:gd name="connsiteY3" fmla="*/ 333375 h 590550"/>
                <a:gd name="connsiteX4" fmla="*/ 495300 w 647700"/>
                <a:gd name="connsiteY4" fmla="*/ 314325 h 590550"/>
                <a:gd name="connsiteX5" fmla="*/ 514350 w 647700"/>
                <a:gd name="connsiteY5" fmla="*/ 295275 h 590550"/>
                <a:gd name="connsiteX6" fmla="*/ 571500 w 647700"/>
                <a:gd name="connsiteY6" fmla="*/ 295275 h 590550"/>
                <a:gd name="connsiteX7" fmla="*/ 590550 w 647700"/>
                <a:gd name="connsiteY7" fmla="*/ 314325 h 590550"/>
                <a:gd name="connsiteX8" fmla="*/ 590550 w 647700"/>
                <a:gd name="connsiteY8" fmla="*/ 333375 h 590550"/>
                <a:gd name="connsiteX9" fmla="*/ 98107 w 647700"/>
                <a:gd name="connsiteY9" fmla="*/ 238125 h 590550"/>
                <a:gd name="connsiteX10" fmla="*/ 153353 w 647700"/>
                <a:gd name="connsiteY10" fmla="*/ 106680 h 590550"/>
                <a:gd name="connsiteX11" fmla="*/ 170498 w 647700"/>
                <a:gd name="connsiteY11" fmla="*/ 95250 h 590550"/>
                <a:gd name="connsiteX12" fmla="*/ 475298 w 647700"/>
                <a:gd name="connsiteY12" fmla="*/ 95250 h 590550"/>
                <a:gd name="connsiteX13" fmla="*/ 492442 w 647700"/>
                <a:gd name="connsiteY13" fmla="*/ 106680 h 590550"/>
                <a:gd name="connsiteX14" fmla="*/ 549593 w 647700"/>
                <a:gd name="connsiteY14" fmla="*/ 238125 h 590550"/>
                <a:gd name="connsiteX15" fmla="*/ 98107 w 647700"/>
                <a:gd name="connsiteY15" fmla="*/ 238125 h 590550"/>
                <a:gd name="connsiteX16" fmla="*/ 152400 w 647700"/>
                <a:gd name="connsiteY16" fmla="*/ 333375 h 590550"/>
                <a:gd name="connsiteX17" fmla="*/ 133350 w 647700"/>
                <a:gd name="connsiteY17" fmla="*/ 352425 h 590550"/>
                <a:gd name="connsiteX18" fmla="*/ 76200 w 647700"/>
                <a:gd name="connsiteY18" fmla="*/ 352425 h 590550"/>
                <a:gd name="connsiteX19" fmla="*/ 57150 w 647700"/>
                <a:gd name="connsiteY19" fmla="*/ 333375 h 590550"/>
                <a:gd name="connsiteX20" fmla="*/ 57150 w 647700"/>
                <a:gd name="connsiteY20" fmla="*/ 314325 h 590550"/>
                <a:gd name="connsiteX21" fmla="*/ 76200 w 647700"/>
                <a:gd name="connsiteY21" fmla="*/ 295275 h 590550"/>
                <a:gd name="connsiteX22" fmla="*/ 133350 w 647700"/>
                <a:gd name="connsiteY22" fmla="*/ 295275 h 590550"/>
                <a:gd name="connsiteX23" fmla="*/ 152400 w 647700"/>
                <a:gd name="connsiteY23" fmla="*/ 314325 h 590550"/>
                <a:gd name="connsiteX24" fmla="*/ 152400 w 647700"/>
                <a:gd name="connsiteY24" fmla="*/ 333375 h 590550"/>
                <a:gd name="connsiteX25" fmla="*/ 590550 w 647700"/>
                <a:gd name="connsiteY25" fmla="*/ 238125 h 590550"/>
                <a:gd name="connsiteX26" fmla="*/ 528638 w 647700"/>
                <a:gd name="connsiteY26" fmla="*/ 92393 h 590550"/>
                <a:gd name="connsiteX27" fmla="*/ 476250 w 647700"/>
                <a:gd name="connsiteY27" fmla="*/ 57150 h 590550"/>
                <a:gd name="connsiteX28" fmla="*/ 400050 w 647700"/>
                <a:gd name="connsiteY28" fmla="*/ 57150 h 590550"/>
                <a:gd name="connsiteX29" fmla="*/ 400050 w 647700"/>
                <a:gd name="connsiteY29" fmla="*/ 38100 h 590550"/>
                <a:gd name="connsiteX30" fmla="*/ 285750 w 647700"/>
                <a:gd name="connsiteY30" fmla="*/ 0 h 590550"/>
                <a:gd name="connsiteX31" fmla="*/ 247650 w 647700"/>
                <a:gd name="connsiteY31" fmla="*/ 38100 h 590550"/>
                <a:gd name="connsiteX32" fmla="*/ 247650 w 647700"/>
                <a:gd name="connsiteY32" fmla="*/ 57150 h 590550"/>
                <a:gd name="connsiteX33" fmla="*/ 171450 w 647700"/>
                <a:gd name="connsiteY33" fmla="*/ 57150 h 590550"/>
                <a:gd name="connsiteX34" fmla="*/ 119063 w 647700"/>
                <a:gd name="connsiteY34" fmla="*/ 92393 h 590550"/>
                <a:gd name="connsiteX35" fmla="*/ 57150 w 647700"/>
                <a:gd name="connsiteY35" fmla="*/ 238125 h 590550"/>
                <a:gd name="connsiteX36" fmla="*/ 0 w 647700"/>
                <a:gd name="connsiteY36" fmla="*/ 295275 h 590550"/>
                <a:gd name="connsiteX37" fmla="*/ 0 w 647700"/>
                <a:gd name="connsiteY37" fmla="*/ 447675 h 590550"/>
                <a:gd name="connsiteX38" fmla="*/ 38100 w 647700"/>
                <a:gd name="connsiteY38" fmla="*/ 485775 h 590550"/>
                <a:gd name="connsiteX39" fmla="*/ 57150 w 647700"/>
                <a:gd name="connsiteY39" fmla="*/ 485775 h 590550"/>
                <a:gd name="connsiteX40" fmla="*/ 57150 w 647700"/>
                <a:gd name="connsiteY40" fmla="*/ 552450 h 590550"/>
                <a:gd name="connsiteX41" fmla="*/ 95250 w 647700"/>
                <a:gd name="connsiteY41" fmla="*/ 590550 h 590550"/>
                <a:gd name="connsiteX42" fmla="*/ 114300 w 647700"/>
                <a:gd name="connsiteY42" fmla="*/ 590550 h 590550"/>
                <a:gd name="connsiteX43" fmla="*/ 152400 w 647700"/>
                <a:gd name="connsiteY43" fmla="*/ 552450 h 590550"/>
                <a:gd name="connsiteX44" fmla="*/ 152400 w 647700"/>
                <a:gd name="connsiteY44" fmla="*/ 485775 h 590550"/>
                <a:gd name="connsiteX45" fmla="*/ 495300 w 647700"/>
                <a:gd name="connsiteY45" fmla="*/ 485775 h 590550"/>
                <a:gd name="connsiteX46" fmla="*/ 495300 w 647700"/>
                <a:gd name="connsiteY46" fmla="*/ 552450 h 590550"/>
                <a:gd name="connsiteX47" fmla="*/ 533400 w 647700"/>
                <a:gd name="connsiteY47" fmla="*/ 590550 h 590550"/>
                <a:gd name="connsiteX48" fmla="*/ 552450 w 647700"/>
                <a:gd name="connsiteY48" fmla="*/ 590550 h 590550"/>
                <a:gd name="connsiteX49" fmla="*/ 590550 w 647700"/>
                <a:gd name="connsiteY49" fmla="*/ 552450 h 590550"/>
                <a:gd name="connsiteX50" fmla="*/ 590550 w 647700"/>
                <a:gd name="connsiteY50" fmla="*/ 485775 h 590550"/>
                <a:gd name="connsiteX51" fmla="*/ 609600 w 647700"/>
                <a:gd name="connsiteY51" fmla="*/ 485775 h 590550"/>
                <a:gd name="connsiteX52" fmla="*/ 647700 w 647700"/>
                <a:gd name="connsiteY52" fmla="*/ 447675 h 590550"/>
                <a:gd name="connsiteX53" fmla="*/ 647700 w 647700"/>
                <a:gd name="connsiteY53" fmla="*/ 295275 h 590550"/>
                <a:gd name="connsiteX54" fmla="*/ 590550 w 647700"/>
                <a:gd name="connsiteY54" fmla="*/ 238125 h 590550"/>
                <a:gd name="connsiteX0" fmla="*/ 590550 w 647700"/>
                <a:gd name="connsiteY0" fmla="*/ 297657 h 554832"/>
                <a:gd name="connsiteX1" fmla="*/ 571500 w 647700"/>
                <a:gd name="connsiteY1" fmla="*/ 316707 h 554832"/>
                <a:gd name="connsiteX2" fmla="*/ 514350 w 647700"/>
                <a:gd name="connsiteY2" fmla="*/ 316707 h 554832"/>
                <a:gd name="connsiteX3" fmla="*/ 495300 w 647700"/>
                <a:gd name="connsiteY3" fmla="*/ 297657 h 554832"/>
                <a:gd name="connsiteX4" fmla="*/ 495300 w 647700"/>
                <a:gd name="connsiteY4" fmla="*/ 278607 h 554832"/>
                <a:gd name="connsiteX5" fmla="*/ 514350 w 647700"/>
                <a:gd name="connsiteY5" fmla="*/ 259557 h 554832"/>
                <a:gd name="connsiteX6" fmla="*/ 571500 w 647700"/>
                <a:gd name="connsiteY6" fmla="*/ 259557 h 554832"/>
                <a:gd name="connsiteX7" fmla="*/ 590550 w 647700"/>
                <a:gd name="connsiteY7" fmla="*/ 278607 h 554832"/>
                <a:gd name="connsiteX8" fmla="*/ 590550 w 647700"/>
                <a:gd name="connsiteY8" fmla="*/ 297657 h 554832"/>
                <a:gd name="connsiteX9" fmla="*/ 98107 w 647700"/>
                <a:gd name="connsiteY9" fmla="*/ 202407 h 554832"/>
                <a:gd name="connsiteX10" fmla="*/ 153353 w 647700"/>
                <a:gd name="connsiteY10" fmla="*/ 70962 h 554832"/>
                <a:gd name="connsiteX11" fmla="*/ 170498 w 647700"/>
                <a:gd name="connsiteY11" fmla="*/ 59532 h 554832"/>
                <a:gd name="connsiteX12" fmla="*/ 475298 w 647700"/>
                <a:gd name="connsiteY12" fmla="*/ 59532 h 554832"/>
                <a:gd name="connsiteX13" fmla="*/ 492442 w 647700"/>
                <a:gd name="connsiteY13" fmla="*/ 70962 h 554832"/>
                <a:gd name="connsiteX14" fmla="*/ 549593 w 647700"/>
                <a:gd name="connsiteY14" fmla="*/ 202407 h 554832"/>
                <a:gd name="connsiteX15" fmla="*/ 98107 w 647700"/>
                <a:gd name="connsiteY15" fmla="*/ 202407 h 554832"/>
                <a:gd name="connsiteX16" fmla="*/ 152400 w 647700"/>
                <a:gd name="connsiteY16" fmla="*/ 297657 h 554832"/>
                <a:gd name="connsiteX17" fmla="*/ 133350 w 647700"/>
                <a:gd name="connsiteY17" fmla="*/ 316707 h 554832"/>
                <a:gd name="connsiteX18" fmla="*/ 76200 w 647700"/>
                <a:gd name="connsiteY18" fmla="*/ 316707 h 554832"/>
                <a:gd name="connsiteX19" fmla="*/ 57150 w 647700"/>
                <a:gd name="connsiteY19" fmla="*/ 297657 h 554832"/>
                <a:gd name="connsiteX20" fmla="*/ 57150 w 647700"/>
                <a:gd name="connsiteY20" fmla="*/ 278607 h 554832"/>
                <a:gd name="connsiteX21" fmla="*/ 76200 w 647700"/>
                <a:gd name="connsiteY21" fmla="*/ 259557 h 554832"/>
                <a:gd name="connsiteX22" fmla="*/ 133350 w 647700"/>
                <a:gd name="connsiteY22" fmla="*/ 259557 h 554832"/>
                <a:gd name="connsiteX23" fmla="*/ 152400 w 647700"/>
                <a:gd name="connsiteY23" fmla="*/ 278607 h 554832"/>
                <a:gd name="connsiteX24" fmla="*/ 152400 w 647700"/>
                <a:gd name="connsiteY24" fmla="*/ 297657 h 554832"/>
                <a:gd name="connsiteX25" fmla="*/ 590550 w 647700"/>
                <a:gd name="connsiteY25" fmla="*/ 202407 h 554832"/>
                <a:gd name="connsiteX26" fmla="*/ 528638 w 647700"/>
                <a:gd name="connsiteY26" fmla="*/ 56675 h 554832"/>
                <a:gd name="connsiteX27" fmla="*/ 476250 w 647700"/>
                <a:gd name="connsiteY27" fmla="*/ 21432 h 554832"/>
                <a:gd name="connsiteX28" fmla="*/ 400050 w 647700"/>
                <a:gd name="connsiteY28" fmla="*/ 21432 h 554832"/>
                <a:gd name="connsiteX29" fmla="*/ 400050 w 647700"/>
                <a:gd name="connsiteY29" fmla="*/ 2382 h 554832"/>
                <a:gd name="connsiteX30" fmla="*/ 247650 w 647700"/>
                <a:gd name="connsiteY30" fmla="*/ 2382 h 554832"/>
                <a:gd name="connsiteX31" fmla="*/ 247650 w 647700"/>
                <a:gd name="connsiteY31" fmla="*/ 21432 h 554832"/>
                <a:gd name="connsiteX32" fmla="*/ 171450 w 647700"/>
                <a:gd name="connsiteY32" fmla="*/ 21432 h 554832"/>
                <a:gd name="connsiteX33" fmla="*/ 119063 w 647700"/>
                <a:gd name="connsiteY33" fmla="*/ 56675 h 554832"/>
                <a:gd name="connsiteX34" fmla="*/ 57150 w 647700"/>
                <a:gd name="connsiteY34" fmla="*/ 202407 h 554832"/>
                <a:gd name="connsiteX35" fmla="*/ 0 w 647700"/>
                <a:gd name="connsiteY35" fmla="*/ 259557 h 554832"/>
                <a:gd name="connsiteX36" fmla="*/ 0 w 647700"/>
                <a:gd name="connsiteY36" fmla="*/ 411957 h 554832"/>
                <a:gd name="connsiteX37" fmla="*/ 38100 w 647700"/>
                <a:gd name="connsiteY37" fmla="*/ 450057 h 554832"/>
                <a:gd name="connsiteX38" fmla="*/ 57150 w 647700"/>
                <a:gd name="connsiteY38" fmla="*/ 450057 h 554832"/>
                <a:gd name="connsiteX39" fmla="*/ 57150 w 647700"/>
                <a:gd name="connsiteY39" fmla="*/ 516732 h 554832"/>
                <a:gd name="connsiteX40" fmla="*/ 95250 w 647700"/>
                <a:gd name="connsiteY40" fmla="*/ 554832 h 554832"/>
                <a:gd name="connsiteX41" fmla="*/ 114300 w 647700"/>
                <a:gd name="connsiteY41" fmla="*/ 554832 h 554832"/>
                <a:gd name="connsiteX42" fmla="*/ 152400 w 647700"/>
                <a:gd name="connsiteY42" fmla="*/ 516732 h 554832"/>
                <a:gd name="connsiteX43" fmla="*/ 152400 w 647700"/>
                <a:gd name="connsiteY43" fmla="*/ 450057 h 554832"/>
                <a:gd name="connsiteX44" fmla="*/ 495300 w 647700"/>
                <a:gd name="connsiteY44" fmla="*/ 450057 h 554832"/>
                <a:gd name="connsiteX45" fmla="*/ 495300 w 647700"/>
                <a:gd name="connsiteY45" fmla="*/ 516732 h 554832"/>
                <a:gd name="connsiteX46" fmla="*/ 533400 w 647700"/>
                <a:gd name="connsiteY46" fmla="*/ 554832 h 554832"/>
                <a:gd name="connsiteX47" fmla="*/ 552450 w 647700"/>
                <a:gd name="connsiteY47" fmla="*/ 554832 h 554832"/>
                <a:gd name="connsiteX48" fmla="*/ 590550 w 647700"/>
                <a:gd name="connsiteY48" fmla="*/ 516732 h 554832"/>
                <a:gd name="connsiteX49" fmla="*/ 590550 w 647700"/>
                <a:gd name="connsiteY49" fmla="*/ 450057 h 554832"/>
                <a:gd name="connsiteX50" fmla="*/ 609600 w 647700"/>
                <a:gd name="connsiteY50" fmla="*/ 450057 h 554832"/>
                <a:gd name="connsiteX51" fmla="*/ 647700 w 647700"/>
                <a:gd name="connsiteY51" fmla="*/ 411957 h 554832"/>
                <a:gd name="connsiteX52" fmla="*/ 647700 w 647700"/>
                <a:gd name="connsiteY52" fmla="*/ 259557 h 554832"/>
                <a:gd name="connsiteX53" fmla="*/ 590550 w 647700"/>
                <a:gd name="connsiteY53" fmla="*/ 202407 h 554832"/>
                <a:gd name="connsiteX0" fmla="*/ 590550 w 647700"/>
                <a:gd name="connsiteY0" fmla="*/ 295275 h 552450"/>
                <a:gd name="connsiteX1" fmla="*/ 571500 w 647700"/>
                <a:gd name="connsiteY1" fmla="*/ 314325 h 552450"/>
                <a:gd name="connsiteX2" fmla="*/ 514350 w 647700"/>
                <a:gd name="connsiteY2" fmla="*/ 314325 h 552450"/>
                <a:gd name="connsiteX3" fmla="*/ 495300 w 647700"/>
                <a:gd name="connsiteY3" fmla="*/ 295275 h 552450"/>
                <a:gd name="connsiteX4" fmla="*/ 495300 w 647700"/>
                <a:gd name="connsiteY4" fmla="*/ 276225 h 552450"/>
                <a:gd name="connsiteX5" fmla="*/ 514350 w 647700"/>
                <a:gd name="connsiteY5" fmla="*/ 257175 h 552450"/>
                <a:gd name="connsiteX6" fmla="*/ 571500 w 647700"/>
                <a:gd name="connsiteY6" fmla="*/ 257175 h 552450"/>
                <a:gd name="connsiteX7" fmla="*/ 590550 w 647700"/>
                <a:gd name="connsiteY7" fmla="*/ 276225 h 552450"/>
                <a:gd name="connsiteX8" fmla="*/ 590550 w 647700"/>
                <a:gd name="connsiteY8" fmla="*/ 295275 h 552450"/>
                <a:gd name="connsiteX9" fmla="*/ 98107 w 647700"/>
                <a:gd name="connsiteY9" fmla="*/ 200025 h 552450"/>
                <a:gd name="connsiteX10" fmla="*/ 153353 w 647700"/>
                <a:gd name="connsiteY10" fmla="*/ 68580 h 552450"/>
                <a:gd name="connsiteX11" fmla="*/ 170498 w 647700"/>
                <a:gd name="connsiteY11" fmla="*/ 57150 h 552450"/>
                <a:gd name="connsiteX12" fmla="*/ 475298 w 647700"/>
                <a:gd name="connsiteY12" fmla="*/ 57150 h 552450"/>
                <a:gd name="connsiteX13" fmla="*/ 492442 w 647700"/>
                <a:gd name="connsiteY13" fmla="*/ 68580 h 552450"/>
                <a:gd name="connsiteX14" fmla="*/ 549593 w 647700"/>
                <a:gd name="connsiteY14" fmla="*/ 200025 h 552450"/>
                <a:gd name="connsiteX15" fmla="*/ 98107 w 647700"/>
                <a:gd name="connsiteY15" fmla="*/ 200025 h 552450"/>
                <a:gd name="connsiteX16" fmla="*/ 152400 w 647700"/>
                <a:gd name="connsiteY16" fmla="*/ 295275 h 552450"/>
                <a:gd name="connsiteX17" fmla="*/ 133350 w 647700"/>
                <a:gd name="connsiteY17" fmla="*/ 314325 h 552450"/>
                <a:gd name="connsiteX18" fmla="*/ 76200 w 647700"/>
                <a:gd name="connsiteY18" fmla="*/ 314325 h 552450"/>
                <a:gd name="connsiteX19" fmla="*/ 57150 w 647700"/>
                <a:gd name="connsiteY19" fmla="*/ 295275 h 552450"/>
                <a:gd name="connsiteX20" fmla="*/ 57150 w 647700"/>
                <a:gd name="connsiteY20" fmla="*/ 276225 h 552450"/>
                <a:gd name="connsiteX21" fmla="*/ 76200 w 647700"/>
                <a:gd name="connsiteY21" fmla="*/ 257175 h 552450"/>
                <a:gd name="connsiteX22" fmla="*/ 133350 w 647700"/>
                <a:gd name="connsiteY22" fmla="*/ 257175 h 552450"/>
                <a:gd name="connsiteX23" fmla="*/ 152400 w 647700"/>
                <a:gd name="connsiteY23" fmla="*/ 276225 h 552450"/>
                <a:gd name="connsiteX24" fmla="*/ 152400 w 647700"/>
                <a:gd name="connsiteY24" fmla="*/ 295275 h 552450"/>
                <a:gd name="connsiteX25" fmla="*/ 590550 w 647700"/>
                <a:gd name="connsiteY25" fmla="*/ 200025 h 552450"/>
                <a:gd name="connsiteX26" fmla="*/ 528638 w 647700"/>
                <a:gd name="connsiteY26" fmla="*/ 54293 h 552450"/>
                <a:gd name="connsiteX27" fmla="*/ 476250 w 647700"/>
                <a:gd name="connsiteY27" fmla="*/ 19050 h 552450"/>
                <a:gd name="connsiteX28" fmla="*/ 400050 w 647700"/>
                <a:gd name="connsiteY28" fmla="*/ 19050 h 552450"/>
                <a:gd name="connsiteX29" fmla="*/ 247650 w 647700"/>
                <a:gd name="connsiteY29" fmla="*/ 0 h 552450"/>
                <a:gd name="connsiteX30" fmla="*/ 247650 w 647700"/>
                <a:gd name="connsiteY30" fmla="*/ 19050 h 552450"/>
                <a:gd name="connsiteX31" fmla="*/ 171450 w 647700"/>
                <a:gd name="connsiteY31" fmla="*/ 19050 h 552450"/>
                <a:gd name="connsiteX32" fmla="*/ 119063 w 647700"/>
                <a:gd name="connsiteY32" fmla="*/ 54293 h 552450"/>
                <a:gd name="connsiteX33" fmla="*/ 57150 w 647700"/>
                <a:gd name="connsiteY33" fmla="*/ 200025 h 552450"/>
                <a:gd name="connsiteX34" fmla="*/ 0 w 647700"/>
                <a:gd name="connsiteY34" fmla="*/ 257175 h 552450"/>
                <a:gd name="connsiteX35" fmla="*/ 0 w 647700"/>
                <a:gd name="connsiteY35" fmla="*/ 409575 h 552450"/>
                <a:gd name="connsiteX36" fmla="*/ 38100 w 647700"/>
                <a:gd name="connsiteY36" fmla="*/ 447675 h 552450"/>
                <a:gd name="connsiteX37" fmla="*/ 57150 w 647700"/>
                <a:gd name="connsiteY37" fmla="*/ 447675 h 552450"/>
                <a:gd name="connsiteX38" fmla="*/ 57150 w 647700"/>
                <a:gd name="connsiteY38" fmla="*/ 514350 h 552450"/>
                <a:gd name="connsiteX39" fmla="*/ 95250 w 647700"/>
                <a:gd name="connsiteY39" fmla="*/ 552450 h 552450"/>
                <a:gd name="connsiteX40" fmla="*/ 114300 w 647700"/>
                <a:gd name="connsiteY40" fmla="*/ 552450 h 552450"/>
                <a:gd name="connsiteX41" fmla="*/ 152400 w 647700"/>
                <a:gd name="connsiteY41" fmla="*/ 514350 h 552450"/>
                <a:gd name="connsiteX42" fmla="*/ 152400 w 647700"/>
                <a:gd name="connsiteY42" fmla="*/ 447675 h 552450"/>
                <a:gd name="connsiteX43" fmla="*/ 495300 w 647700"/>
                <a:gd name="connsiteY43" fmla="*/ 447675 h 552450"/>
                <a:gd name="connsiteX44" fmla="*/ 495300 w 647700"/>
                <a:gd name="connsiteY44" fmla="*/ 514350 h 552450"/>
                <a:gd name="connsiteX45" fmla="*/ 533400 w 647700"/>
                <a:gd name="connsiteY45" fmla="*/ 552450 h 552450"/>
                <a:gd name="connsiteX46" fmla="*/ 552450 w 647700"/>
                <a:gd name="connsiteY46" fmla="*/ 552450 h 552450"/>
                <a:gd name="connsiteX47" fmla="*/ 590550 w 647700"/>
                <a:gd name="connsiteY47" fmla="*/ 514350 h 552450"/>
                <a:gd name="connsiteX48" fmla="*/ 590550 w 647700"/>
                <a:gd name="connsiteY48" fmla="*/ 447675 h 552450"/>
                <a:gd name="connsiteX49" fmla="*/ 609600 w 647700"/>
                <a:gd name="connsiteY49" fmla="*/ 447675 h 552450"/>
                <a:gd name="connsiteX50" fmla="*/ 647700 w 647700"/>
                <a:gd name="connsiteY50" fmla="*/ 409575 h 552450"/>
                <a:gd name="connsiteX51" fmla="*/ 647700 w 647700"/>
                <a:gd name="connsiteY51" fmla="*/ 257175 h 552450"/>
                <a:gd name="connsiteX52" fmla="*/ 590550 w 647700"/>
                <a:gd name="connsiteY52" fmla="*/ 200025 h 552450"/>
                <a:gd name="connsiteX0" fmla="*/ 590550 w 647700"/>
                <a:gd name="connsiteY0" fmla="*/ 276225 h 533400"/>
                <a:gd name="connsiteX1" fmla="*/ 571500 w 647700"/>
                <a:gd name="connsiteY1" fmla="*/ 295275 h 533400"/>
                <a:gd name="connsiteX2" fmla="*/ 514350 w 647700"/>
                <a:gd name="connsiteY2" fmla="*/ 295275 h 533400"/>
                <a:gd name="connsiteX3" fmla="*/ 495300 w 647700"/>
                <a:gd name="connsiteY3" fmla="*/ 276225 h 533400"/>
                <a:gd name="connsiteX4" fmla="*/ 495300 w 647700"/>
                <a:gd name="connsiteY4" fmla="*/ 257175 h 533400"/>
                <a:gd name="connsiteX5" fmla="*/ 514350 w 647700"/>
                <a:gd name="connsiteY5" fmla="*/ 238125 h 533400"/>
                <a:gd name="connsiteX6" fmla="*/ 571500 w 647700"/>
                <a:gd name="connsiteY6" fmla="*/ 238125 h 533400"/>
                <a:gd name="connsiteX7" fmla="*/ 590550 w 647700"/>
                <a:gd name="connsiteY7" fmla="*/ 257175 h 533400"/>
                <a:gd name="connsiteX8" fmla="*/ 590550 w 647700"/>
                <a:gd name="connsiteY8" fmla="*/ 276225 h 533400"/>
                <a:gd name="connsiteX9" fmla="*/ 98107 w 647700"/>
                <a:gd name="connsiteY9" fmla="*/ 180975 h 533400"/>
                <a:gd name="connsiteX10" fmla="*/ 153353 w 647700"/>
                <a:gd name="connsiteY10" fmla="*/ 49530 h 533400"/>
                <a:gd name="connsiteX11" fmla="*/ 170498 w 647700"/>
                <a:gd name="connsiteY11" fmla="*/ 38100 h 533400"/>
                <a:gd name="connsiteX12" fmla="*/ 475298 w 647700"/>
                <a:gd name="connsiteY12" fmla="*/ 38100 h 533400"/>
                <a:gd name="connsiteX13" fmla="*/ 492442 w 647700"/>
                <a:gd name="connsiteY13" fmla="*/ 49530 h 533400"/>
                <a:gd name="connsiteX14" fmla="*/ 549593 w 647700"/>
                <a:gd name="connsiteY14" fmla="*/ 180975 h 533400"/>
                <a:gd name="connsiteX15" fmla="*/ 98107 w 647700"/>
                <a:gd name="connsiteY15" fmla="*/ 180975 h 533400"/>
                <a:gd name="connsiteX16" fmla="*/ 152400 w 647700"/>
                <a:gd name="connsiteY16" fmla="*/ 276225 h 533400"/>
                <a:gd name="connsiteX17" fmla="*/ 133350 w 647700"/>
                <a:gd name="connsiteY17" fmla="*/ 295275 h 533400"/>
                <a:gd name="connsiteX18" fmla="*/ 76200 w 647700"/>
                <a:gd name="connsiteY18" fmla="*/ 295275 h 533400"/>
                <a:gd name="connsiteX19" fmla="*/ 57150 w 647700"/>
                <a:gd name="connsiteY19" fmla="*/ 276225 h 533400"/>
                <a:gd name="connsiteX20" fmla="*/ 57150 w 647700"/>
                <a:gd name="connsiteY20" fmla="*/ 257175 h 533400"/>
                <a:gd name="connsiteX21" fmla="*/ 76200 w 647700"/>
                <a:gd name="connsiteY21" fmla="*/ 238125 h 533400"/>
                <a:gd name="connsiteX22" fmla="*/ 133350 w 647700"/>
                <a:gd name="connsiteY22" fmla="*/ 238125 h 533400"/>
                <a:gd name="connsiteX23" fmla="*/ 152400 w 647700"/>
                <a:gd name="connsiteY23" fmla="*/ 257175 h 533400"/>
                <a:gd name="connsiteX24" fmla="*/ 152400 w 647700"/>
                <a:gd name="connsiteY24" fmla="*/ 276225 h 533400"/>
                <a:gd name="connsiteX25" fmla="*/ 590550 w 647700"/>
                <a:gd name="connsiteY25" fmla="*/ 180975 h 533400"/>
                <a:gd name="connsiteX26" fmla="*/ 528638 w 647700"/>
                <a:gd name="connsiteY26" fmla="*/ 35243 h 533400"/>
                <a:gd name="connsiteX27" fmla="*/ 476250 w 647700"/>
                <a:gd name="connsiteY27" fmla="*/ 0 h 533400"/>
                <a:gd name="connsiteX28" fmla="*/ 400050 w 647700"/>
                <a:gd name="connsiteY28" fmla="*/ 0 h 533400"/>
                <a:gd name="connsiteX29" fmla="*/ 247650 w 647700"/>
                <a:gd name="connsiteY29" fmla="*/ 0 h 533400"/>
                <a:gd name="connsiteX30" fmla="*/ 171450 w 647700"/>
                <a:gd name="connsiteY30" fmla="*/ 0 h 533400"/>
                <a:gd name="connsiteX31" fmla="*/ 119063 w 647700"/>
                <a:gd name="connsiteY31" fmla="*/ 35243 h 533400"/>
                <a:gd name="connsiteX32" fmla="*/ 57150 w 647700"/>
                <a:gd name="connsiteY32" fmla="*/ 180975 h 533400"/>
                <a:gd name="connsiteX33" fmla="*/ 0 w 647700"/>
                <a:gd name="connsiteY33" fmla="*/ 238125 h 533400"/>
                <a:gd name="connsiteX34" fmla="*/ 0 w 647700"/>
                <a:gd name="connsiteY34" fmla="*/ 390525 h 533400"/>
                <a:gd name="connsiteX35" fmla="*/ 38100 w 647700"/>
                <a:gd name="connsiteY35" fmla="*/ 428625 h 533400"/>
                <a:gd name="connsiteX36" fmla="*/ 57150 w 647700"/>
                <a:gd name="connsiteY36" fmla="*/ 428625 h 533400"/>
                <a:gd name="connsiteX37" fmla="*/ 57150 w 647700"/>
                <a:gd name="connsiteY37" fmla="*/ 495300 h 533400"/>
                <a:gd name="connsiteX38" fmla="*/ 95250 w 647700"/>
                <a:gd name="connsiteY38" fmla="*/ 533400 h 533400"/>
                <a:gd name="connsiteX39" fmla="*/ 114300 w 647700"/>
                <a:gd name="connsiteY39" fmla="*/ 533400 h 533400"/>
                <a:gd name="connsiteX40" fmla="*/ 152400 w 647700"/>
                <a:gd name="connsiteY40" fmla="*/ 495300 h 533400"/>
                <a:gd name="connsiteX41" fmla="*/ 152400 w 647700"/>
                <a:gd name="connsiteY41" fmla="*/ 428625 h 533400"/>
                <a:gd name="connsiteX42" fmla="*/ 495300 w 647700"/>
                <a:gd name="connsiteY42" fmla="*/ 428625 h 533400"/>
                <a:gd name="connsiteX43" fmla="*/ 495300 w 647700"/>
                <a:gd name="connsiteY43" fmla="*/ 495300 h 533400"/>
                <a:gd name="connsiteX44" fmla="*/ 533400 w 647700"/>
                <a:gd name="connsiteY44" fmla="*/ 533400 h 533400"/>
                <a:gd name="connsiteX45" fmla="*/ 552450 w 647700"/>
                <a:gd name="connsiteY45" fmla="*/ 533400 h 533400"/>
                <a:gd name="connsiteX46" fmla="*/ 590550 w 647700"/>
                <a:gd name="connsiteY46" fmla="*/ 495300 h 533400"/>
                <a:gd name="connsiteX47" fmla="*/ 590550 w 647700"/>
                <a:gd name="connsiteY47" fmla="*/ 428625 h 533400"/>
                <a:gd name="connsiteX48" fmla="*/ 609600 w 647700"/>
                <a:gd name="connsiteY48" fmla="*/ 428625 h 533400"/>
                <a:gd name="connsiteX49" fmla="*/ 647700 w 647700"/>
                <a:gd name="connsiteY49" fmla="*/ 390525 h 533400"/>
                <a:gd name="connsiteX50" fmla="*/ 647700 w 647700"/>
                <a:gd name="connsiteY50" fmla="*/ 238125 h 533400"/>
                <a:gd name="connsiteX51" fmla="*/ 590550 w 647700"/>
                <a:gd name="connsiteY51" fmla="*/ 1809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47700" h="533400">
                  <a:moveTo>
                    <a:pt x="590550" y="276225"/>
                  </a:moveTo>
                  <a:cubicBezTo>
                    <a:pt x="590550" y="286703"/>
                    <a:pt x="581978" y="295275"/>
                    <a:pt x="571500" y="295275"/>
                  </a:cubicBezTo>
                  <a:lnTo>
                    <a:pt x="514350" y="295275"/>
                  </a:lnTo>
                  <a:cubicBezTo>
                    <a:pt x="503873" y="295275"/>
                    <a:pt x="495300" y="286703"/>
                    <a:pt x="495300" y="276225"/>
                  </a:cubicBezTo>
                  <a:lnTo>
                    <a:pt x="495300" y="257175"/>
                  </a:lnTo>
                  <a:cubicBezTo>
                    <a:pt x="495300" y="246698"/>
                    <a:pt x="503873" y="238125"/>
                    <a:pt x="514350" y="238125"/>
                  </a:cubicBezTo>
                  <a:lnTo>
                    <a:pt x="571500" y="238125"/>
                  </a:lnTo>
                  <a:cubicBezTo>
                    <a:pt x="581978" y="238125"/>
                    <a:pt x="590550" y="246698"/>
                    <a:pt x="590550" y="257175"/>
                  </a:cubicBezTo>
                  <a:lnTo>
                    <a:pt x="590550" y="276225"/>
                  </a:lnTo>
                  <a:close/>
                  <a:moveTo>
                    <a:pt x="98107" y="180975"/>
                  </a:moveTo>
                  <a:lnTo>
                    <a:pt x="153353" y="49530"/>
                  </a:lnTo>
                  <a:cubicBezTo>
                    <a:pt x="156210" y="42863"/>
                    <a:pt x="162878" y="38100"/>
                    <a:pt x="170498" y="38100"/>
                  </a:cubicBezTo>
                  <a:lnTo>
                    <a:pt x="475298" y="38100"/>
                  </a:lnTo>
                  <a:cubicBezTo>
                    <a:pt x="482917" y="38100"/>
                    <a:pt x="489585" y="42863"/>
                    <a:pt x="492442" y="49530"/>
                  </a:cubicBezTo>
                  <a:lnTo>
                    <a:pt x="549593" y="180975"/>
                  </a:lnTo>
                  <a:lnTo>
                    <a:pt x="98107" y="180975"/>
                  </a:lnTo>
                  <a:close/>
                  <a:moveTo>
                    <a:pt x="152400" y="276225"/>
                  </a:moveTo>
                  <a:cubicBezTo>
                    <a:pt x="152400" y="286703"/>
                    <a:pt x="143828" y="295275"/>
                    <a:pt x="133350" y="295275"/>
                  </a:cubicBezTo>
                  <a:lnTo>
                    <a:pt x="76200" y="295275"/>
                  </a:lnTo>
                  <a:cubicBezTo>
                    <a:pt x="65723" y="295275"/>
                    <a:pt x="57150" y="286703"/>
                    <a:pt x="57150" y="276225"/>
                  </a:cubicBezTo>
                  <a:lnTo>
                    <a:pt x="57150" y="257175"/>
                  </a:lnTo>
                  <a:cubicBezTo>
                    <a:pt x="57150" y="246698"/>
                    <a:pt x="65723" y="238125"/>
                    <a:pt x="76200" y="238125"/>
                  </a:cubicBezTo>
                  <a:lnTo>
                    <a:pt x="133350" y="238125"/>
                  </a:lnTo>
                  <a:cubicBezTo>
                    <a:pt x="143828" y="238125"/>
                    <a:pt x="152400" y="246698"/>
                    <a:pt x="152400" y="257175"/>
                  </a:cubicBezTo>
                  <a:lnTo>
                    <a:pt x="152400" y="276225"/>
                  </a:lnTo>
                  <a:close/>
                  <a:moveTo>
                    <a:pt x="590550" y="180975"/>
                  </a:moveTo>
                  <a:lnTo>
                    <a:pt x="528638" y="35243"/>
                  </a:lnTo>
                  <a:cubicBezTo>
                    <a:pt x="520065" y="13335"/>
                    <a:pt x="499110" y="0"/>
                    <a:pt x="476250" y="0"/>
                  </a:cubicBezTo>
                  <a:lnTo>
                    <a:pt x="400050" y="0"/>
                  </a:lnTo>
                  <a:lnTo>
                    <a:pt x="247650" y="0"/>
                  </a:lnTo>
                  <a:lnTo>
                    <a:pt x="171450" y="0"/>
                  </a:lnTo>
                  <a:cubicBezTo>
                    <a:pt x="148590" y="0"/>
                    <a:pt x="127635" y="13335"/>
                    <a:pt x="119063" y="35243"/>
                  </a:cubicBezTo>
                  <a:lnTo>
                    <a:pt x="57150" y="180975"/>
                  </a:lnTo>
                  <a:cubicBezTo>
                    <a:pt x="25718" y="180975"/>
                    <a:pt x="0" y="206693"/>
                    <a:pt x="0" y="238125"/>
                  </a:cubicBezTo>
                  <a:lnTo>
                    <a:pt x="0" y="390525"/>
                  </a:lnTo>
                  <a:cubicBezTo>
                    <a:pt x="0" y="411480"/>
                    <a:pt x="17145" y="428625"/>
                    <a:pt x="38100" y="428625"/>
                  </a:cubicBezTo>
                  <a:lnTo>
                    <a:pt x="57150" y="428625"/>
                  </a:lnTo>
                  <a:lnTo>
                    <a:pt x="57150" y="495300"/>
                  </a:lnTo>
                  <a:cubicBezTo>
                    <a:pt x="57150" y="516255"/>
                    <a:pt x="74295" y="533400"/>
                    <a:pt x="95250" y="533400"/>
                  </a:cubicBezTo>
                  <a:lnTo>
                    <a:pt x="114300" y="533400"/>
                  </a:lnTo>
                  <a:cubicBezTo>
                    <a:pt x="135255" y="533400"/>
                    <a:pt x="152400" y="516255"/>
                    <a:pt x="152400" y="495300"/>
                  </a:cubicBezTo>
                  <a:lnTo>
                    <a:pt x="152400" y="428625"/>
                  </a:lnTo>
                  <a:lnTo>
                    <a:pt x="495300" y="428625"/>
                  </a:lnTo>
                  <a:lnTo>
                    <a:pt x="495300" y="495300"/>
                  </a:lnTo>
                  <a:cubicBezTo>
                    <a:pt x="495300" y="516255"/>
                    <a:pt x="512445" y="533400"/>
                    <a:pt x="533400" y="533400"/>
                  </a:cubicBezTo>
                  <a:lnTo>
                    <a:pt x="552450" y="533400"/>
                  </a:lnTo>
                  <a:cubicBezTo>
                    <a:pt x="573405" y="533400"/>
                    <a:pt x="590550" y="516255"/>
                    <a:pt x="590550" y="495300"/>
                  </a:cubicBezTo>
                  <a:lnTo>
                    <a:pt x="590550" y="428625"/>
                  </a:lnTo>
                  <a:lnTo>
                    <a:pt x="609600" y="428625"/>
                  </a:lnTo>
                  <a:cubicBezTo>
                    <a:pt x="630555" y="428625"/>
                    <a:pt x="647700" y="411480"/>
                    <a:pt x="647700" y="390525"/>
                  </a:cubicBezTo>
                  <a:lnTo>
                    <a:pt x="647700" y="238125"/>
                  </a:lnTo>
                  <a:cubicBezTo>
                    <a:pt x="647700" y="206693"/>
                    <a:pt x="621983" y="180975"/>
                    <a:pt x="590550" y="1809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E7FD24D-510D-E113-C6CD-1B2F0078971B}"/>
              </a:ext>
            </a:extLst>
          </p:cNvPr>
          <p:cNvGrpSpPr/>
          <p:nvPr/>
        </p:nvGrpSpPr>
        <p:grpSpPr>
          <a:xfrm>
            <a:off x="1353000" y="1989000"/>
            <a:ext cx="1440000" cy="1440000"/>
            <a:chOff x="1353000" y="1989000"/>
            <a:chExt cx="1440000" cy="1440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924992-C33A-42AB-EEF8-EB78B32FF3CB}"/>
                </a:ext>
              </a:extLst>
            </p:cNvPr>
            <p:cNvSpPr/>
            <p:nvPr/>
          </p:nvSpPr>
          <p:spPr>
            <a:xfrm>
              <a:off x="135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Suburb</a:t>
              </a:r>
              <a:endParaRPr lang="en-NL" sz="1600" b="1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0A93359-C7A4-E2A7-27CE-ADCB9DCA0BB8}"/>
                </a:ext>
              </a:extLst>
            </p:cNvPr>
            <p:cNvGrpSpPr/>
            <p:nvPr/>
          </p:nvGrpSpPr>
          <p:grpSpPr>
            <a:xfrm>
              <a:off x="1713000" y="2133000"/>
              <a:ext cx="720000" cy="862481"/>
              <a:chOff x="3221625" y="2548684"/>
              <a:chExt cx="495300" cy="59054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55672E5-987A-A005-C92F-71011C001AE8}"/>
                  </a:ext>
                </a:extLst>
              </p:cNvPr>
              <p:cNvSpPr/>
              <p:nvPr/>
            </p:nvSpPr>
            <p:spPr>
              <a:xfrm>
                <a:off x="3221625" y="2796330"/>
                <a:ext cx="228600" cy="342900"/>
              </a:xfrm>
              <a:custGeom>
                <a:avLst/>
                <a:gdLst>
                  <a:gd name="connsiteX0" fmla="*/ 57150 w 228600"/>
                  <a:gd name="connsiteY0" fmla="*/ 209550 h 342900"/>
                  <a:gd name="connsiteX1" fmla="*/ 95250 w 228600"/>
                  <a:gd name="connsiteY1" fmla="*/ 209550 h 342900"/>
                  <a:gd name="connsiteX2" fmla="*/ 95250 w 228600"/>
                  <a:gd name="connsiteY2" fmla="*/ 247650 h 342900"/>
                  <a:gd name="connsiteX3" fmla="*/ 57150 w 228600"/>
                  <a:gd name="connsiteY3" fmla="*/ 247650 h 342900"/>
                  <a:gd name="connsiteX4" fmla="*/ 57150 w 228600"/>
                  <a:gd name="connsiteY4" fmla="*/ 209550 h 342900"/>
                  <a:gd name="connsiteX5" fmla="*/ 57150 w 228600"/>
                  <a:gd name="connsiteY5" fmla="*/ 133350 h 342900"/>
                  <a:gd name="connsiteX6" fmla="*/ 95250 w 228600"/>
                  <a:gd name="connsiteY6" fmla="*/ 133350 h 342900"/>
                  <a:gd name="connsiteX7" fmla="*/ 95250 w 228600"/>
                  <a:gd name="connsiteY7" fmla="*/ 171450 h 342900"/>
                  <a:gd name="connsiteX8" fmla="*/ 57150 w 228600"/>
                  <a:gd name="connsiteY8" fmla="*/ 171450 h 342900"/>
                  <a:gd name="connsiteX9" fmla="*/ 57150 w 228600"/>
                  <a:gd name="connsiteY9" fmla="*/ 133350 h 342900"/>
                  <a:gd name="connsiteX10" fmla="*/ 57150 w 228600"/>
                  <a:gd name="connsiteY10" fmla="*/ 57150 h 342900"/>
                  <a:gd name="connsiteX11" fmla="*/ 95250 w 228600"/>
                  <a:gd name="connsiteY11" fmla="*/ 57150 h 342900"/>
                  <a:gd name="connsiteX12" fmla="*/ 95250 w 228600"/>
                  <a:gd name="connsiteY12" fmla="*/ 95250 h 342900"/>
                  <a:gd name="connsiteX13" fmla="*/ 57150 w 228600"/>
                  <a:gd name="connsiteY13" fmla="*/ 95250 h 342900"/>
                  <a:gd name="connsiteX14" fmla="*/ 57150 w 228600"/>
                  <a:gd name="connsiteY14" fmla="*/ 57150 h 342900"/>
                  <a:gd name="connsiteX15" fmla="*/ 133350 w 228600"/>
                  <a:gd name="connsiteY15" fmla="*/ 209550 h 342900"/>
                  <a:gd name="connsiteX16" fmla="*/ 171450 w 228600"/>
                  <a:gd name="connsiteY16" fmla="*/ 209550 h 342900"/>
                  <a:gd name="connsiteX17" fmla="*/ 171450 w 228600"/>
                  <a:gd name="connsiteY17" fmla="*/ 247650 h 342900"/>
                  <a:gd name="connsiteX18" fmla="*/ 133350 w 228600"/>
                  <a:gd name="connsiteY18" fmla="*/ 247650 h 342900"/>
                  <a:gd name="connsiteX19" fmla="*/ 133350 w 228600"/>
                  <a:gd name="connsiteY19" fmla="*/ 209550 h 342900"/>
                  <a:gd name="connsiteX20" fmla="*/ 133350 w 228600"/>
                  <a:gd name="connsiteY20" fmla="*/ 133350 h 342900"/>
                  <a:gd name="connsiteX21" fmla="*/ 171450 w 228600"/>
                  <a:gd name="connsiteY21" fmla="*/ 133350 h 342900"/>
                  <a:gd name="connsiteX22" fmla="*/ 171450 w 228600"/>
                  <a:gd name="connsiteY22" fmla="*/ 171450 h 342900"/>
                  <a:gd name="connsiteX23" fmla="*/ 133350 w 228600"/>
                  <a:gd name="connsiteY23" fmla="*/ 171450 h 342900"/>
                  <a:gd name="connsiteX24" fmla="*/ 133350 w 228600"/>
                  <a:gd name="connsiteY24" fmla="*/ 133350 h 342900"/>
                  <a:gd name="connsiteX25" fmla="*/ 133350 w 228600"/>
                  <a:gd name="connsiteY25" fmla="*/ 57150 h 342900"/>
                  <a:gd name="connsiteX26" fmla="*/ 171450 w 228600"/>
                  <a:gd name="connsiteY26" fmla="*/ 57150 h 342900"/>
                  <a:gd name="connsiteX27" fmla="*/ 171450 w 228600"/>
                  <a:gd name="connsiteY27" fmla="*/ 95250 h 342900"/>
                  <a:gd name="connsiteX28" fmla="*/ 133350 w 228600"/>
                  <a:gd name="connsiteY28" fmla="*/ 95250 h 342900"/>
                  <a:gd name="connsiteX29" fmla="*/ 133350 w 228600"/>
                  <a:gd name="connsiteY29" fmla="*/ 57150 h 342900"/>
                  <a:gd name="connsiteX30" fmla="*/ 0 w 228600"/>
                  <a:gd name="connsiteY30" fmla="*/ 342900 h 342900"/>
                  <a:gd name="connsiteX31" fmla="*/ 95250 w 228600"/>
                  <a:gd name="connsiteY31" fmla="*/ 342900 h 342900"/>
                  <a:gd name="connsiteX32" fmla="*/ 95250 w 228600"/>
                  <a:gd name="connsiteY32" fmla="*/ 285750 h 342900"/>
                  <a:gd name="connsiteX33" fmla="*/ 133350 w 228600"/>
                  <a:gd name="connsiteY33" fmla="*/ 285750 h 342900"/>
                  <a:gd name="connsiteX34" fmla="*/ 133350 w 228600"/>
                  <a:gd name="connsiteY34" fmla="*/ 342900 h 342900"/>
                  <a:gd name="connsiteX35" fmla="*/ 228600 w 228600"/>
                  <a:gd name="connsiteY35" fmla="*/ 342900 h 342900"/>
                  <a:gd name="connsiteX36" fmla="*/ 228600 w 228600"/>
                  <a:gd name="connsiteY36" fmla="*/ 0 h 342900"/>
                  <a:gd name="connsiteX37" fmla="*/ 0 w 228600"/>
                  <a:gd name="connsiteY37" fmla="*/ 0 h 342900"/>
                  <a:gd name="connsiteX38" fmla="*/ 0 w 228600"/>
                  <a:gd name="connsiteY38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28600" h="342900">
                    <a:moveTo>
                      <a:pt x="57150" y="209550"/>
                    </a:moveTo>
                    <a:lnTo>
                      <a:pt x="95250" y="209550"/>
                    </a:lnTo>
                    <a:lnTo>
                      <a:pt x="95250" y="247650"/>
                    </a:lnTo>
                    <a:lnTo>
                      <a:pt x="57150" y="247650"/>
                    </a:lnTo>
                    <a:lnTo>
                      <a:pt x="57150" y="209550"/>
                    </a:lnTo>
                    <a:close/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209550"/>
                    </a:moveTo>
                    <a:lnTo>
                      <a:pt x="171450" y="209550"/>
                    </a:lnTo>
                    <a:lnTo>
                      <a:pt x="171450" y="247650"/>
                    </a:lnTo>
                    <a:lnTo>
                      <a:pt x="133350" y="247650"/>
                    </a:lnTo>
                    <a:lnTo>
                      <a:pt x="133350" y="2095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342900"/>
                    </a:moveTo>
                    <a:lnTo>
                      <a:pt x="95250" y="342900"/>
                    </a:lnTo>
                    <a:lnTo>
                      <a:pt x="95250" y="285750"/>
                    </a:lnTo>
                    <a:lnTo>
                      <a:pt x="133350" y="285750"/>
                    </a:lnTo>
                    <a:lnTo>
                      <a:pt x="133350" y="342900"/>
                    </a:lnTo>
                    <a:lnTo>
                      <a:pt x="228600" y="3429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6B951E-A1FF-203F-3432-2B3348949AA1}"/>
                  </a:ext>
                </a:extLst>
              </p:cNvPr>
              <p:cNvSpPr/>
              <p:nvPr/>
            </p:nvSpPr>
            <p:spPr>
              <a:xfrm>
                <a:off x="3488325" y="2872531"/>
                <a:ext cx="228600" cy="266700"/>
              </a:xfrm>
              <a:custGeom>
                <a:avLst/>
                <a:gdLst>
                  <a:gd name="connsiteX0" fmla="*/ 57150 w 228600"/>
                  <a:gd name="connsiteY0" fmla="*/ 133350 h 266700"/>
                  <a:gd name="connsiteX1" fmla="*/ 95250 w 228600"/>
                  <a:gd name="connsiteY1" fmla="*/ 133350 h 266700"/>
                  <a:gd name="connsiteX2" fmla="*/ 95250 w 228600"/>
                  <a:gd name="connsiteY2" fmla="*/ 171450 h 266700"/>
                  <a:gd name="connsiteX3" fmla="*/ 57150 w 228600"/>
                  <a:gd name="connsiteY3" fmla="*/ 171450 h 266700"/>
                  <a:gd name="connsiteX4" fmla="*/ 57150 w 228600"/>
                  <a:gd name="connsiteY4" fmla="*/ 133350 h 266700"/>
                  <a:gd name="connsiteX5" fmla="*/ 57150 w 228600"/>
                  <a:gd name="connsiteY5" fmla="*/ 57150 h 266700"/>
                  <a:gd name="connsiteX6" fmla="*/ 95250 w 228600"/>
                  <a:gd name="connsiteY6" fmla="*/ 57150 h 266700"/>
                  <a:gd name="connsiteX7" fmla="*/ 95250 w 228600"/>
                  <a:gd name="connsiteY7" fmla="*/ 95250 h 266700"/>
                  <a:gd name="connsiteX8" fmla="*/ 57150 w 228600"/>
                  <a:gd name="connsiteY8" fmla="*/ 95250 h 266700"/>
                  <a:gd name="connsiteX9" fmla="*/ 57150 w 228600"/>
                  <a:gd name="connsiteY9" fmla="*/ 57150 h 266700"/>
                  <a:gd name="connsiteX10" fmla="*/ 133350 w 228600"/>
                  <a:gd name="connsiteY10" fmla="*/ 133350 h 266700"/>
                  <a:gd name="connsiteX11" fmla="*/ 171450 w 228600"/>
                  <a:gd name="connsiteY11" fmla="*/ 133350 h 266700"/>
                  <a:gd name="connsiteX12" fmla="*/ 171450 w 228600"/>
                  <a:gd name="connsiteY12" fmla="*/ 171450 h 266700"/>
                  <a:gd name="connsiteX13" fmla="*/ 133350 w 228600"/>
                  <a:gd name="connsiteY13" fmla="*/ 171450 h 266700"/>
                  <a:gd name="connsiteX14" fmla="*/ 133350 w 228600"/>
                  <a:gd name="connsiteY14" fmla="*/ 133350 h 266700"/>
                  <a:gd name="connsiteX15" fmla="*/ 133350 w 228600"/>
                  <a:gd name="connsiteY15" fmla="*/ 57150 h 266700"/>
                  <a:gd name="connsiteX16" fmla="*/ 171450 w 228600"/>
                  <a:gd name="connsiteY16" fmla="*/ 57150 h 266700"/>
                  <a:gd name="connsiteX17" fmla="*/ 171450 w 228600"/>
                  <a:gd name="connsiteY17" fmla="*/ 95250 h 266700"/>
                  <a:gd name="connsiteX18" fmla="*/ 133350 w 228600"/>
                  <a:gd name="connsiteY18" fmla="*/ 95250 h 266700"/>
                  <a:gd name="connsiteX19" fmla="*/ 133350 w 228600"/>
                  <a:gd name="connsiteY19" fmla="*/ 57150 h 266700"/>
                  <a:gd name="connsiteX20" fmla="*/ 0 w 228600"/>
                  <a:gd name="connsiteY20" fmla="*/ 266700 h 266700"/>
                  <a:gd name="connsiteX21" fmla="*/ 95250 w 228600"/>
                  <a:gd name="connsiteY21" fmla="*/ 266700 h 266700"/>
                  <a:gd name="connsiteX22" fmla="*/ 95250 w 228600"/>
                  <a:gd name="connsiteY22" fmla="*/ 209550 h 266700"/>
                  <a:gd name="connsiteX23" fmla="*/ 133350 w 228600"/>
                  <a:gd name="connsiteY23" fmla="*/ 209550 h 266700"/>
                  <a:gd name="connsiteX24" fmla="*/ 133350 w 228600"/>
                  <a:gd name="connsiteY24" fmla="*/ 266700 h 266700"/>
                  <a:gd name="connsiteX25" fmla="*/ 228600 w 228600"/>
                  <a:gd name="connsiteY25" fmla="*/ 266700 h 266700"/>
                  <a:gd name="connsiteX26" fmla="*/ 228600 w 228600"/>
                  <a:gd name="connsiteY26" fmla="*/ 0 h 266700"/>
                  <a:gd name="connsiteX27" fmla="*/ 0 w 228600"/>
                  <a:gd name="connsiteY27" fmla="*/ 0 h 266700"/>
                  <a:gd name="connsiteX28" fmla="*/ 0 w 228600"/>
                  <a:gd name="connsiteY28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8600" h="266700"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266700"/>
                    </a:moveTo>
                    <a:lnTo>
                      <a:pt x="95250" y="266700"/>
                    </a:lnTo>
                    <a:lnTo>
                      <a:pt x="95250" y="209550"/>
                    </a:lnTo>
                    <a:lnTo>
                      <a:pt x="133350" y="209550"/>
                    </a:lnTo>
                    <a:lnTo>
                      <a:pt x="133350" y="266700"/>
                    </a:lnTo>
                    <a:lnTo>
                      <a:pt x="228600" y="2667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4608135-AB1F-9488-B6EF-F7C84C2B17EE}"/>
                  </a:ext>
                </a:extLst>
              </p:cNvPr>
              <p:cNvSpPr/>
              <p:nvPr/>
            </p:nvSpPr>
            <p:spPr>
              <a:xfrm>
                <a:off x="3354975" y="2548684"/>
                <a:ext cx="228600" cy="285750"/>
              </a:xfrm>
              <a:custGeom>
                <a:avLst/>
                <a:gdLst>
                  <a:gd name="connsiteX0" fmla="*/ 133350 w 228600"/>
                  <a:gd name="connsiteY0" fmla="*/ 133350 h 285750"/>
                  <a:gd name="connsiteX1" fmla="*/ 171450 w 228600"/>
                  <a:gd name="connsiteY1" fmla="*/ 133350 h 285750"/>
                  <a:gd name="connsiteX2" fmla="*/ 171450 w 228600"/>
                  <a:gd name="connsiteY2" fmla="*/ 171450 h 285750"/>
                  <a:gd name="connsiteX3" fmla="*/ 133350 w 228600"/>
                  <a:gd name="connsiteY3" fmla="*/ 171450 h 285750"/>
                  <a:gd name="connsiteX4" fmla="*/ 133350 w 228600"/>
                  <a:gd name="connsiteY4" fmla="*/ 133350 h 285750"/>
                  <a:gd name="connsiteX5" fmla="*/ 133350 w 228600"/>
                  <a:gd name="connsiteY5" fmla="*/ 57150 h 285750"/>
                  <a:gd name="connsiteX6" fmla="*/ 171450 w 228600"/>
                  <a:gd name="connsiteY6" fmla="*/ 57150 h 285750"/>
                  <a:gd name="connsiteX7" fmla="*/ 171450 w 228600"/>
                  <a:gd name="connsiteY7" fmla="*/ 95250 h 285750"/>
                  <a:gd name="connsiteX8" fmla="*/ 133350 w 228600"/>
                  <a:gd name="connsiteY8" fmla="*/ 95250 h 285750"/>
                  <a:gd name="connsiteX9" fmla="*/ 133350 w 228600"/>
                  <a:gd name="connsiteY9" fmla="*/ 57150 h 285750"/>
                  <a:gd name="connsiteX10" fmla="*/ 95250 w 228600"/>
                  <a:gd name="connsiteY10" fmla="*/ 95250 h 285750"/>
                  <a:gd name="connsiteX11" fmla="*/ 57150 w 228600"/>
                  <a:gd name="connsiteY11" fmla="*/ 95250 h 285750"/>
                  <a:gd name="connsiteX12" fmla="*/ 57150 w 228600"/>
                  <a:gd name="connsiteY12" fmla="*/ 57150 h 285750"/>
                  <a:gd name="connsiteX13" fmla="*/ 95250 w 228600"/>
                  <a:gd name="connsiteY13" fmla="*/ 57150 h 285750"/>
                  <a:gd name="connsiteX14" fmla="*/ 95250 w 228600"/>
                  <a:gd name="connsiteY14" fmla="*/ 95250 h 285750"/>
                  <a:gd name="connsiteX15" fmla="*/ 95250 w 228600"/>
                  <a:gd name="connsiteY15" fmla="*/ 171450 h 285750"/>
                  <a:gd name="connsiteX16" fmla="*/ 57150 w 228600"/>
                  <a:gd name="connsiteY16" fmla="*/ 171450 h 285750"/>
                  <a:gd name="connsiteX17" fmla="*/ 57150 w 228600"/>
                  <a:gd name="connsiteY17" fmla="*/ 133350 h 285750"/>
                  <a:gd name="connsiteX18" fmla="*/ 95250 w 228600"/>
                  <a:gd name="connsiteY18" fmla="*/ 133350 h 285750"/>
                  <a:gd name="connsiteX19" fmla="*/ 95250 w 228600"/>
                  <a:gd name="connsiteY19" fmla="*/ 171450 h 285750"/>
                  <a:gd name="connsiteX20" fmla="*/ 133350 w 228600"/>
                  <a:gd name="connsiteY20" fmla="*/ 285750 h 285750"/>
                  <a:gd name="connsiteX21" fmla="*/ 228600 w 228600"/>
                  <a:gd name="connsiteY21" fmla="*/ 285750 h 285750"/>
                  <a:gd name="connsiteX22" fmla="*/ 228600 w 228600"/>
                  <a:gd name="connsiteY22" fmla="*/ 0 h 285750"/>
                  <a:gd name="connsiteX23" fmla="*/ 0 w 228600"/>
                  <a:gd name="connsiteY23" fmla="*/ 0 h 285750"/>
                  <a:gd name="connsiteX24" fmla="*/ 0 w 228600"/>
                  <a:gd name="connsiteY24" fmla="*/ 209550 h 285750"/>
                  <a:gd name="connsiteX25" fmla="*/ 133350 w 228600"/>
                  <a:gd name="connsiteY25" fmla="*/ 209550 h 285750"/>
                  <a:gd name="connsiteX26" fmla="*/ 133350 w 228600"/>
                  <a:gd name="connsiteY26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8600" h="285750"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95250" y="95250"/>
                    </a:moveTo>
                    <a:lnTo>
                      <a:pt x="57150" y="95250"/>
                    </a:lnTo>
                    <a:lnTo>
                      <a:pt x="57150" y="57150"/>
                    </a:lnTo>
                    <a:lnTo>
                      <a:pt x="95250" y="57150"/>
                    </a:lnTo>
                    <a:lnTo>
                      <a:pt x="95250" y="95250"/>
                    </a:lnTo>
                    <a:close/>
                    <a:moveTo>
                      <a:pt x="95250" y="171450"/>
                    </a:moveTo>
                    <a:lnTo>
                      <a:pt x="57150" y="171450"/>
                    </a:lnTo>
                    <a:lnTo>
                      <a:pt x="57150" y="133350"/>
                    </a:lnTo>
                    <a:lnTo>
                      <a:pt x="95250" y="133350"/>
                    </a:lnTo>
                    <a:lnTo>
                      <a:pt x="95250" y="171450"/>
                    </a:lnTo>
                    <a:close/>
                    <a:moveTo>
                      <a:pt x="133350" y="285750"/>
                    </a:moveTo>
                    <a:lnTo>
                      <a:pt x="228600" y="28575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09550"/>
                    </a:lnTo>
                    <a:lnTo>
                      <a:pt x="133350" y="209550"/>
                    </a:lnTo>
                    <a:lnTo>
                      <a:pt x="133350" y="2857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92A7D4-349B-88A8-0672-856DC0A82538}"/>
              </a:ext>
            </a:extLst>
          </p:cNvPr>
          <p:cNvGrpSpPr/>
          <p:nvPr/>
        </p:nvGrpSpPr>
        <p:grpSpPr>
          <a:xfrm>
            <a:off x="1353000" y="3429000"/>
            <a:ext cx="1440000" cy="1440000"/>
            <a:chOff x="1353000" y="3429000"/>
            <a:chExt cx="1440000" cy="1440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2C7C2B6-B3DA-276E-83FB-A619BD0E1EF1}"/>
                </a:ext>
              </a:extLst>
            </p:cNvPr>
            <p:cNvSpPr/>
            <p:nvPr/>
          </p:nvSpPr>
          <p:spPr>
            <a:xfrm>
              <a:off x="135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Water Body</a:t>
              </a:r>
              <a:endParaRPr lang="en-NL" sz="1600" b="1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40FC79-8C3F-D312-CF60-C1257619A347}"/>
                </a:ext>
              </a:extLst>
            </p:cNvPr>
            <p:cNvGrpSpPr/>
            <p:nvPr/>
          </p:nvGrpSpPr>
          <p:grpSpPr>
            <a:xfrm>
              <a:off x="1641000" y="3717000"/>
              <a:ext cx="864000" cy="576000"/>
              <a:chOff x="4623000" y="2452750"/>
              <a:chExt cx="762000" cy="504000"/>
            </a:xfrm>
            <a:solidFill>
              <a:schemeClr val="tx1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61B2D2-0F70-6D3C-815B-4EC9EA29FB85}"/>
                  </a:ext>
                </a:extLst>
              </p:cNvPr>
              <p:cNvSpPr/>
              <p:nvPr/>
            </p:nvSpPr>
            <p:spPr>
              <a:xfrm>
                <a:off x="4623000" y="2452750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B0A0917-52A8-3BB0-7A37-083A1CAFB357}"/>
                  </a:ext>
                </a:extLst>
              </p:cNvPr>
              <p:cNvSpPr/>
              <p:nvPr/>
            </p:nvSpPr>
            <p:spPr>
              <a:xfrm>
                <a:off x="4623000" y="2662646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0474360-18C1-E5E6-BF86-56F24CBE0DEA}"/>
                  </a:ext>
                </a:extLst>
              </p:cNvPr>
              <p:cNvSpPr/>
              <p:nvPr/>
            </p:nvSpPr>
            <p:spPr>
              <a:xfrm>
                <a:off x="4623000" y="2878646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E8728C8-CC14-8075-CBA3-F94C523474C8}"/>
              </a:ext>
            </a:extLst>
          </p:cNvPr>
          <p:cNvGrpSpPr/>
          <p:nvPr/>
        </p:nvGrpSpPr>
        <p:grpSpPr>
          <a:xfrm>
            <a:off x="2793000" y="1989000"/>
            <a:ext cx="1440000" cy="1440000"/>
            <a:chOff x="1363050" y="4869000"/>
            <a:chExt cx="1440000" cy="14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3CC048-55A3-D15E-9542-C3BA12ED77A9}"/>
                </a:ext>
              </a:extLst>
            </p:cNvPr>
            <p:cNvSpPr/>
            <p:nvPr/>
          </p:nvSpPr>
          <p:spPr>
            <a:xfrm>
              <a:off x="136305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Train Station</a:t>
              </a:r>
            </a:p>
          </p:txBody>
        </p:sp>
        <p:sp>
          <p:nvSpPr>
            <p:cNvPr id="98" name="Graphic 96" descr="Streetcar with solid fill">
              <a:extLst>
                <a:ext uri="{FF2B5EF4-FFF2-40B4-BE49-F238E27FC236}">
                  <a16:creationId xmlns:a16="http://schemas.microsoft.com/office/drawing/2014/main" id="{4A10E650-723D-6B3B-FD83-8C4E79022DF9}"/>
                </a:ext>
              </a:extLst>
            </p:cNvPr>
            <p:cNvSpPr/>
            <p:nvPr/>
          </p:nvSpPr>
          <p:spPr>
            <a:xfrm>
              <a:off x="1821000" y="5085000"/>
              <a:ext cx="504000" cy="792000"/>
            </a:xfrm>
            <a:custGeom>
              <a:avLst/>
              <a:gdLst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432000 w 576000"/>
                <a:gd name="connsiteY27" fmla="*/ 0 h 960000"/>
                <a:gd name="connsiteX28" fmla="*/ 144000 w 576000"/>
                <a:gd name="connsiteY28" fmla="*/ 0 h 960000"/>
                <a:gd name="connsiteX29" fmla="*/ 144000 w 576000"/>
                <a:gd name="connsiteY29" fmla="*/ 48000 h 960000"/>
                <a:gd name="connsiteX30" fmla="*/ 264000 w 576000"/>
                <a:gd name="connsiteY30" fmla="*/ 48000 h 960000"/>
                <a:gd name="connsiteX31" fmla="*/ 264000 w 576000"/>
                <a:gd name="connsiteY31" fmla="*/ 120000 h 960000"/>
                <a:gd name="connsiteX32" fmla="*/ 96000 w 576000"/>
                <a:gd name="connsiteY32" fmla="*/ 120000 h 960000"/>
                <a:gd name="connsiteX33" fmla="*/ 0 w 576000"/>
                <a:gd name="connsiteY33" fmla="*/ 216000 h 960000"/>
                <a:gd name="connsiteX34" fmla="*/ 0 w 576000"/>
                <a:gd name="connsiteY34" fmla="*/ 768000 h 960000"/>
                <a:gd name="connsiteX35" fmla="*/ 72000 w 576000"/>
                <a:gd name="connsiteY35" fmla="*/ 840000 h 960000"/>
                <a:gd name="connsiteX36" fmla="*/ 82800 w 576000"/>
                <a:gd name="connsiteY36" fmla="*/ 840000 h 960000"/>
                <a:gd name="connsiteX37" fmla="*/ 28800 w 576000"/>
                <a:gd name="connsiteY37" fmla="*/ 960000 h 960000"/>
                <a:gd name="connsiteX38" fmla="*/ 81600 w 576000"/>
                <a:gd name="connsiteY38" fmla="*/ 960000 h 960000"/>
                <a:gd name="connsiteX39" fmla="*/ 135600 w 576000"/>
                <a:gd name="connsiteY39" fmla="*/ 840000 h 960000"/>
                <a:gd name="connsiteX40" fmla="*/ 440400 w 576000"/>
                <a:gd name="connsiteY40" fmla="*/ 840000 h 960000"/>
                <a:gd name="connsiteX41" fmla="*/ 494400 w 576000"/>
                <a:gd name="connsiteY41" fmla="*/ 960000 h 960000"/>
                <a:gd name="connsiteX42" fmla="*/ 547200 w 576000"/>
                <a:gd name="connsiteY42" fmla="*/ 960000 h 960000"/>
                <a:gd name="connsiteX43" fmla="*/ 493200 w 576000"/>
                <a:gd name="connsiteY43" fmla="*/ 840000 h 960000"/>
                <a:gd name="connsiteX44" fmla="*/ 504000 w 576000"/>
                <a:gd name="connsiteY44" fmla="*/ 840000 h 960000"/>
                <a:gd name="connsiteX45" fmla="*/ 576000 w 576000"/>
                <a:gd name="connsiteY45" fmla="*/ 768000 h 960000"/>
                <a:gd name="connsiteX46" fmla="*/ 576000 w 576000"/>
                <a:gd name="connsiteY46" fmla="*/ 216000 h 960000"/>
                <a:gd name="connsiteX47" fmla="*/ 480000 w 576000"/>
                <a:gd name="connsiteY47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144000 w 576000"/>
                <a:gd name="connsiteY27" fmla="*/ 0 h 960000"/>
                <a:gd name="connsiteX28" fmla="*/ 144000 w 576000"/>
                <a:gd name="connsiteY28" fmla="*/ 48000 h 960000"/>
                <a:gd name="connsiteX29" fmla="*/ 264000 w 576000"/>
                <a:gd name="connsiteY29" fmla="*/ 48000 h 960000"/>
                <a:gd name="connsiteX30" fmla="*/ 264000 w 576000"/>
                <a:gd name="connsiteY30" fmla="*/ 120000 h 960000"/>
                <a:gd name="connsiteX31" fmla="*/ 96000 w 576000"/>
                <a:gd name="connsiteY31" fmla="*/ 120000 h 960000"/>
                <a:gd name="connsiteX32" fmla="*/ 0 w 576000"/>
                <a:gd name="connsiteY32" fmla="*/ 216000 h 960000"/>
                <a:gd name="connsiteX33" fmla="*/ 0 w 576000"/>
                <a:gd name="connsiteY33" fmla="*/ 768000 h 960000"/>
                <a:gd name="connsiteX34" fmla="*/ 72000 w 576000"/>
                <a:gd name="connsiteY34" fmla="*/ 840000 h 960000"/>
                <a:gd name="connsiteX35" fmla="*/ 82800 w 576000"/>
                <a:gd name="connsiteY35" fmla="*/ 840000 h 960000"/>
                <a:gd name="connsiteX36" fmla="*/ 28800 w 576000"/>
                <a:gd name="connsiteY36" fmla="*/ 960000 h 960000"/>
                <a:gd name="connsiteX37" fmla="*/ 81600 w 576000"/>
                <a:gd name="connsiteY37" fmla="*/ 960000 h 960000"/>
                <a:gd name="connsiteX38" fmla="*/ 135600 w 576000"/>
                <a:gd name="connsiteY38" fmla="*/ 840000 h 960000"/>
                <a:gd name="connsiteX39" fmla="*/ 440400 w 576000"/>
                <a:gd name="connsiteY39" fmla="*/ 840000 h 960000"/>
                <a:gd name="connsiteX40" fmla="*/ 494400 w 576000"/>
                <a:gd name="connsiteY40" fmla="*/ 960000 h 960000"/>
                <a:gd name="connsiteX41" fmla="*/ 547200 w 576000"/>
                <a:gd name="connsiteY41" fmla="*/ 960000 h 960000"/>
                <a:gd name="connsiteX42" fmla="*/ 493200 w 576000"/>
                <a:gd name="connsiteY42" fmla="*/ 840000 h 960000"/>
                <a:gd name="connsiteX43" fmla="*/ 504000 w 576000"/>
                <a:gd name="connsiteY43" fmla="*/ 840000 h 960000"/>
                <a:gd name="connsiteX44" fmla="*/ 576000 w 576000"/>
                <a:gd name="connsiteY44" fmla="*/ 768000 h 960000"/>
                <a:gd name="connsiteX45" fmla="*/ 576000 w 576000"/>
                <a:gd name="connsiteY45" fmla="*/ 216000 h 960000"/>
                <a:gd name="connsiteX46" fmla="*/ 480000 w 576000"/>
                <a:gd name="connsiteY46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144000 w 576000"/>
                <a:gd name="connsiteY26" fmla="*/ 0 h 960000"/>
                <a:gd name="connsiteX27" fmla="*/ 144000 w 576000"/>
                <a:gd name="connsiteY27" fmla="*/ 48000 h 960000"/>
                <a:gd name="connsiteX28" fmla="*/ 264000 w 576000"/>
                <a:gd name="connsiteY28" fmla="*/ 48000 h 960000"/>
                <a:gd name="connsiteX29" fmla="*/ 264000 w 576000"/>
                <a:gd name="connsiteY29" fmla="*/ 120000 h 960000"/>
                <a:gd name="connsiteX30" fmla="*/ 96000 w 576000"/>
                <a:gd name="connsiteY30" fmla="*/ 120000 h 960000"/>
                <a:gd name="connsiteX31" fmla="*/ 0 w 576000"/>
                <a:gd name="connsiteY31" fmla="*/ 216000 h 960000"/>
                <a:gd name="connsiteX32" fmla="*/ 0 w 576000"/>
                <a:gd name="connsiteY32" fmla="*/ 768000 h 960000"/>
                <a:gd name="connsiteX33" fmla="*/ 72000 w 576000"/>
                <a:gd name="connsiteY33" fmla="*/ 840000 h 960000"/>
                <a:gd name="connsiteX34" fmla="*/ 82800 w 576000"/>
                <a:gd name="connsiteY34" fmla="*/ 840000 h 960000"/>
                <a:gd name="connsiteX35" fmla="*/ 28800 w 576000"/>
                <a:gd name="connsiteY35" fmla="*/ 960000 h 960000"/>
                <a:gd name="connsiteX36" fmla="*/ 81600 w 576000"/>
                <a:gd name="connsiteY36" fmla="*/ 960000 h 960000"/>
                <a:gd name="connsiteX37" fmla="*/ 135600 w 576000"/>
                <a:gd name="connsiteY37" fmla="*/ 840000 h 960000"/>
                <a:gd name="connsiteX38" fmla="*/ 440400 w 576000"/>
                <a:gd name="connsiteY38" fmla="*/ 840000 h 960000"/>
                <a:gd name="connsiteX39" fmla="*/ 494400 w 576000"/>
                <a:gd name="connsiteY39" fmla="*/ 960000 h 960000"/>
                <a:gd name="connsiteX40" fmla="*/ 547200 w 576000"/>
                <a:gd name="connsiteY40" fmla="*/ 960000 h 960000"/>
                <a:gd name="connsiteX41" fmla="*/ 493200 w 576000"/>
                <a:gd name="connsiteY41" fmla="*/ 840000 h 960000"/>
                <a:gd name="connsiteX42" fmla="*/ 504000 w 576000"/>
                <a:gd name="connsiteY42" fmla="*/ 840000 h 960000"/>
                <a:gd name="connsiteX43" fmla="*/ 576000 w 576000"/>
                <a:gd name="connsiteY43" fmla="*/ 768000 h 960000"/>
                <a:gd name="connsiteX44" fmla="*/ 576000 w 576000"/>
                <a:gd name="connsiteY44" fmla="*/ 216000 h 960000"/>
                <a:gd name="connsiteX45" fmla="*/ 480000 w 576000"/>
                <a:gd name="connsiteY45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144000 w 576000"/>
                <a:gd name="connsiteY25" fmla="*/ 0 h 960000"/>
                <a:gd name="connsiteX26" fmla="*/ 144000 w 576000"/>
                <a:gd name="connsiteY26" fmla="*/ 48000 h 960000"/>
                <a:gd name="connsiteX27" fmla="*/ 264000 w 576000"/>
                <a:gd name="connsiteY27" fmla="*/ 48000 h 960000"/>
                <a:gd name="connsiteX28" fmla="*/ 264000 w 576000"/>
                <a:gd name="connsiteY28" fmla="*/ 120000 h 960000"/>
                <a:gd name="connsiteX29" fmla="*/ 96000 w 576000"/>
                <a:gd name="connsiteY29" fmla="*/ 120000 h 960000"/>
                <a:gd name="connsiteX30" fmla="*/ 0 w 576000"/>
                <a:gd name="connsiteY30" fmla="*/ 216000 h 960000"/>
                <a:gd name="connsiteX31" fmla="*/ 0 w 576000"/>
                <a:gd name="connsiteY31" fmla="*/ 768000 h 960000"/>
                <a:gd name="connsiteX32" fmla="*/ 72000 w 576000"/>
                <a:gd name="connsiteY32" fmla="*/ 840000 h 960000"/>
                <a:gd name="connsiteX33" fmla="*/ 82800 w 576000"/>
                <a:gd name="connsiteY33" fmla="*/ 840000 h 960000"/>
                <a:gd name="connsiteX34" fmla="*/ 28800 w 576000"/>
                <a:gd name="connsiteY34" fmla="*/ 960000 h 960000"/>
                <a:gd name="connsiteX35" fmla="*/ 81600 w 576000"/>
                <a:gd name="connsiteY35" fmla="*/ 960000 h 960000"/>
                <a:gd name="connsiteX36" fmla="*/ 135600 w 576000"/>
                <a:gd name="connsiteY36" fmla="*/ 840000 h 960000"/>
                <a:gd name="connsiteX37" fmla="*/ 440400 w 576000"/>
                <a:gd name="connsiteY37" fmla="*/ 840000 h 960000"/>
                <a:gd name="connsiteX38" fmla="*/ 494400 w 576000"/>
                <a:gd name="connsiteY38" fmla="*/ 960000 h 960000"/>
                <a:gd name="connsiteX39" fmla="*/ 547200 w 576000"/>
                <a:gd name="connsiteY39" fmla="*/ 960000 h 960000"/>
                <a:gd name="connsiteX40" fmla="*/ 493200 w 576000"/>
                <a:gd name="connsiteY40" fmla="*/ 840000 h 960000"/>
                <a:gd name="connsiteX41" fmla="*/ 504000 w 576000"/>
                <a:gd name="connsiteY41" fmla="*/ 840000 h 960000"/>
                <a:gd name="connsiteX42" fmla="*/ 576000 w 576000"/>
                <a:gd name="connsiteY42" fmla="*/ 768000 h 960000"/>
                <a:gd name="connsiteX43" fmla="*/ 576000 w 576000"/>
                <a:gd name="connsiteY43" fmla="*/ 216000 h 960000"/>
                <a:gd name="connsiteX44" fmla="*/ 480000 w 576000"/>
                <a:gd name="connsiteY44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144000 w 576000"/>
                <a:gd name="connsiteY25" fmla="*/ 0 h 960000"/>
                <a:gd name="connsiteX26" fmla="*/ 144000 w 576000"/>
                <a:gd name="connsiteY26" fmla="*/ 48000 h 960000"/>
                <a:gd name="connsiteX27" fmla="*/ 264000 w 576000"/>
                <a:gd name="connsiteY27" fmla="*/ 120000 h 960000"/>
                <a:gd name="connsiteX28" fmla="*/ 96000 w 576000"/>
                <a:gd name="connsiteY28" fmla="*/ 120000 h 960000"/>
                <a:gd name="connsiteX29" fmla="*/ 0 w 576000"/>
                <a:gd name="connsiteY29" fmla="*/ 216000 h 960000"/>
                <a:gd name="connsiteX30" fmla="*/ 0 w 576000"/>
                <a:gd name="connsiteY30" fmla="*/ 768000 h 960000"/>
                <a:gd name="connsiteX31" fmla="*/ 72000 w 576000"/>
                <a:gd name="connsiteY31" fmla="*/ 840000 h 960000"/>
                <a:gd name="connsiteX32" fmla="*/ 82800 w 576000"/>
                <a:gd name="connsiteY32" fmla="*/ 840000 h 960000"/>
                <a:gd name="connsiteX33" fmla="*/ 28800 w 576000"/>
                <a:gd name="connsiteY33" fmla="*/ 960000 h 960000"/>
                <a:gd name="connsiteX34" fmla="*/ 81600 w 576000"/>
                <a:gd name="connsiteY34" fmla="*/ 960000 h 960000"/>
                <a:gd name="connsiteX35" fmla="*/ 135600 w 576000"/>
                <a:gd name="connsiteY35" fmla="*/ 840000 h 960000"/>
                <a:gd name="connsiteX36" fmla="*/ 440400 w 576000"/>
                <a:gd name="connsiteY36" fmla="*/ 840000 h 960000"/>
                <a:gd name="connsiteX37" fmla="*/ 494400 w 576000"/>
                <a:gd name="connsiteY37" fmla="*/ 960000 h 960000"/>
                <a:gd name="connsiteX38" fmla="*/ 547200 w 576000"/>
                <a:gd name="connsiteY38" fmla="*/ 960000 h 960000"/>
                <a:gd name="connsiteX39" fmla="*/ 493200 w 576000"/>
                <a:gd name="connsiteY39" fmla="*/ 840000 h 960000"/>
                <a:gd name="connsiteX40" fmla="*/ 504000 w 576000"/>
                <a:gd name="connsiteY40" fmla="*/ 840000 h 960000"/>
                <a:gd name="connsiteX41" fmla="*/ 576000 w 576000"/>
                <a:gd name="connsiteY41" fmla="*/ 768000 h 960000"/>
                <a:gd name="connsiteX42" fmla="*/ 576000 w 576000"/>
                <a:gd name="connsiteY42" fmla="*/ 216000 h 960000"/>
                <a:gd name="connsiteX43" fmla="*/ 480000 w 576000"/>
                <a:gd name="connsiteY43" fmla="*/ 120000 h 960000"/>
                <a:gd name="connsiteX0" fmla="*/ 504000 w 576000"/>
                <a:gd name="connsiteY0" fmla="*/ 432000 h 912000"/>
                <a:gd name="connsiteX1" fmla="*/ 480000 w 576000"/>
                <a:gd name="connsiteY1" fmla="*/ 456000 h 912000"/>
                <a:gd name="connsiteX2" fmla="*/ 96000 w 576000"/>
                <a:gd name="connsiteY2" fmla="*/ 456000 h 912000"/>
                <a:gd name="connsiteX3" fmla="*/ 72000 w 576000"/>
                <a:gd name="connsiteY3" fmla="*/ 432000 h 912000"/>
                <a:gd name="connsiteX4" fmla="*/ 72000 w 576000"/>
                <a:gd name="connsiteY4" fmla="*/ 192000 h 912000"/>
                <a:gd name="connsiteX5" fmla="*/ 120000 w 576000"/>
                <a:gd name="connsiteY5" fmla="*/ 144000 h 912000"/>
                <a:gd name="connsiteX6" fmla="*/ 216000 w 576000"/>
                <a:gd name="connsiteY6" fmla="*/ 144000 h 912000"/>
                <a:gd name="connsiteX7" fmla="*/ 240000 w 576000"/>
                <a:gd name="connsiteY7" fmla="*/ 120000 h 912000"/>
                <a:gd name="connsiteX8" fmla="*/ 336000 w 576000"/>
                <a:gd name="connsiteY8" fmla="*/ 120000 h 912000"/>
                <a:gd name="connsiteX9" fmla="*/ 360000 w 576000"/>
                <a:gd name="connsiteY9" fmla="*/ 144000 h 912000"/>
                <a:gd name="connsiteX10" fmla="*/ 456000 w 576000"/>
                <a:gd name="connsiteY10" fmla="*/ 144000 h 912000"/>
                <a:gd name="connsiteX11" fmla="*/ 504000 w 576000"/>
                <a:gd name="connsiteY11" fmla="*/ 192000 h 912000"/>
                <a:gd name="connsiteX12" fmla="*/ 504000 w 576000"/>
                <a:gd name="connsiteY12" fmla="*/ 432000 h 912000"/>
                <a:gd name="connsiteX13" fmla="*/ 468000 w 576000"/>
                <a:gd name="connsiteY13" fmla="*/ 720000 h 912000"/>
                <a:gd name="connsiteX14" fmla="*/ 432000 w 576000"/>
                <a:gd name="connsiteY14" fmla="*/ 684000 h 912000"/>
                <a:gd name="connsiteX15" fmla="*/ 468000 w 576000"/>
                <a:gd name="connsiteY15" fmla="*/ 648000 h 912000"/>
                <a:gd name="connsiteX16" fmla="*/ 504000 w 576000"/>
                <a:gd name="connsiteY16" fmla="*/ 684000 h 912000"/>
                <a:gd name="connsiteX17" fmla="*/ 468000 w 576000"/>
                <a:gd name="connsiteY17" fmla="*/ 720000 h 912000"/>
                <a:gd name="connsiteX18" fmla="*/ 108000 w 576000"/>
                <a:gd name="connsiteY18" fmla="*/ 720000 h 912000"/>
                <a:gd name="connsiteX19" fmla="*/ 72000 w 576000"/>
                <a:gd name="connsiteY19" fmla="*/ 684000 h 912000"/>
                <a:gd name="connsiteX20" fmla="*/ 108000 w 576000"/>
                <a:gd name="connsiteY20" fmla="*/ 648000 h 912000"/>
                <a:gd name="connsiteX21" fmla="*/ 144000 w 576000"/>
                <a:gd name="connsiteY21" fmla="*/ 684000 h 912000"/>
                <a:gd name="connsiteX22" fmla="*/ 108000 w 576000"/>
                <a:gd name="connsiteY22" fmla="*/ 720000 h 912000"/>
                <a:gd name="connsiteX23" fmla="*/ 480000 w 576000"/>
                <a:gd name="connsiteY23" fmla="*/ 72000 h 912000"/>
                <a:gd name="connsiteX24" fmla="*/ 312000 w 576000"/>
                <a:gd name="connsiteY24" fmla="*/ 72000 h 912000"/>
                <a:gd name="connsiteX25" fmla="*/ 144000 w 576000"/>
                <a:gd name="connsiteY25" fmla="*/ 0 h 912000"/>
                <a:gd name="connsiteX26" fmla="*/ 264000 w 576000"/>
                <a:gd name="connsiteY26" fmla="*/ 72000 h 912000"/>
                <a:gd name="connsiteX27" fmla="*/ 96000 w 576000"/>
                <a:gd name="connsiteY27" fmla="*/ 72000 h 912000"/>
                <a:gd name="connsiteX28" fmla="*/ 0 w 576000"/>
                <a:gd name="connsiteY28" fmla="*/ 168000 h 912000"/>
                <a:gd name="connsiteX29" fmla="*/ 0 w 576000"/>
                <a:gd name="connsiteY29" fmla="*/ 720000 h 912000"/>
                <a:gd name="connsiteX30" fmla="*/ 72000 w 576000"/>
                <a:gd name="connsiteY30" fmla="*/ 792000 h 912000"/>
                <a:gd name="connsiteX31" fmla="*/ 82800 w 576000"/>
                <a:gd name="connsiteY31" fmla="*/ 792000 h 912000"/>
                <a:gd name="connsiteX32" fmla="*/ 28800 w 576000"/>
                <a:gd name="connsiteY32" fmla="*/ 912000 h 912000"/>
                <a:gd name="connsiteX33" fmla="*/ 81600 w 576000"/>
                <a:gd name="connsiteY33" fmla="*/ 912000 h 912000"/>
                <a:gd name="connsiteX34" fmla="*/ 135600 w 576000"/>
                <a:gd name="connsiteY34" fmla="*/ 792000 h 912000"/>
                <a:gd name="connsiteX35" fmla="*/ 440400 w 576000"/>
                <a:gd name="connsiteY35" fmla="*/ 792000 h 912000"/>
                <a:gd name="connsiteX36" fmla="*/ 494400 w 576000"/>
                <a:gd name="connsiteY36" fmla="*/ 912000 h 912000"/>
                <a:gd name="connsiteX37" fmla="*/ 547200 w 576000"/>
                <a:gd name="connsiteY37" fmla="*/ 912000 h 912000"/>
                <a:gd name="connsiteX38" fmla="*/ 493200 w 576000"/>
                <a:gd name="connsiteY38" fmla="*/ 792000 h 912000"/>
                <a:gd name="connsiteX39" fmla="*/ 504000 w 576000"/>
                <a:gd name="connsiteY39" fmla="*/ 792000 h 912000"/>
                <a:gd name="connsiteX40" fmla="*/ 576000 w 576000"/>
                <a:gd name="connsiteY40" fmla="*/ 720000 h 912000"/>
                <a:gd name="connsiteX41" fmla="*/ 576000 w 576000"/>
                <a:gd name="connsiteY41" fmla="*/ 168000 h 912000"/>
                <a:gd name="connsiteX42" fmla="*/ 480000 w 576000"/>
                <a:gd name="connsiteY42" fmla="*/ 72000 h 912000"/>
                <a:gd name="connsiteX0" fmla="*/ 504000 w 576000"/>
                <a:gd name="connsiteY0" fmla="*/ 360000 h 840000"/>
                <a:gd name="connsiteX1" fmla="*/ 480000 w 576000"/>
                <a:gd name="connsiteY1" fmla="*/ 384000 h 840000"/>
                <a:gd name="connsiteX2" fmla="*/ 96000 w 576000"/>
                <a:gd name="connsiteY2" fmla="*/ 384000 h 840000"/>
                <a:gd name="connsiteX3" fmla="*/ 72000 w 576000"/>
                <a:gd name="connsiteY3" fmla="*/ 360000 h 840000"/>
                <a:gd name="connsiteX4" fmla="*/ 72000 w 576000"/>
                <a:gd name="connsiteY4" fmla="*/ 120000 h 840000"/>
                <a:gd name="connsiteX5" fmla="*/ 120000 w 576000"/>
                <a:gd name="connsiteY5" fmla="*/ 72000 h 840000"/>
                <a:gd name="connsiteX6" fmla="*/ 216000 w 576000"/>
                <a:gd name="connsiteY6" fmla="*/ 72000 h 840000"/>
                <a:gd name="connsiteX7" fmla="*/ 240000 w 576000"/>
                <a:gd name="connsiteY7" fmla="*/ 48000 h 840000"/>
                <a:gd name="connsiteX8" fmla="*/ 336000 w 576000"/>
                <a:gd name="connsiteY8" fmla="*/ 48000 h 840000"/>
                <a:gd name="connsiteX9" fmla="*/ 360000 w 576000"/>
                <a:gd name="connsiteY9" fmla="*/ 72000 h 840000"/>
                <a:gd name="connsiteX10" fmla="*/ 456000 w 576000"/>
                <a:gd name="connsiteY10" fmla="*/ 72000 h 840000"/>
                <a:gd name="connsiteX11" fmla="*/ 504000 w 576000"/>
                <a:gd name="connsiteY11" fmla="*/ 120000 h 840000"/>
                <a:gd name="connsiteX12" fmla="*/ 504000 w 576000"/>
                <a:gd name="connsiteY12" fmla="*/ 360000 h 840000"/>
                <a:gd name="connsiteX13" fmla="*/ 468000 w 576000"/>
                <a:gd name="connsiteY13" fmla="*/ 648000 h 840000"/>
                <a:gd name="connsiteX14" fmla="*/ 432000 w 576000"/>
                <a:gd name="connsiteY14" fmla="*/ 612000 h 840000"/>
                <a:gd name="connsiteX15" fmla="*/ 468000 w 576000"/>
                <a:gd name="connsiteY15" fmla="*/ 576000 h 840000"/>
                <a:gd name="connsiteX16" fmla="*/ 504000 w 576000"/>
                <a:gd name="connsiteY16" fmla="*/ 612000 h 840000"/>
                <a:gd name="connsiteX17" fmla="*/ 468000 w 576000"/>
                <a:gd name="connsiteY17" fmla="*/ 648000 h 840000"/>
                <a:gd name="connsiteX18" fmla="*/ 108000 w 576000"/>
                <a:gd name="connsiteY18" fmla="*/ 648000 h 840000"/>
                <a:gd name="connsiteX19" fmla="*/ 72000 w 576000"/>
                <a:gd name="connsiteY19" fmla="*/ 612000 h 840000"/>
                <a:gd name="connsiteX20" fmla="*/ 108000 w 576000"/>
                <a:gd name="connsiteY20" fmla="*/ 576000 h 840000"/>
                <a:gd name="connsiteX21" fmla="*/ 144000 w 576000"/>
                <a:gd name="connsiteY21" fmla="*/ 612000 h 840000"/>
                <a:gd name="connsiteX22" fmla="*/ 108000 w 576000"/>
                <a:gd name="connsiteY22" fmla="*/ 648000 h 840000"/>
                <a:gd name="connsiteX23" fmla="*/ 480000 w 576000"/>
                <a:gd name="connsiteY23" fmla="*/ 0 h 840000"/>
                <a:gd name="connsiteX24" fmla="*/ 312000 w 576000"/>
                <a:gd name="connsiteY24" fmla="*/ 0 h 840000"/>
                <a:gd name="connsiteX25" fmla="*/ 264000 w 576000"/>
                <a:gd name="connsiteY25" fmla="*/ 0 h 840000"/>
                <a:gd name="connsiteX26" fmla="*/ 96000 w 576000"/>
                <a:gd name="connsiteY26" fmla="*/ 0 h 840000"/>
                <a:gd name="connsiteX27" fmla="*/ 0 w 576000"/>
                <a:gd name="connsiteY27" fmla="*/ 96000 h 840000"/>
                <a:gd name="connsiteX28" fmla="*/ 0 w 576000"/>
                <a:gd name="connsiteY28" fmla="*/ 648000 h 840000"/>
                <a:gd name="connsiteX29" fmla="*/ 72000 w 576000"/>
                <a:gd name="connsiteY29" fmla="*/ 720000 h 840000"/>
                <a:gd name="connsiteX30" fmla="*/ 82800 w 576000"/>
                <a:gd name="connsiteY30" fmla="*/ 720000 h 840000"/>
                <a:gd name="connsiteX31" fmla="*/ 28800 w 576000"/>
                <a:gd name="connsiteY31" fmla="*/ 840000 h 840000"/>
                <a:gd name="connsiteX32" fmla="*/ 81600 w 576000"/>
                <a:gd name="connsiteY32" fmla="*/ 840000 h 840000"/>
                <a:gd name="connsiteX33" fmla="*/ 135600 w 576000"/>
                <a:gd name="connsiteY33" fmla="*/ 720000 h 840000"/>
                <a:gd name="connsiteX34" fmla="*/ 440400 w 576000"/>
                <a:gd name="connsiteY34" fmla="*/ 720000 h 840000"/>
                <a:gd name="connsiteX35" fmla="*/ 494400 w 576000"/>
                <a:gd name="connsiteY35" fmla="*/ 840000 h 840000"/>
                <a:gd name="connsiteX36" fmla="*/ 547200 w 576000"/>
                <a:gd name="connsiteY36" fmla="*/ 840000 h 840000"/>
                <a:gd name="connsiteX37" fmla="*/ 493200 w 576000"/>
                <a:gd name="connsiteY37" fmla="*/ 720000 h 840000"/>
                <a:gd name="connsiteX38" fmla="*/ 504000 w 576000"/>
                <a:gd name="connsiteY38" fmla="*/ 720000 h 840000"/>
                <a:gd name="connsiteX39" fmla="*/ 576000 w 576000"/>
                <a:gd name="connsiteY39" fmla="*/ 648000 h 840000"/>
                <a:gd name="connsiteX40" fmla="*/ 576000 w 576000"/>
                <a:gd name="connsiteY40" fmla="*/ 96000 h 840000"/>
                <a:gd name="connsiteX41" fmla="*/ 480000 w 576000"/>
                <a:gd name="connsiteY41" fmla="*/ 0 h 8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6000" h="840000">
                  <a:moveTo>
                    <a:pt x="504000" y="360000"/>
                  </a:moveTo>
                  <a:cubicBezTo>
                    <a:pt x="504000" y="373200"/>
                    <a:pt x="493200" y="384000"/>
                    <a:pt x="480000" y="384000"/>
                  </a:cubicBezTo>
                  <a:lnTo>
                    <a:pt x="96000" y="384000"/>
                  </a:lnTo>
                  <a:cubicBezTo>
                    <a:pt x="82800" y="384000"/>
                    <a:pt x="72000" y="373200"/>
                    <a:pt x="72000" y="360000"/>
                  </a:cubicBezTo>
                  <a:lnTo>
                    <a:pt x="72000" y="120000"/>
                  </a:lnTo>
                  <a:cubicBezTo>
                    <a:pt x="72000" y="93600"/>
                    <a:pt x="93600" y="72000"/>
                    <a:pt x="120000" y="72000"/>
                  </a:cubicBezTo>
                  <a:lnTo>
                    <a:pt x="216000" y="72000"/>
                  </a:lnTo>
                  <a:cubicBezTo>
                    <a:pt x="216000" y="58800"/>
                    <a:pt x="226800" y="48000"/>
                    <a:pt x="240000" y="48000"/>
                  </a:cubicBezTo>
                  <a:lnTo>
                    <a:pt x="336000" y="48000"/>
                  </a:lnTo>
                  <a:cubicBezTo>
                    <a:pt x="349200" y="48000"/>
                    <a:pt x="360000" y="58800"/>
                    <a:pt x="360000" y="72000"/>
                  </a:cubicBezTo>
                  <a:lnTo>
                    <a:pt x="456000" y="72000"/>
                  </a:lnTo>
                  <a:cubicBezTo>
                    <a:pt x="482400" y="72000"/>
                    <a:pt x="504000" y="93600"/>
                    <a:pt x="504000" y="120000"/>
                  </a:cubicBezTo>
                  <a:lnTo>
                    <a:pt x="504000" y="360000"/>
                  </a:lnTo>
                  <a:close/>
                  <a:moveTo>
                    <a:pt x="468000" y="648000"/>
                  </a:moveTo>
                  <a:cubicBezTo>
                    <a:pt x="447600" y="648000"/>
                    <a:pt x="432000" y="632400"/>
                    <a:pt x="432000" y="612000"/>
                  </a:cubicBezTo>
                  <a:cubicBezTo>
                    <a:pt x="432000" y="591600"/>
                    <a:pt x="447600" y="576000"/>
                    <a:pt x="468000" y="576000"/>
                  </a:cubicBezTo>
                  <a:cubicBezTo>
                    <a:pt x="488400" y="576000"/>
                    <a:pt x="504000" y="591600"/>
                    <a:pt x="504000" y="612000"/>
                  </a:cubicBezTo>
                  <a:cubicBezTo>
                    <a:pt x="504000" y="632400"/>
                    <a:pt x="488400" y="648000"/>
                    <a:pt x="468000" y="648000"/>
                  </a:cubicBezTo>
                  <a:close/>
                  <a:moveTo>
                    <a:pt x="108000" y="648000"/>
                  </a:moveTo>
                  <a:cubicBezTo>
                    <a:pt x="87600" y="648000"/>
                    <a:pt x="72000" y="632400"/>
                    <a:pt x="72000" y="612000"/>
                  </a:cubicBezTo>
                  <a:cubicBezTo>
                    <a:pt x="72000" y="591600"/>
                    <a:pt x="87600" y="576000"/>
                    <a:pt x="108000" y="576000"/>
                  </a:cubicBezTo>
                  <a:cubicBezTo>
                    <a:pt x="128400" y="576000"/>
                    <a:pt x="144000" y="591600"/>
                    <a:pt x="144000" y="612000"/>
                  </a:cubicBezTo>
                  <a:cubicBezTo>
                    <a:pt x="144000" y="632400"/>
                    <a:pt x="128400" y="648000"/>
                    <a:pt x="108000" y="648000"/>
                  </a:cubicBezTo>
                  <a:close/>
                  <a:moveTo>
                    <a:pt x="480000" y="0"/>
                  </a:moveTo>
                  <a:lnTo>
                    <a:pt x="312000" y="0"/>
                  </a:lnTo>
                  <a:lnTo>
                    <a:pt x="264000" y="0"/>
                  </a:lnTo>
                  <a:lnTo>
                    <a:pt x="96000" y="0"/>
                  </a:lnTo>
                  <a:cubicBezTo>
                    <a:pt x="43200" y="0"/>
                    <a:pt x="0" y="43200"/>
                    <a:pt x="0" y="96000"/>
                  </a:cubicBezTo>
                  <a:lnTo>
                    <a:pt x="0" y="648000"/>
                  </a:lnTo>
                  <a:cubicBezTo>
                    <a:pt x="0" y="687600"/>
                    <a:pt x="32400" y="720000"/>
                    <a:pt x="72000" y="720000"/>
                  </a:cubicBezTo>
                  <a:lnTo>
                    <a:pt x="82800" y="720000"/>
                  </a:lnTo>
                  <a:lnTo>
                    <a:pt x="28800" y="840000"/>
                  </a:lnTo>
                  <a:lnTo>
                    <a:pt x="81600" y="840000"/>
                  </a:lnTo>
                  <a:lnTo>
                    <a:pt x="135600" y="720000"/>
                  </a:lnTo>
                  <a:lnTo>
                    <a:pt x="440400" y="720000"/>
                  </a:lnTo>
                  <a:lnTo>
                    <a:pt x="494400" y="840000"/>
                  </a:lnTo>
                  <a:lnTo>
                    <a:pt x="547200" y="840000"/>
                  </a:lnTo>
                  <a:lnTo>
                    <a:pt x="493200" y="720000"/>
                  </a:lnTo>
                  <a:lnTo>
                    <a:pt x="504000" y="720000"/>
                  </a:lnTo>
                  <a:cubicBezTo>
                    <a:pt x="543600" y="720000"/>
                    <a:pt x="576000" y="687600"/>
                    <a:pt x="576000" y="648000"/>
                  </a:cubicBezTo>
                  <a:lnTo>
                    <a:pt x="576000" y="96000"/>
                  </a:lnTo>
                  <a:cubicBezTo>
                    <a:pt x="576000" y="43200"/>
                    <a:pt x="532800" y="0"/>
                    <a:pt x="480000" y="0"/>
                  </a:cubicBezTo>
                  <a:close/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0A84DC-A31E-5540-63EA-417925C801E1}"/>
              </a:ext>
            </a:extLst>
          </p:cNvPr>
          <p:cNvGrpSpPr/>
          <p:nvPr/>
        </p:nvGrpSpPr>
        <p:grpSpPr>
          <a:xfrm>
            <a:off x="2793000" y="3429000"/>
            <a:ext cx="1440000" cy="1440000"/>
            <a:chOff x="2793000" y="1989000"/>
            <a:chExt cx="144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D22C30-D97F-D249-09E2-494CB498176B}"/>
                </a:ext>
              </a:extLst>
            </p:cNvPr>
            <p:cNvSpPr/>
            <p:nvPr/>
          </p:nvSpPr>
          <p:spPr>
            <a:xfrm>
              <a:off x="279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Metro Station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D24F711-802D-151B-408A-A240F4BCD05E}"/>
                </a:ext>
              </a:extLst>
            </p:cNvPr>
            <p:cNvGrpSpPr/>
            <p:nvPr/>
          </p:nvGrpSpPr>
          <p:grpSpPr>
            <a:xfrm>
              <a:off x="3117000" y="2133000"/>
              <a:ext cx="792000" cy="864000"/>
              <a:chOff x="3117000" y="2133000"/>
              <a:chExt cx="792000" cy="864000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DEF34D1-81E9-9F76-3313-331F63FDB026}"/>
                  </a:ext>
                </a:extLst>
              </p:cNvPr>
              <p:cNvSpPr/>
              <p:nvPr/>
            </p:nvSpPr>
            <p:spPr>
              <a:xfrm>
                <a:off x="3117000" y="2133000"/>
                <a:ext cx="792000" cy="864000"/>
              </a:xfrm>
              <a:custGeom>
                <a:avLst/>
                <a:gdLst>
                  <a:gd name="connsiteX0" fmla="*/ 319316 w 936000"/>
                  <a:gd name="connsiteY0" fmla="*/ 0 h 1021424"/>
                  <a:gd name="connsiteX1" fmla="*/ 468000 w 936000"/>
                  <a:gd name="connsiteY1" fmla="*/ 0 h 1021424"/>
                  <a:gd name="connsiteX2" fmla="*/ 616684 w 936000"/>
                  <a:gd name="connsiteY2" fmla="*/ 0 h 1021424"/>
                  <a:gd name="connsiteX3" fmla="*/ 936000 w 936000"/>
                  <a:gd name="connsiteY3" fmla="*/ 319316 h 1021424"/>
                  <a:gd name="connsiteX4" fmla="*/ 936000 w 936000"/>
                  <a:gd name="connsiteY4" fmla="*/ 435975 h 1021424"/>
                  <a:gd name="connsiteX5" fmla="*/ 936000 w 936000"/>
                  <a:gd name="connsiteY5" fmla="*/ 702108 h 1021424"/>
                  <a:gd name="connsiteX6" fmla="*/ 936000 w 936000"/>
                  <a:gd name="connsiteY6" fmla="*/ 980943 h 1021424"/>
                  <a:gd name="connsiteX7" fmla="*/ 769325 w 936000"/>
                  <a:gd name="connsiteY7" fmla="*/ 980943 h 1021424"/>
                  <a:gd name="connsiteX8" fmla="*/ 740976 w 936000"/>
                  <a:gd name="connsiteY8" fmla="*/ 996331 h 1021424"/>
                  <a:gd name="connsiteX9" fmla="*/ 616684 w 936000"/>
                  <a:gd name="connsiteY9" fmla="*/ 1021424 h 1021424"/>
                  <a:gd name="connsiteX10" fmla="*/ 319316 w 936000"/>
                  <a:gd name="connsiteY10" fmla="*/ 1021424 h 1021424"/>
                  <a:gd name="connsiteX11" fmla="*/ 195024 w 936000"/>
                  <a:gd name="connsiteY11" fmla="*/ 996331 h 1021424"/>
                  <a:gd name="connsiteX12" fmla="*/ 166675 w 936000"/>
                  <a:gd name="connsiteY12" fmla="*/ 980943 h 1021424"/>
                  <a:gd name="connsiteX13" fmla="*/ 0 w 936000"/>
                  <a:gd name="connsiteY13" fmla="*/ 980943 h 1021424"/>
                  <a:gd name="connsiteX14" fmla="*/ 0 w 936000"/>
                  <a:gd name="connsiteY14" fmla="*/ 702108 h 1021424"/>
                  <a:gd name="connsiteX15" fmla="*/ 0 w 936000"/>
                  <a:gd name="connsiteY15" fmla="*/ 435975 h 1021424"/>
                  <a:gd name="connsiteX16" fmla="*/ 0 w 936000"/>
                  <a:gd name="connsiteY16" fmla="*/ 319316 h 1021424"/>
                  <a:gd name="connsiteX17" fmla="*/ 319316 w 936000"/>
                  <a:gd name="connsiteY17" fmla="*/ 0 h 1021424"/>
                  <a:gd name="connsiteX0" fmla="*/ 319316 w 936000"/>
                  <a:gd name="connsiteY0" fmla="*/ 0 h 1021424"/>
                  <a:gd name="connsiteX1" fmla="*/ 468000 w 936000"/>
                  <a:gd name="connsiteY1" fmla="*/ 0 h 1021424"/>
                  <a:gd name="connsiteX2" fmla="*/ 616684 w 936000"/>
                  <a:gd name="connsiteY2" fmla="*/ 0 h 1021424"/>
                  <a:gd name="connsiteX3" fmla="*/ 936000 w 936000"/>
                  <a:gd name="connsiteY3" fmla="*/ 319316 h 1021424"/>
                  <a:gd name="connsiteX4" fmla="*/ 936000 w 936000"/>
                  <a:gd name="connsiteY4" fmla="*/ 435975 h 1021424"/>
                  <a:gd name="connsiteX5" fmla="*/ 936000 w 936000"/>
                  <a:gd name="connsiteY5" fmla="*/ 702108 h 1021424"/>
                  <a:gd name="connsiteX6" fmla="*/ 936000 w 936000"/>
                  <a:gd name="connsiteY6" fmla="*/ 980943 h 1021424"/>
                  <a:gd name="connsiteX7" fmla="*/ 769325 w 936000"/>
                  <a:gd name="connsiteY7" fmla="*/ 980943 h 1021424"/>
                  <a:gd name="connsiteX8" fmla="*/ 740976 w 936000"/>
                  <a:gd name="connsiteY8" fmla="*/ 996331 h 1021424"/>
                  <a:gd name="connsiteX9" fmla="*/ 616684 w 936000"/>
                  <a:gd name="connsiteY9" fmla="*/ 1021424 h 1021424"/>
                  <a:gd name="connsiteX10" fmla="*/ 319316 w 936000"/>
                  <a:gd name="connsiteY10" fmla="*/ 1021424 h 1021424"/>
                  <a:gd name="connsiteX11" fmla="*/ 195024 w 936000"/>
                  <a:gd name="connsiteY11" fmla="*/ 996331 h 1021424"/>
                  <a:gd name="connsiteX12" fmla="*/ 0 w 936000"/>
                  <a:gd name="connsiteY12" fmla="*/ 980943 h 1021424"/>
                  <a:gd name="connsiteX13" fmla="*/ 0 w 936000"/>
                  <a:gd name="connsiteY13" fmla="*/ 702108 h 1021424"/>
                  <a:gd name="connsiteX14" fmla="*/ 0 w 936000"/>
                  <a:gd name="connsiteY14" fmla="*/ 435975 h 1021424"/>
                  <a:gd name="connsiteX15" fmla="*/ 0 w 936000"/>
                  <a:gd name="connsiteY15" fmla="*/ 319316 h 1021424"/>
                  <a:gd name="connsiteX16" fmla="*/ 319316 w 936000"/>
                  <a:gd name="connsiteY16" fmla="*/ 0 h 1021424"/>
                  <a:gd name="connsiteX0" fmla="*/ 195024 w 936000"/>
                  <a:gd name="connsiteY0" fmla="*/ 996331 h 1087771"/>
                  <a:gd name="connsiteX1" fmla="*/ 0 w 936000"/>
                  <a:gd name="connsiteY1" fmla="*/ 980943 h 1087771"/>
                  <a:gd name="connsiteX2" fmla="*/ 0 w 936000"/>
                  <a:gd name="connsiteY2" fmla="*/ 702108 h 1087771"/>
                  <a:gd name="connsiteX3" fmla="*/ 0 w 936000"/>
                  <a:gd name="connsiteY3" fmla="*/ 435975 h 1087771"/>
                  <a:gd name="connsiteX4" fmla="*/ 0 w 936000"/>
                  <a:gd name="connsiteY4" fmla="*/ 319316 h 1087771"/>
                  <a:gd name="connsiteX5" fmla="*/ 319316 w 936000"/>
                  <a:gd name="connsiteY5" fmla="*/ 0 h 1087771"/>
                  <a:gd name="connsiteX6" fmla="*/ 468000 w 936000"/>
                  <a:gd name="connsiteY6" fmla="*/ 0 h 1087771"/>
                  <a:gd name="connsiteX7" fmla="*/ 616684 w 936000"/>
                  <a:gd name="connsiteY7" fmla="*/ 0 h 1087771"/>
                  <a:gd name="connsiteX8" fmla="*/ 936000 w 936000"/>
                  <a:gd name="connsiteY8" fmla="*/ 319316 h 1087771"/>
                  <a:gd name="connsiteX9" fmla="*/ 936000 w 936000"/>
                  <a:gd name="connsiteY9" fmla="*/ 435975 h 1087771"/>
                  <a:gd name="connsiteX10" fmla="*/ 936000 w 936000"/>
                  <a:gd name="connsiteY10" fmla="*/ 702108 h 1087771"/>
                  <a:gd name="connsiteX11" fmla="*/ 936000 w 936000"/>
                  <a:gd name="connsiteY11" fmla="*/ 980943 h 1087771"/>
                  <a:gd name="connsiteX12" fmla="*/ 769325 w 936000"/>
                  <a:gd name="connsiteY12" fmla="*/ 980943 h 1087771"/>
                  <a:gd name="connsiteX13" fmla="*/ 740976 w 936000"/>
                  <a:gd name="connsiteY13" fmla="*/ 996331 h 1087771"/>
                  <a:gd name="connsiteX14" fmla="*/ 616684 w 936000"/>
                  <a:gd name="connsiteY14" fmla="*/ 1021424 h 1087771"/>
                  <a:gd name="connsiteX15" fmla="*/ 319316 w 936000"/>
                  <a:gd name="connsiteY15" fmla="*/ 1021424 h 1087771"/>
                  <a:gd name="connsiteX16" fmla="*/ 286464 w 936000"/>
                  <a:gd name="connsiteY16" fmla="*/ 1087771 h 1087771"/>
                  <a:gd name="connsiteX0" fmla="*/ 0 w 936000"/>
                  <a:gd name="connsiteY0" fmla="*/ 980943 h 1087771"/>
                  <a:gd name="connsiteX1" fmla="*/ 0 w 936000"/>
                  <a:gd name="connsiteY1" fmla="*/ 702108 h 1087771"/>
                  <a:gd name="connsiteX2" fmla="*/ 0 w 936000"/>
                  <a:gd name="connsiteY2" fmla="*/ 435975 h 1087771"/>
                  <a:gd name="connsiteX3" fmla="*/ 0 w 936000"/>
                  <a:gd name="connsiteY3" fmla="*/ 319316 h 1087771"/>
                  <a:gd name="connsiteX4" fmla="*/ 319316 w 936000"/>
                  <a:gd name="connsiteY4" fmla="*/ 0 h 1087771"/>
                  <a:gd name="connsiteX5" fmla="*/ 468000 w 936000"/>
                  <a:gd name="connsiteY5" fmla="*/ 0 h 1087771"/>
                  <a:gd name="connsiteX6" fmla="*/ 616684 w 936000"/>
                  <a:gd name="connsiteY6" fmla="*/ 0 h 1087771"/>
                  <a:gd name="connsiteX7" fmla="*/ 936000 w 936000"/>
                  <a:gd name="connsiteY7" fmla="*/ 319316 h 1087771"/>
                  <a:gd name="connsiteX8" fmla="*/ 936000 w 936000"/>
                  <a:gd name="connsiteY8" fmla="*/ 435975 h 1087771"/>
                  <a:gd name="connsiteX9" fmla="*/ 936000 w 936000"/>
                  <a:gd name="connsiteY9" fmla="*/ 702108 h 1087771"/>
                  <a:gd name="connsiteX10" fmla="*/ 936000 w 936000"/>
                  <a:gd name="connsiteY10" fmla="*/ 980943 h 1087771"/>
                  <a:gd name="connsiteX11" fmla="*/ 769325 w 936000"/>
                  <a:gd name="connsiteY11" fmla="*/ 980943 h 1087771"/>
                  <a:gd name="connsiteX12" fmla="*/ 740976 w 936000"/>
                  <a:gd name="connsiteY12" fmla="*/ 996331 h 1087771"/>
                  <a:gd name="connsiteX13" fmla="*/ 616684 w 936000"/>
                  <a:gd name="connsiteY13" fmla="*/ 1021424 h 1087771"/>
                  <a:gd name="connsiteX14" fmla="*/ 319316 w 936000"/>
                  <a:gd name="connsiteY14" fmla="*/ 1021424 h 1087771"/>
                  <a:gd name="connsiteX15" fmla="*/ 286464 w 936000"/>
                  <a:gd name="connsiteY15" fmla="*/ 1087771 h 1087771"/>
                  <a:gd name="connsiteX0" fmla="*/ 0 w 936000"/>
                  <a:gd name="connsiteY0" fmla="*/ 980943 h 1087771"/>
                  <a:gd name="connsiteX1" fmla="*/ 0 w 936000"/>
                  <a:gd name="connsiteY1" fmla="*/ 702108 h 1087771"/>
                  <a:gd name="connsiteX2" fmla="*/ 0 w 936000"/>
                  <a:gd name="connsiteY2" fmla="*/ 435975 h 1087771"/>
                  <a:gd name="connsiteX3" fmla="*/ 0 w 936000"/>
                  <a:gd name="connsiteY3" fmla="*/ 319316 h 1087771"/>
                  <a:gd name="connsiteX4" fmla="*/ 319316 w 936000"/>
                  <a:gd name="connsiteY4" fmla="*/ 0 h 1087771"/>
                  <a:gd name="connsiteX5" fmla="*/ 468000 w 936000"/>
                  <a:gd name="connsiteY5" fmla="*/ 0 h 1087771"/>
                  <a:gd name="connsiteX6" fmla="*/ 616684 w 936000"/>
                  <a:gd name="connsiteY6" fmla="*/ 0 h 1087771"/>
                  <a:gd name="connsiteX7" fmla="*/ 936000 w 936000"/>
                  <a:gd name="connsiteY7" fmla="*/ 319316 h 1087771"/>
                  <a:gd name="connsiteX8" fmla="*/ 936000 w 936000"/>
                  <a:gd name="connsiteY8" fmla="*/ 435975 h 1087771"/>
                  <a:gd name="connsiteX9" fmla="*/ 936000 w 936000"/>
                  <a:gd name="connsiteY9" fmla="*/ 702108 h 1087771"/>
                  <a:gd name="connsiteX10" fmla="*/ 936000 w 936000"/>
                  <a:gd name="connsiteY10" fmla="*/ 980943 h 1087771"/>
                  <a:gd name="connsiteX11" fmla="*/ 769325 w 936000"/>
                  <a:gd name="connsiteY11" fmla="*/ 980943 h 1087771"/>
                  <a:gd name="connsiteX12" fmla="*/ 740976 w 936000"/>
                  <a:gd name="connsiteY12" fmla="*/ 996331 h 1087771"/>
                  <a:gd name="connsiteX13" fmla="*/ 616684 w 936000"/>
                  <a:gd name="connsiteY13" fmla="*/ 1021424 h 1087771"/>
                  <a:gd name="connsiteX14" fmla="*/ 286464 w 936000"/>
                  <a:gd name="connsiteY14" fmla="*/ 1087771 h 1087771"/>
                  <a:gd name="connsiteX0" fmla="*/ 0 w 936000"/>
                  <a:gd name="connsiteY0" fmla="*/ 980943 h 1021424"/>
                  <a:gd name="connsiteX1" fmla="*/ 0 w 936000"/>
                  <a:gd name="connsiteY1" fmla="*/ 702108 h 1021424"/>
                  <a:gd name="connsiteX2" fmla="*/ 0 w 936000"/>
                  <a:gd name="connsiteY2" fmla="*/ 435975 h 1021424"/>
                  <a:gd name="connsiteX3" fmla="*/ 0 w 936000"/>
                  <a:gd name="connsiteY3" fmla="*/ 319316 h 1021424"/>
                  <a:gd name="connsiteX4" fmla="*/ 319316 w 936000"/>
                  <a:gd name="connsiteY4" fmla="*/ 0 h 1021424"/>
                  <a:gd name="connsiteX5" fmla="*/ 468000 w 936000"/>
                  <a:gd name="connsiteY5" fmla="*/ 0 h 1021424"/>
                  <a:gd name="connsiteX6" fmla="*/ 616684 w 936000"/>
                  <a:gd name="connsiteY6" fmla="*/ 0 h 1021424"/>
                  <a:gd name="connsiteX7" fmla="*/ 936000 w 936000"/>
                  <a:gd name="connsiteY7" fmla="*/ 319316 h 1021424"/>
                  <a:gd name="connsiteX8" fmla="*/ 936000 w 936000"/>
                  <a:gd name="connsiteY8" fmla="*/ 435975 h 1021424"/>
                  <a:gd name="connsiteX9" fmla="*/ 936000 w 936000"/>
                  <a:gd name="connsiteY9" fmla="*/ 702108 h 1021424"/>
                  <a:gd name="connsiteX10" fmla="*/ 936000 w 936000"/>
                  <a:gd name="connsiteY10" fmla="*/ 980943 h 1021424"/>
                  <a:gd name="connsiteX11" fmla="*/ 769325 w 936000"/>
                  <a:gd name="connsiteY11" fmla="*/ 980943 h 1021424"/>
                  <a:gd name="connsiteX12" fmla="*/ 740976 w 936000"/>
                  <a:gd name="connsiteY12" fmla="*/ 996331 h 1021424"/>
                  <a:gd name="connsiteX13" fmla="*/ 616684 w 936000"/>
                  <a:gd name="connsiteY13" fmla="*/ 1021424 h 1021424"/>
                  <a:gd name="connsiteX0" fmla="*/ 0 w 936000"/>
                  <a:gd name="connsiteY0" fmla="*/ 980943 h 996331"/>
                  <a:gd name="connsiteX1" fmla="*/ 0 w 936000"/>
                  <a:gd name="connsiteY1" fmla="*/ 702108 h 996331"/>
                  <a:gd name="connsiteX2" fmla="*/ 0 w 936000"/>
                  <a:gd name="connsiteY2" fmla="*/ 435975 h 996331"/>
                  <a:gd name="connsiteX3" fmla="*/ 0 w 936000"/>
                  <a:gd name="connsiteY3" fmla="*/ 319316 h 996331"/>
                  <a:gd name="connsiteX4" fmla="*/ 319316 w 936000"/>
                  <a:gd name="connsiteY4" fmla="*/ 0 h 996331"/>
                  <a:gd name="connsiteX5" fmla="*/ 468000 w 936000"/>
                  <a:gd name="connsiteY5" fmla="*/ 0 h 996331"/>
                  <a:gd name="connsiteX6" fmla="*/ 616684 w 936000"/>
                  <a:gd name="connsiteY6" fmla="*/ 0 h 996331"/>
                  <a:gd name="connsiteX7" fmla="*/ 936000 w 936000"/>
                  <a:gd name="connsiteY7" fmla="*/ 319316 h 996331"/>
                  <a:gd name="connsiteX8" fmla="*/ 936000 w 936000"/>
                  <a:gd name="connsiteY8" fmla="*/ 435975 h 996331"/>
                  <a:gd name="connsiteX9" fmla="*/ 936000 w 936000"/>
                  <a:gd name="connsiteY9" fmla="*/ 702108 h 996331"/>
                  <a:gd name="connsiteX10" fmla="*/ 936000 w 936000"/>
                  <a:gd name="connsiteY10" fmla="*/ 980943 h 996331"/>
                  <a:gd name="connsiteX11" fmla="*/ 769325 w 936000"/>
                  <a:gd name="connsiteY11" fmla="*/ 980943 h 996331"/>
                  <a:gd name="connsiteX12" fmla="*/ 740976 w 936000"/>
                  <a:gd name="connsiteY12" fmla="*/ 996331 h 996331"/>
                  <a:gd name="connsiteX0" fmla="*/ 0 w 936000"/>
                  <a:gd name="connsiteY0" fmla="*/ 980943 h 980943"/>
                  <a:gd name="connsiteX1" fmla="*/ 0 w 936000"/>
                  <a:gd name="connsiteY1" fmla="*/ 702108 h 980943"/>
                  <a:gd name="connsiteX2" fmla="*/ 0 w 936000"/>
                  <a:gd name="connsiteY2" fmla="*/ 435975 h 980943"/>
                  <a:gd name="connsiteX3" fmla="*/ 0 w 936000"/>
                  <a:gd name="connsiteY3" fmla="*/ 319316 h 980943"/>
                  <a:gd name="connsiteX4" fmla="*/ 319316 w 936000"/>
                  <a:gd name="connsiteY4" fmla="*/ 0 h 980943"/>
                  <a:gd name="connsiteX5" fmla="*/ 468000 w 936000"/>
                  <a:gd name="connsiteY5" fmla="*/ 0 h 980943"/>
                  <a:gd name="connsiteX6" fmla="*/ 616684 w 936000"/>
                  <a:gd name="connsiteY6" fmla="*/ 0 h 980943"/>
                  <a:gd name="connsiteX7" fmla="*/ 936000 w 936000"/>
                  <a:gd name="connsiteY7" fmla="*/ 319316 h 980943"/>
                  <a:gd name="connsiteX8" fmla="*/ 936000 w 936000"/>
                  <a:gd name="connsiteY8" fmla="*/ 435975 h 980943"/>
                  <a:gd name="connsiteX9" fmla="*/ 936000 w 936000"/>
                  <a:gd name="connsiteY9" fmla="*/ 702108 h 980943"/>
                  <a:gd name="connsiteX10" fmla="*/ 936000 w 936000"/>
                  <a:gd name="connsiteY10" fmla="*/ 980943 h 980943"/>
                  <a:gd name="connsiteX11" fmla="*/ 769325 w 936000"/>
                  <a:gd name="connsiteY11" fmla="*/ 980943 h 980943"/>
                  <a:gd name="connsiteX0" fmla="*/ 0 w 936000"/>
                  <a:gd name="connsiteY0" fmla="*/ 980943 h 980943"/>
                  <a:gd name="connsiteX1" fmla="*/ 0 w 936000"/>
                  <a:gd name="connsiteY1" fmla="*/ 702108 h 980943"/>
                  <a:gd name="connsiteX2" fmla="*/ 0 w 936000"/>
                  <a:gd name="connsiteY2" fmla="*/ 435975 h 980943"/>
                  <a:gd name="connsiteX3" fmla="*/ 0 w 936000"/>
                  <a:gd name="connsiteY3" fmla="*/ 319316 h 980943"/>
                  <a:gd name="connsiteX4" fmla="*/ 319316 w 936000"/>
                  <a:gd name="connsiteY4" fmla="*/ 0 h 980943"/>
                  <a:gd name="connsiteX5" fmla="*/ 468000 w 936000"/>
                  <a:gd name="connsiteY5" fmla="*/ 0 h 980943"/>
                  <a:gd name="connsiteX6" fmla="*/ 616684 w 936000"/>
                  <a:gd name="connsiteY6" fmla="*/ 0 h 980943"/>
                  <a:gd name="connsiteX7" fmla="*/ 936000 w 936000"/>
                  <a:gd name="connsiteY7" fmla="*/ 319316 h 980943"/>
                  <a:gd name="connsiteX8" fmla="*/ 936000 w 936000"/>
                  <a:gd name="connsiteY8" fmla="*/ 435975 h 980943"/>
                  <a:gd name="connsiteX9" fmla="*/ 936000 w 936000"/>
                  <a:gd name="connsiteY9" fmla="*/ 702108 h 980943"/>
                  <a:gd name="connsiteX10" fmla="*/ 936000 w 936000"/>
                  <a:gd name="connsiteY10" fmla="*/ 980943 h 98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6000" h="980943">
                    <a:moveTo>
                      <a:pt x="0" y="980943"/>
                    </a:moveTo>
                    <a:lnTo>
                      <a:pt x="0" y="702108"/>
                    </a:lnTo>
                    <a:lnTo>
                      <a:pt x="0" y="435975"/>
                    </a:lnTo>
                    <a:lnTo>
                      <a:pt x="0" y="319316"/>
                    </a:lnTo>
                    <a:cubicBezTo>
                      <a:pt x="0" y="142963"/>
                      <a:pt x="142963" y="0"/>
                      <a:pt x="319316" y="0"/>
                    </a:cubicBezTo>
                    <a:lnTo>
                      <a:pt x="468000" y="0"/>
                    </a:lnTo>
                    <a:lnTo>
                      <a:pt x="616684" y="0"/>
                    </a:lnTo>
                    <a:cubicBezTo>
                      <a:pt x="793037" y="0"/>
                      <a:pt x="936000" y="142963"/>
                      <a:pt x="936000" y="319316"/>
                    </a:cubicBezTo>
                    <a:lnTo>
                      <a:pt x="936000" y="435975"/>
                    </a:lnTo>
                    <a:lnTo>
                      <a:pt x="936000" y="702108"/>
                    </a:lnTo>
                    <a:lnTo>
                      <a:pt x="936000" y="980943"/>
                    </a:ln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 dirty="0"/>
              </a:p>
            </p:txBody>
          </p:sp>
          <p:sp>
            <p:nvSpPr>
              <p:cNvPr id="101" name="Graphic 96" descr="Streetcar with solid fill">
                <a:extLst>
                  <a:ext uri="{FF2B5EF4-FFF2-40B4-BE49-F238E27FC236}">
                    <a16:creationId xmlns:a16="http://schemas.microsoft.com/office/drawing/2014/main" id="{3B2DCEA6-73CC-51EB-8302-A252848B33E4}"/>
                  </a:ext>
                </a:extLst>
              </p:cNvPr>
              <p:cNvSpPr/>
              <p:nvPr/>
            </p:nvSpPr>
            <p:spPr>
              <a:xfrm>
                <a:off x="3261000" y="2205000"/>
                <a:ext cx="504000" cy="792000"/>
              </a:xfrm>
              <a:custGeom>
                <a:avLst/>
                <a:gdLst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432000 w 576000"/>
                  <a:gd name="connsiteY26" fmla="*/ 48000 h 960000"/>
                  <a:gd name="connsiteX27" fmla="*/ 432000 w 576000"/>
                  <a:gd name="connsiteY27" fmla="*/ 0 h 960000"/>
                  <a:gd name="connsiteX28" fmla="*/ 144000 w 576000"/>
                  <a:gd name="connsiteY28" fmla="*/ 0 h 960000"/>
                  <a:gd name="connsiteX29" fmla="*/ 144000 w 576000"/>
                  <a:gd name="connsiteY29" fmla="*/ 48000 h 960000"/>
                  <a:gd name="connsiteX30" fmla="*/ 264000 w 576000"/>
                  <a:gd name="connsiteY30" fmla="*/ 48000 h 960000"/>
                  <a:gd name="connsiteX31" fmla="*/ 264000 w 576000"/>
                  <a:gd name="connsiteY31" fmla="*/ 120000 h 960000"/>
                  <a:gd name="connsiteX32" fmla="*/ 96000 w 576000"/>
                  <a:gd name="connsiteY32" fmla="*/ 120000 h 960000"/>
                  <a:gd name="connsiteX33" fmla="*/ 0 w 576000"/>
                  <a:gd name="connsiteY33" fmla="*/ 216000 h 960000"/>
                  <a:gd name="connsiteX34" fmla="*/ 0 w 576000"/>
                  <a:gd name="connsiteY34" fmla="*/ 768000 h 960000"/>
                  <a:gd name="connsiteX35" fmla="*/ 72000 w 576000"/>
                  <a:gd name="connsiteY35" fmla="*/ 840000 h 960000"/>
                  <a:gd name="connsiteX36" fmla="*/ 82800 w 576000"/>
                  <a:gd name="connsiteY36" fmla="*/ 840000 h 960000"/>
                  <a:gd name="connsiteX37" fmla="*/ 28800 w 576000"/>
                  <a:gd name="connsiteY37" fmla="*/ 960000 h 960000"/>
                  <a:gd name="connsiteX38" fmla="*/ 81600 w 576000"/>
                  <a:gd name="connsiteY38" fmla="*/ 960000 h 960000"/>
                  <a:gd name="connsiteX39" fmla="*/ 135600 w 576000"/>
                  <a:gd name="connsiteY39" fmla="*/ 840000 h 960000"/>
                  <a:gd name="connsiteX40" fmla="*/ 440400 w 576000"/>
                  <a:gd name="connsiteY40" fmla="*/ 840000 h 960000"/>
                  <a:gd name="connsiteX41" fmla="*/ 494400 w 576000"/>
                  <a:gd name="connsiteY41" fmla="*/ 960000 h 960000"/>
                  <a:gd name="connsiteX42" fmla="*/ 547200 w 576000"/>
                  <a:gd name="connsiteY42" fmla="*/ 960000 h 960000"/>
                  <a:gd name="connsiteX43" fmla="*/ 493200 w 576000"/>
                  <a:gd name="connsiteY43" fmla="*/ 840000 h 960000"/>
                  <a:gd name="connsiteX44" fmla="*/ 504000 w 576000"/>
                  <a:gd name="connsiteY44" fmla="*/ 840000 h 960000"/>
                  <a:gd name="connsiteX45" fmla="*/ 576000 w 576000"/>
                  <a:gd name="connsiteY45" fmla="*/ 768000 h 960000"/>
                  <a:gd name="connsiteX46" fmla="*/ 576000 w 576000"/>
                  <a:gd name="connsiteY46" fmla="*/ 216000 h 960000"/>
                  <a:gd name="connsiteX47" fmla="*/ 480000 w 576000"/>
                  <a:gd name="connsiteY47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432000 w 576000"/>
                  <a:gd name="connsiteY26" fmla="*/ 48000 h 960000"/>
                  <a:gd name="connsiteX27" fmla="*/ 144000 w 576000"/>
                  <a:gd name="connsiteY27" fmla="*/ 0 h 960000"/>
                  <a:gd name="connsiteX28" fmla="*/ 144000 w 576000"/>
                  <a:gd name="connsiteY28" fmla="*/ 48000 h 960000"/>
                  <a:gd name="connsiteX29" fmla="*/ 264000 w 576000"/>
                  <a:gd name="connsiteY29" fmla="*/ 48000 h 960000"/>
                  <a:gd name="connsiteX30" fmla="*/ 264000 w 576000"/>
                  <a:gd name="connsiteY30" fmla="*/ 120000 h 960000"/>
                  <a:gd name="connsiteX31" fmla="*/ 96000 w 576000"/>
                  <a:gd name="connsiteY31" fmla="*/ 120000 h 960000"/>
                  <a:gd name="connsiteX32" fmla="*/ 0 w 576000"/>
                  <a:gd name="connsiteY32" fmla="*/ 216000 h 960000"/>
                  <a:gd name="connsiteX33" fmla="*/ 0 w 576000"/>
                  <a:gd name="connsiteY33" fmla="*/ 768000 h 960000"/>
                  <a:gd name="connsiteX34" fmla="*/ 72000 w 576000"/>
                  <a:gd name="connsiteY34" fmla="*/ 840000 h 960000"/>
                  <a:gd name="connsiteX35" fmla="*/ 82800 w 576000"/>
                  <a:gd name="connsiteY35" fmla="*/ 840000 h 960000"/>
                  <a:gd name="connsiteX36" fmla="*/ 28800 w 576000"/>
                  <a:gd name="connsiteY36" fmla="*/ 960000 h 960000"/>
                  <a:gd name="connsiteX37" fmla="*/ 81600 w 576000"/>
                  <a:gd name="connsiteY37" fmla="*/ 960000 h 960000"/>
                  <a:gd name="connsiteX38" fmla="*/ 135600 w 576000"/>
                  <a:gd name="connsiteY38" fmla="*/ 840000 h 960000"/>
                  <a:gd name="connsiteX39" fmla="*/ 440400 w 576000"/>
                  <a:gd name="connsiteY39" fmla="*/ 840000 h 960000"/>
                  <a:gd name="connsiteX40" fmla="*/ 494400 w 576000"/>
                  <a:gd name="connsiteY40" fmla="*/ 960000 h 960000"/>
                  <a:gd name="connsiteX41" fmla="*/ 547200 w 576000"/>
                  <a:gd name="connsiteY41" fmla="*/ 960000 h 960000"/>
                  <a:gd name="connsiteX42" fmla="*/ 493200 w 576000"/>
                  <a:gd name="connsiteY42" fmla="*/ 840000 h 960000"/>
                  <a:gd name="connsiteX43" fmla="*/ 504000 w 576000"/>
                  <a:gd name="connsiteY43" fmla="*/ 840000 h 960000"/>
                  <a:gd name="connsiteX44" fmla="*/ 576000 w 576000"/>
                  <a:gd name="connsiteY44" fmla="*/ 768000 h 960000"/>
                  <a:gd name="connsiteX45" fmla="*/ 576000 w 576000"/>
                  <a:gd name="connsiteY45" fmla="*/ 216000 h 960000"/>
                  <a:gd name="connsiteX46" fmla="*/ 480000 w 576000"/>
                  <a:gd name="connsiteY46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144000 w 576000"/>
                  <a:gd name="connsiteY26" fmla="*/ 0 h 960000"/>
                  <a:gd name="connsiteX27" fmla="*/ 144000 w 576000"/>
                  <a:gd name="connsiteY27" fmla="*/ 48000 h 960000"/>
                  <a:gd name="connsiteX28" fmla="*/ 264000 w 576000"/>
                  <a:gd name="connsiteY28" fmla="*/ 48000 h 960000"/>
                  <a:gd name="connsiteX29" fmla="*/ 264000 w 576000"/>
                  <a:gd name="connsiteY29" fmla="*/ 120000 h 960000"/>
                  <a:gd name="connsiteX30" fmla="*/ 96000 w 576000"/>
                  <a:gd name="connsiteY30" fmla="*/ 120000 h 960000"/>
                  <a:gd name="connsiteX31" fmla="*/ 0 w 576000"/>
                  <a:gd name="connsiteY31" fmla="*/ 216000 h 960000"/>
                  <a:gd name="connsiteX32" fmla="*/ 0 w 576000"/>
                  <a:gd name="connsiteY32" fmla="*/ 768000 h 960000"/>
                  <a:gd name="connsiteX33" fmla="*/ 72000 w 576000"/>
                  <a:gd name="connsiteY33" fmla="*/ 840000 h 960000"/>
                  <a:gd name="connsiteX34" fmla="*/ 82800 w 576000"/>
                  <a:gd name="connsiteY34" fmla="*/ 840000 h 960000"/>
                  <a:gd name="connsiteX35" fmla="*/ 28800 w 576000"/>
                  <a:gd name="connsiteY35" fmla="*/ 960000 h 960000"/>
                  <a:gd name="connsiteX36" fmla="*/ 81600 w 576000"/>
                  <a:gd name="connsiteY36" fmla="*/ 960000 h 960000"/>
                  <a:gd name="connsiteX37" fmla="*/ 135600 w 576000"/>
                  <a:gd name="connsiteY37" fmla="*/ 840000 h 960000"/>
                  <a:gd name="connsiteX38" fmla="*/ 440400 w 576000"/>
                  <a:gd name="connsiteY38" fmla="*/ 840000 h 960000"/>
                  <a:gd name="connsiteX39" fmla="*/ 494400 w 576000"/>
                  <a:gd name="connsiteY39" fmla="*/ 960000 h 960000"/>
                  <a:gd name="connsiteX40" fmla="*/ 547200 w 576000"/>
                  <a:gd name="connsiteY40" fmla="*/ 960000 h 960000"/>
                  <a:gd name="connsiteX41" fmla="*/ 493200 w 576000"/>
                  <a:gd name="connsiteY41" fmla="*/ 840000 h 960000"/>
                  <a:gd name="connsiteX42" fmla="*/ 504000 w 576000"/>
                  <a:gd name="connsiteY42" fmla="*/ 840000 h 960000"/>
                  <a:gd name="connsiteX43" fmla="*/ 576000 w 576000"/>
                  <a:gd name="connsiteY43" fmla="*/ 768000 h 960000"/>
                  <a:gd name="connsiteX44" fmla="*/ 576000 w 576000"/>
                  <a:gd name="connsiteY44" fmla="*/ 216000 h 960000"/>
                  <a:gd name="connsiteX45" fmla="*/ 480000 w 576000"/>
                  <a:gd name="connsiteY45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144000 w 576000"/>
                  <a:gd name="connsiteY25" fmla="*/ 0 h 960000"/>
                  <a:gd name="connsiteX26" fmla="*/ 144000 w 576000"/>
                  <a:gd name="connsiteY26" fmla="*/ 48000 h 960000"/>
                  <a:gd name="connsiteX27" fmla="*/ 264000 w 576000"/>
                  <a:gd name="connsiteY27" fmla="*/ 48000 h 960000"/>
                  <a:gd name="connsiteX28" fmla="*/ 264000 w 576000"/>
                  <a:gd name="connsiteY28" fmla="*/ 120000 h 960000"/>
                  <a:gd name="connsiteX29" fmla="*/ 96000 w 576000"/>
                  <a:gd name="connsiteY29" fmla="*/ 120000 h 960000"/>
                  <a:gd name="connsiteX30" fmla="*/ 0 w 576000"/>
                  <a:gd name="connsiteY30" fmla="*/ 216000 h 960000"/>
                  <a:gd name="connsiteX31" fmla="*/ 0 w 576000"/>
                  <a:gd name="connsiteY31" fmla="*/ 768000 h 960000"/>
                  <a:gd name="connsiteX32" fmla="*/ 72000 w 576000"/>
                  <a:gd name="connsiteY32" fmla="*/ 840000 h 960000"/>
                  <a:gd name="connsiteX33" fmla="*/ 82800 w 576000"/>
                  <a:gd name="connsiteY33" fmla="*/ 840000 h 960000"/>
                  <a:gd name="connsiteX34" fmla="*/ 28800 w 576000"/>
                  <a:gd name="connsiteY34" fmla="*/ 960000 h 960000"/>
                  <a:gd name="connsiteX35" fmla="*/ 81600 w 576000"/>
                  <a:gd name="connsiteY35" fmla="*/ 960000 h 960000"/>
                  <a:gd name="connsiteX36" fmla="*/ 135600 w 576000"/>
                  <a:gd name="connsiteY36" fmla="*/ 840000 h 960000"/>
                  <a:gd name="connsiteX37" fmla="*/ 440400 w 576000"/>
                  <a:gd name="connsiteY37" fmla="*/ 840000 h 960000"/>
                  <a:gd name="connsiteX38" fmla="*/ 494400 w 576000"/>
                  <a:gd name="connsiteY38" fmla="*/ 960000 h 960000"/>
                  <a:gd name="connsiteX39" fmla="*/ 547200 w 576000"/>
                  <a:gd name="connsiteY39" fmla="*/ 960000 h 960000"/>
                  <a:gd name="connsiteX40" fmla="*/ 493200 w 576000"/>
                  <a:gd name="connsiteY40" fmla="*/ 840000 h 960000"/>
                  <a:gd name="connsiteX41" fmla="*/ 504000 w 576000"/>
                  <a:gd name="connsiteY41" fmla="*/ 840000 h 960000"/>
                  <a:gd name="connsiteX42" fmla="*/ 576000 w 576000"/>
                  <a:gd name="connsiteY42" fmla="*/ 768000 h 960000"/>
                  <a:gd name="connsiteX43" fmla="*/ 576000 w 576000"/>
                  <a:gd name="connsiteY43" fmla="*/ 216000 h 960000"/>
                  <a:gd name="connsiteX44" fmla="*/ 480000 w 576000"/>
                  <a:gd name="connsiteY44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144000 w 576000"/>
                  <a:gd name="connsiteY25" fmla="*/ 0 h 960000"/>
                  <a:gd name="connsiteX26" fmla="*/ 144000 w 576000"/>
                  <a:gd name="connsiteY26" fmla="*/ 48000 h 960000"/>
                  <a:gd name="connsiteX27" fmla="*/ 264000 w 576000"/>
                  <a:gd name="connsiteY27" fmla="*/ 120000 h 960000"/>
                  <a:gd name="connsiteX28" fmla="*/ 96000 w 576000"/>
                  <a:gd name="connsiteY28" fmla="*/ 120000 h 960000"/>
                  <a:gd name="connsiteX29" fmla="*/ 0 w 576000"/>
                  <a:gd name="connsiteY29" fmla="*/ 216000 h 960000"/>
                  <a:gd name="connsiteX30" fmla="*/ 0 w 576000"/>
                  <a:gd name="connsiteY30" fmla="*/ 768000 h 960000"/>
                  <a:gd name="connsiteX31" fmla="*/ 72000 w 576000"/>
                  <a:gd name="connsiteY31" fmla="*/ 840000 h 960000"/>
                  <a:gd name="connsiteX32" fmla="*/ 82800 w 576000"/>
                  <a:gd name="connsiteY32" fmla="*/ 840000 h 960000"/>
                  <a:gd name="connsiteX33" fmla="*/ 28800 w 576000"/>
                  <a:gd name="connsiteY33" fmla="*/ 960000 h 960000"/>
                  <a:gd name="connsiteX34" fmla="*/ 81600 w 576000"/>
                  <a:gd name="connsiteY34" fmla="*/ 960000 h 960000"/>
                  <a:gd name="connsiteX35" fmla="*/ 135600 w 576000"/>
                  <a:gd name="connsiteY35" fmla="*/ 840000 h 960000"/>
                  <a:gd name="connsiteX36" fmla="*/ 440400 w 576000"/>
                  <a:gd name="connsiteY36" fmla="*/ 840000 h 960000"/>
                  <a:gd name="connsiteX37" fmla="*/ 494400 w 576000"/>
                  <a:gd name="connsiteY37" fmla="*/ 960000 h 960000"/>
                  <a:gd name="connsiteX38" fmla="*/ 547200 w 576000"/>
                  <a:gd name="connsiteY38" fmla="*/ 960000 h 960000"/>
                  <a:gd name="connsiteX39" fmla="*/ 493200 w 576000"/>
                  <a:gd name="connsiteY39" fmla="*/ 840000 h 960000"/>
                  <a:gd name="connsiteX40" fmla="*/ 504000 w 576000"/>
                  <a:gd name="connsiteY40" fmla="*/ 840000 h 960000"/>
                  <a:gd name="connsiteX41" fmla="*/ 576000 w 576000"/>
                  <a:gd name="connsiteY41" fmla="*/ 768000 h 960000"/>
                  <a:gd name="connsiteX42" fmla="*/ 576000 w 576000"/>
                  <a:gd name="connsiteY42" fmla="*/ 216000 h 960000"/>
                  <a:gd name="connsiteX43" fmla="*/ 480000 w 576000"/>
                  <a:gd name="connsiteY43" fmla="*/ 120000 h 960000"/>
                  <a:gd name="connsiteX0" fmla="*/ 504000 w 576000"/>
                  <a:gd name="connsiteY0" fmla="*/ 432000 h 912000"/>
                  <a:gd name="connsiteX1" fmla="*/ 480000 w 576000"/>
                  <a:gd name="connsiteY1" fmla="*/ 456000 h 912000"/>
                  <a:gd name="connsiteX2" fmla="*/ 96000 w 576000"/>
                  <a:gd name="connsiteY2" fmla="*/ 456000 h 912000"/>
                  <a:gd name="connsiteX3" fmla="*/ 72000 w 576000"/>
                  <a:gd name="connsiteY3" fmla="*/ 432000 h 912000"/>
                  <a:gd name="connsiteX4" fmla="*/ 72000 w 576000"/>
                  <a:gd name="connsiteY4" fmla="*/ 192000 h 912000"/>
                  <a:gd name="connsiteX5" fmla="*/ 120000 w 576000"/>
                  <a:gd name="connsiteY5" fmla="*/ 144000 h 912000"/>
                  <a:gd name="connsiteX6" fmla="*/ 216000 w 576000"/>
                  <a:gd name="connsiteY6" fmla="*/ 144000 h 912000"/>
                  <a:gd name="connsiteX7" fmla="*/ 240000 w 576000"/>
                  <a:gd name="connsiteY7" fmla="*/ 120000 h 912000"/>
                  <a:gd name="connsiteX8" fmla="*/ 336000 w 576000"/>
                  <a:gd name="connsiteY8" fmla="*/ 120000 h 912000"/>
                  <a:gd name="connsiteX9" fmla="*/ 360000 w 576000"/>
                  <a:gd name="connsiteY9" fmla="*/ 144000 h 912000"/>
                  <a:gd name="connsiteX10" fmla="*/ 456000 w 576000"/>
                  <a:gd name="connsiteY10" fmla="*/ 144000 h 912000"/>
                  <a:gd name="connsiteX11" fmla="*/ 504000 w 576000"/>
                  <a:gd name="connsiteY11" fmla="*/ 192000 h 912000"/>
                  <a:gd name="connsiteX12" fmla="*/ 504000 w 576000"/>
                  <a:gd name="connsiteY12" fmla="*/ 432000 h 912000"/>
                  <a:gd name="connsiteX13" fmla="*/ 468000 w 576000"/>
                  <a:gd name="connsiteY13" fmla="*/ 720000 h 912000"/>
                  <a:gd name="connsiteX14" fmla="*/ 432000 w 576000"/>
                  <a:gd name="connsiteY14" fmla="*/ 684000 h 912000"/>
                  <a:gd name="connsiteX15" fmla="*/ 468000 w 576000"/>
                  <a:gd name="connsiteY15" fmla="*/ 648000 h 912000"/>
                  <a:gd name="connsiteX16" fmla="*/ 504000 w 576000"/>
                  <a:gd name="connsiteY16" fmla="*/ 684000 h 912000"/>
                  <a:gd name="connsiteX17" fmla="*/ 468000 w 576000"/>
                  <a:gd name="connsiteY17" fmla="*/ 720000 h 912000"/>
                  <a:gd name="connsiteX18" fmla="*/ 108000 w 576000"/>
                  <a:gd name="connsiteY18" fmla="*/ 720000 h 912000"/>
                  <a:gd name="connsiteX19" fmla="*/ 72000 w 576000"/>
                  <a:gd name="connsiteY19" fmla="*/ 684000 h 912000"/>
                  <a:gd name="connsiteX20" fmla="*/ 108000 w 576000"/>
                  <a:gd name="connsiteY20" fmla="*/ 648000 h 912000"/>
                  <a:gd name="connsiteX21" fmla="*/ 144000 w 576000"/>
                  <a:gd name="connsiteY21" fmla="*/ 684000 h 912000"/>
                  <a:gd name="connsiteX22" fmla="*/ 108000 w 576000"/>
                  <a:gd name="connsiteY22" fmla="*/ 720000 h 912000"/>
                  <a:gd name="connsiteX23" fmla="*/ 480000 w 576000"/>
                  <a:gd name="connsiteY23" fmla="*/ 72000 h 912000"/>
                  <a:gd name="connsiteX24" fmla="*/ 312000 w 576000"/>
                  <a:gd name="connsiteY24" fmla="*/ 72000 h 912000"/>
                  <a:gd name="connsiteX25" fmla="*/ 144000 w 576000"/>
                  <a:gd name="connsiteY25" fmla="*/ 0 h 912000"/>
                  <a:gd name="connsiteX26" fmla="*/ 264000 w 576000"/>
                  <a:gd name="connsiteY26" fmla="*/ 72000 h 912000"/>
                  <a:gd name="connsiteX27" fmla="*/ 96000 w 576000"/>
                  <a:gd name="connsiteY27" fmla="*/ 72000 h 912000"/>
                  <a:gd name="connsiteX28" fmla="*/ 0 w 576000"/>
                  <a:gd name="connsiteY28" fmla="*/ 168000 h 912000"/>
                  <a:gd name="connsiteX29" fmla="*/ 0 w 576000"/>
                  <a:gd name="connsiteY29" fmla="*/ 720000 h 912000"/>
                  <a:gd name="connsiteX30" fmla="*/ 72000 w 576000"/>
                  <a:gd name="connsiteY30" fmla="*/ 792000 h 912000"/>
                  <a:gd name="connsiteX31" fmla="*/ 82800 w 576000"/>
                  <a:gd name="connsiteY31" fmla="*/ 792000 h 912000"/>
                  <a:gd name="connsiteX32" fmla="*/ 28800 w 576000"/>
                  <a:gd name="connsiteY32" fmla="*/ 912000 h 912000"/>
                  <a:gd name="connsiteX33" fmla="*/ 81600 w 576000"/>
                  <a:gd name="connsiteY33" fmla="*/ 912000 h 912000"/>
                  <a:gd name="connsiteX34" fmla="*/ 135600 w 576000"/>
                  <a:gd name="connsiteY34" fmla="*/ 792000 h 912000"/>
                  <a:gd name="connsiteX35" fmla="*/ 440400 w 576000"/>
                  <a:gd name="connsiteY35" fmla="*/ 792000 h 912000"/>
                  <a:gd name="connsiteX36" fmla="*/ 494400 w 576000"/>
                  <a:gd name="connsiteY36" fmla="*/ 912000 h 912000"/>
                  <a:gd name="connsiteX37" fmla="*/ 547200 w 576000"/>
                  <a:gd name="connsiteY37" fmla="*/ 912000 h 912000"/>
                  <a:gd name="connsiteX38" fmla="*/ 493200 w 576000"/>
                  <a:gd name="connsiteY38" fmla="*/ 792000 h 912000"/>
                  <a:gd name="connsiteX39" fmla="*/ 504000 w 576000"/>
                  <a:gd name="connsiteY39" fmla="*/ 792000 h 912000"/>
                  <a:gd name="connsiteX40" fmla="*/ 576000 w 576000"/>
                  <a:gd name="connsiteY40" fmla="*/ 720000 h 912000"/>
                  <a:gd name="connsiteX41" fmla="*/ 576000 w 576000"/>
                  <a:gd name="connsiteY41" fmla="*/ 168000 h 912000"/>
                  <a:gd name="connsiteX42" fmla="*/ 480000 w 576000"/>
                  <a:gd name="connsiteY42" fmla="*/ 72000 h 912000"/>
                  <a:gd name="connsiteX0" fmla="*/ 504000 w 576000"/>
                  <a:gd name="connsiteY0" fmla="*/ 360000 h 840000"/>
                  <a:gd name="connsiteX1" fmla="*/ 480000 w 576000"/>
                  <a:gd name="connsiteY1" fmla="*/ 384000 h 840000"/>
                  <a:gd name="connsiteX2" fmla="*/ 96000 w 576000"/>
                  <a:gd name="connsiteY2" fmla="*/ 384000 h 840000"/>
                  <a:gd name="connsiteX3" fmla="*/ 72000 w 576000"/>
                  <a:gd name="connsiteY3" fmla="*/ 360000 h 840000"/>
                  <a:gd name="connsiteX4" fmla="*/ 72000 w 576000"/>
                  <a:gd name="connsiteY4" fmla="*/ 120000 h 840000"/>
                  <a:gd name="connsiteX5" fmla="*/ 120000 w 576000"/>
                  <a:gd name="connsiteY5" fmla="*/ 72000 h 840000"/>
                  <a:gd name="connsiteX6" fmla="*/ 216000 w 576000"/>
                  <a:gd name="connsiteY6" fmla="*/ 72000 h 840000"/>
                  <a:gd name="connsiteX7" fmla="*/ 240000 w 576000"/>
                  <a:gd name="connsiteY7" fmla="*/ 48000 h 840000"/>
                  <a:gd name="connsiteX8" fmla="*/ 336000 w 576000"/>
                  <a:gd name="connsiteY8" fmla="*/ 48000 h 840000"/>
                  <a:gd name="connsiteX9" fmla="*/ 360000 w 576000"/>
                  <a:gd name="connsiteY9" fmla="*/ 72000 h 840000"/>
                  <a:gd name="connsiteX10" fmla="*/ 456000 w 576000"/>
                  <a:gd name="connsiteY10" fmla="*/ 72000 h 840000"/>
                  <a:gd name="connsiteX11" fmla="*/ 504000 w 576000"/>
                  <a:gd name="connsiteY11" fmla="*/ 120000 h 840000"/>
                  <a:gd name="connsiteX12" fmla="*/ 504000 w 576000"/>
                  <a:gd name="connsiteY12" fmla="*/ 360000 h 840000"/>
                  <a:gd name="connsiteX13" fmla="*/ 468000 w 576000"/>
                  <a:gd name="connsiteY13" fmla="*/ 648000 h 840000"/>
                  <a:gd name="connsiteX14" fmla="*/ 432000 w 576000"/>
                  <a:gd name="connsiteY14" fmla="*/ 612000 h 840000"/>
                  <a:gd name="connsiteX15" fmla="*/ 468000 w 576000"/>
                  <a:gd name="connsiteY15" fmla="*/ 576000 h 840000"/>
                  <a:gd name="connsiteX16" fmla="*/ 504000 w 576000"/>
                  <a:gd name="connsiteY16" fmla="*/ 612000 h 840000"/>
                  <a:gd name="connsiteX17" fmla="*/ 468000 w 576000"/>
                  <a:gd name="connsiteY17" fmla="*/ 648000 h 840000"/>
                  <a:gd name="connsiteX18" fmla="*/ 108000 w 576000"/>
                  <a:gd name="connsiteY18" fmla="*/ 648000 h 840000"/>
                  <a:gd name="connsiteX19" fmla="*/ 72000 w 576000"/>
                  <a:gd name="connsiteY19" fmla="*/ 612000 h 840000"/>
                  <a:gd name="connsiteX20" fmla="*/ 108000 w 576000"/>
                  <a:gd name="connsiteY20" fmla="*/ 576000 h 840000"/>
                  <a:gd name="connsiteX21" fmla="*/ 144000 w 576000"/>
                  <a:gd name="connsiteY21" fmla="*/ 612000 h 840000"/>
                  <a:gd name="connsiteX22" fmla="*/ 108000 w 576000"/>
                  <a:gd name="connsiteY22" fmla="*/ 648000 h 840000"/>
                  <a:gd name="connsiteX23" fmla="*/ 480000 w 576000"/>
                  <a:gd name="connsiteY23" fmla="*/ 0 h 840000"/>
                  <a:gd name="connsiteX24" fmla="*/ 312000 w 576000"/>
                  <a:gd name="connsiteY24" fmla="*/ 0 h 840000"/>
                  <a:gd name="connsiteX25" fmla="*/ 264000 w 576000"/>
                  <a:gd name="connsiteY25" fmla="*/ 0 h 840000"/>
                  <a:gd name="connsiteX26" fmla="*/ 96000 w 576000"/>
                  <a:gd name="connsiteY26" fmla="*/ 0 h 840000"/>
                  <a:gd name="connsiteX27" fmla="*/ 0 w 576000"/>
                  <a:gd name="connsiteY27" fmla="*/ 96000 h 840000"/>
                  <a:gd name="connsiteX28" fmla="*/ 0 w 576000"/>
                  <a:gd name="connsiteY28" fmla="*/ 648000 h 840000"/>
                  <a:gd name="connsiteX29" fmla="*/ 72000 w 576000"/>
                  <a:gd name="connsiteY29" fmla="*/ 720000 h 840000"/>
                  <a:gd name="connsiteX30" fmla="*/ 82800 w 576000"/>
                  <a:gd name="connsiteY30" fmla="*/ 720000 h 840000"/>
                  <a:gd name="connsiteX31" fmla="*/ 28800 w 576000"/>
                  <a:gd name="connsiteY31" fmla="*/ 840000 h 840000"/>
                  <a:gd name="connsiteX32" fmla="*/ 81600 w 576000"/>
                  <a:gd name="connsiteY32" fmla="*/ 840000 h 840000"/>
                  <a:gd name="connsiteX33" fmla="*/ 135600 w 576000"/>
                  <a:gd name="connsiteY33" fmla="*/ 720000 h 840000"/>
                  <a:gd name="connsiteX34" fmla="*/ 440400 w 576000"/>
                  <a:gd name="connsiteY34" fmla="*/ 720000 h 840000"/>
                  <a:gd name="connsiteX35" fmla="*/ 494400 w 576000"/>
                  <a:gd name="connsiteY35" fmla="*/ 840000 h 840000"/>
                  <a:gd name="connsiteX36" fmla="*/ 547200 w 576000"/>
                  <a:gd name="connsiteY36" fmla="*/ 840000 h 840000"/>
                  <a:gd name="connsiteX37" fmla="*/ 493200 w 576000"/>
                  <a:gd name="connsiteY37" fmla="*/ 720000 h 840000"/>
                  <a:gd name="connsiteX38" fmla="*/ 504000 w 576000"/>
                  <a:gd name="connsiteY38" fmla="*/ 720000 h 840000"/>
                  <a:gd name="connsiteX39" fmla="*/ 576000 w 576000"/>
                  <a:gd name="connsiteY39" fmla="*/ 648000 h 840000"/>
                  <a:gd name="connsiteX40" fmla="*/ 576000 w 576000"/>
                  <a:gd name="connsiteY40" fmla="*/ 96000 h 840000"/>
                  <a:gd name="connsiteX41" fmla="*/ 480000 w 576000"/>
                  <a:gd name="connsiteY41" fmla="*/ 0 h 8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76000" h="840000">
                    <a:moveTo>
                      <a:pt x="504000" y="360000"/>
                    </a:moveTo>
                    <a:cubicBezTo>
                      <a:pt x="504000" y="373200"/>
                      <a:pt x="493200" y="384000"/>
                      <a:pt x="480000" y="384000"/>
                    </a:cubicBezTo>
                    <a:lnTo>
                      <a:pt x="96000" y="384000"/>
                    </a:lnTo>
                    <a:cubicBezTo>
                      <a:pt x="82800" y="384000"/>
                      <a:pt x="72000" y="373200"/>
                      <a:pt x="72000" y="360000"/>
                    </a:cubicBezTo>
                    <a:lnTo>
                      <a:pt x="72000" y="120000"/>
                    </a:lnTo>
                    <a:cubicBezTo>
                      <a:pt x="72000" y="93600"/>
                      <a:pt x="93600" y="72000"/>
                      <a:pt x="120000" y="72000"/>
                    </a:cubicBezTo>
                    <a:lnTo>
                      <a:pt x="216000" y="72000"/>
                    </a:lnTo>
                    <a:cubicBezTo>
                      <a:pt x="216000" y="58800"/>
                      <a:pt x="226800" y="48000"/>
                      <a:pt x="240000" y="48000"/>
                    </a:cubicBezTo>
                    <a:lnTo>
                      <a:pt x="336000" y="48000"/>
                    </a:lnTo>
                    <a:cubicBezTo>
                      <a:pt x="349200" y="48000"/>
                      <a:pt x="360000" y="58800"/>
                      <a:pt x="360000" y="72000"/>
                    </a:cubicBezTo>
                    <a:lnTo>
                      <a:pt x="456000" y="72000"/>
                    </a:lnTo>
                    <a:cubicBezTo>
                      <a:pt x="482400" y="72000"/>
                      <a:pt x="504000" y="93600"/>
                      <a:pt x="504000" y="120000"/>
                    </a:cubicBezTo>
                    <a:lnTo>
                      <a:pt x="504000" y="360000"/>
                    </a:lnTo>
                    <a:close/>
                    <a:moveTo>
                      <a:pt x="468000" y="648000"/>
                    </a:moveTo>
                    <a:cubicBezTo>
                      <a:pt x="447600" y="648000"/>
                      <a:pt x="432000" y="632400"/>
                      <a:pt x="432000" y="612000"/>
                    </a:cubicBezTo>
                    <a:cubicBezTo>
                      <a:pt x="432000" y="591600"/>
                      <a:pt x="447600" y="576000"/>
                      <a:pt x="468000" y="576000"/>
                    </a:cubicBezTo>
                    <a:cubicBezTo>
                      <a:pt x="488400" y="576000"/>
                      <a:pt x="504000" y="591600"/>
                      <a:pt x="504000" y="612000"/>
                    </a:cubicBezTo>
                    <a:cubicBezTo>
                      <a:pt x="504000" y="632400"/>
                      <a:pt x="488400" y="648000"/>
                      <a:pt x="468000" y="648000"/>
                    </a:cubicBezTo>
                    <a:close/>
                    <a:moveTo>
                      <a:pt x="108000" y="648000"/>
                    </a:moveTo>
                    <a:cubicBezTo>
                      <a:pt x="87600" y="648000"/>
                      <a:pt x="72000" y="632400"/>
                      <a:pt x="72000" y="612000"/>
                    </a:cubicBezTo>
                    <a:cubicBezTo>
                      <a:pt x="72000" y="591600"/>
                      <a:pt x="87600" y="576000"/>
                      <a:pt x="108000" y="576000"/>
                    </a:cubicBezTo>
                    <a:cubicBezTo>
                      <a:pt x="128400" y="576000"/>
                      <a:pt x="144000" y="591600"/>
                      <a:pt x="144000" y="612000"/>
                    </a:cubicBezTo>
                    <a:cubicBezTo>
                      <a:pt x="144000" y="632400"/>
                      <a:pt x="128400" y="648000"/>
                      <a:pt x="108000" y="648000"/>
                    </a:cubicBezTo>
                    <a:close/>
                    <a:moveTo>
                      <a:pt x="480000" y="0"/>
                    </a:moveTo>
                    <a:lnTo>
                      <a:pt x="312000" y="0"/>
                    </a:lnTo>
                    <a:lnTo>
                      <a:pt x="264000" y="0"/>
                    </a:lnTo>
                    <a:lnTo>
                      <a:pt x="96000" y="0"/>
                    </a:lnTo>
                    <a:cubicBezTo>
                      <a:pt x="43200" y="0"/>
                      <a:pt x="0" y="43200"/>
                      <a:pt x="0" y="96000"/>
                    </a:cubicBezTo>
                    <a:lnTo>
                      <a:pt x="0" y="648000"/>
                    </a:lnTo>
                    <a:cubicBezTo>
                      <a:pt x="0" y="687600"/>
                      <a:pt x="32400" y="720000"/>
                      <a:pt x="72000" y="720000"/>
                    </a:cubicBezTo>
                    <a:lnTo>
                      <a:pt x="82800" y="720000"/>
                    </a:lnTo>
                    <a:lnTo>
                      <a:pt x="28800" y="840000"/>
                    </a:lnTo>
                    <a:lnTo>
                      <a:pt x="81600" y="840000"/>
                    </a:lnTo>
                    <a:lnTo>
                      <a:pt x="135600" y="720000"/>
                    </a:lnTo>
                    <a:lnTo>
                      <a:pt x="440400" y="720000"/>
                    </a:lnTo>
                    <a:lnTo>
                      <a:pt x="494400" y="840000"/>
                    </a:lnTo>
                    <a:lnTo>
                      <a:pt x="547200" y="840000"/>
                    </a:lnTo>
                    <a:lnTo>
                      <a:pt x="493200" y="720000"/>
                    </a:lnTo>
                    <a:lnTo>
                      <a:pt x="504000" y="720000"/>
                    </a:lnTo>
                    <a:cubicBezTo>
                      <a:pt x="543600" y="720000"/>
                      <a:pt x="576000" y="687600"/>
                      <a:pt x="576000" y="648000"/>
                    </a:cubicBezTo>
                    <a:lnTo>
                      <a:pt x="576000" y="96000"/>
                    </a:lnTo>
                    <a:cubicBezTo>
                      <a:pt x="576000" y="43200"/>
                      <a:pt x="532800" y="0"/>
                      <a:pt x="4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19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8E8C602-7EA7-0607-C781-89807CC56ECA}"/>
              </a:ext>
            </a:extLst>
          </p:cNvPr>
          <p:cNvGrpSpPr/>
          <p:nvPr/>
        </p:nvGrpSpPr>
        <p:grpSpPr>
          <a:xfrm>
            <a:off x="5673000" y="3429000"/>
            <a:ext cx="1440000" cy="1440000"/>
            <a:chOff x="5673000" y="3429000"/>
            <a:chExt cx="1440000" cy="1440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3FA339-E4E7-396D-343C-ADB633D94DC8}"/>
                </a:ext>
              </a:extLst>
            </p:cNvPr>
            <p:cNvSpPr/>
            <p:nvPr/>
          </p:nvSpPr>
          <p:spPr>
            <a:xfrm>
              <a:off x="567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School</a:t>
              </a:r>
              <a:endParaRPr lang="en-NL" sz="1600" b="1" dirty="0"/>
            </a:p>
          </p:txBody>
        </p:sp>
        <p:pic>
          <p:nvPicPr>
            <p:cNvPr id="147" name="Graphic 146" descr="Schoolhouse with solid fill">
              <a:extLst>
                <a:ext uri="{FF2B5EF4-FFF2-40B4-BE49-F238E27FC236}">
                  <a16:creationId xmlns:a16="http://schemas.microsoft.com/office/drawing/2014/main" id="{390883AE-0619-984A-B45B-C2CDEA95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89000" y="3501000"/>
              <a:ext cx="1008000" cy="1008000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3869C8A-7FC9-EE31-3DA7-7C25114B5D17}"/>
              </a:ext>
            </a:extLst>
          </p:cNvPr>
          <p:cNvGrpSpPr/>
          <p:nvPr/>
        </p:nvGrpSpPr>
        <p:grpSpPr>
          <a:xfrm>
            <a:off x="5673000" y="4869000"/>
            <a:ext cx="1440000" cy="1440000"/>
            <a:chOff x="5673000" y="4869000"/>
            <a:chExt cx="1440000" cy="144000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78E8FE5-72AD-01A1-7456-19D6C092E4A4}"/>
                </a:ext>
              </a:extLst>
            </p:cNvPr>
            <p:cNvSpPr/>
            <p:nvPr/>
          </p:nvSpPr>
          <p:spPr>
            <a:xfrm>
              <a:off x="567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Museum</a:t>
              </a:r>
              <a:endParaRPr lang="en-NL" sz="1600" b="1" dirty="0"/>
            </a:p>
          </p:txBody>
        </p:sp>
        <p:pic>
          <p:nvPicPr>
            <p:cNvPr id="151" name="Graphic 150" descr="Bank with solid fill">
              <a:extLst>
                <a:ext uri="{FF2B5EF4-FFF2-40B4-BE49-F238E27FC236}">
                  <a16:creationId xmlns:a16="http://schemas.microsoft.com/office/drawing/2014/main" id="{6900D297-2618-9AC9-83D4-B2E88619E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1000" y="501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ECDCC30-32FE-A234-84AA-4874BD3A9D50}"/>
              </a:ext>
            </a:extLst>
          </p:cNvPr>
          <p:cNvGrpSpPr/>
          <p:nvPr/>
        </p:nvGrpSpPr>
        <p:grpSpPr>
          <a:xfrm>
            <a:off x="2793000" y="4869000"/>
            <a:ext cx="1440000" cy="1440000"/>
            <a:chOff x="2793000" y="3429000"/>
            <a:chExt cx="1440000" cy="144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7AB433-9609-ED27-47C8-FD5653AB117E}"/>
                </a:ext>
              </a:extLst>
            </p:cNvPr>
            <p:cNvSpPr/>
            <p:nvPr/>
          </p:nvSpPr>
          <p:spPr>
            <a:xfrm>
              <a:off x="279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Tram Station</a:t>
              </a:r>
            </a:p>
          </p:txBody>
        </p:sp>
        <p:sp>
          <p:nvSpPr>
            <p:cNvPr id="141" name="Graphic 10" descr="Streetcar with solid fill">
              <a:extLst>
                <a:ext uri="{FF2B5EF4-FFF2-40B4-BE49-F238E27FC236}">
                  <a16:creationId xmlns:a16="http://schemas.microsoft.com/office/drawing/2014/main" id="{B3B0FD8F-1BAD-E4B1-0930-31B3A35788CB}"/>
                </a:ext>
              </a:extLst>
            </p:cNvPr>
            <p:cNvSpPr/>
            <p:nvPr/>
          </p:nvSpPr>
          <p:spPr>
            <a:xfrm>
              <a:off x="3261000" y="3573000"/>
              <a:ext cx="504000" cy="900000"/>
            </a:xfrm>
            <a:custGeom>
              <a:avLst/>
              <a:gdLst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432000 w 576000"/>
                <a:gd name="connsiteY27" fmla="*/ 0 h 960000"/>
                <a:gd name="connsiteX28" fmla="*/ 144000 w 576000"/>
                <a:gd name="connsiteY28" fmla="*/ 0 h 960000"/>
                <a:gd name="connsiteX29" fmla="*/ 144000 w 576000"/>
                <a:gd name="connsiteY29" fmla="*/ 48000 h 960000"/>
                <a:gd name="connsiteX30" fmla="*/ 264000 w 576000"/>
                <a:gd name="connsiteY30" fmla="*/ 48000 h 960000"/>
                <a:gd name="connsiteX31" fmla="*/ 264000 w 576000"/>
                <a:gd name="connsiteY31" fmla="*/ 120000 h 960000"/>
                <a:gd name="connsiteX32" fmla="*/ 96000 w 576000"/>
                <a:gd name="connsiteY32" fmla="*/ 120000 h 960000"/>
                <a:gd name="connsiteX33" fmla="*/ 0 w 576000"/>
                <a:gd name="connsiteY33" fmla="*/ 216000 h 960000"/>
                <a:gd name="connsiteX34" fmla="*/ 0 w 576000"/>
                <a:gd name="connsiteY34" fmla="*/ 768000 h 960000"/>
                <a:gd name="connsiteX35" fmla="*/ 72000 w 576000"/>
                <a:gd name="connsiteY35" fmla="*/ 840000 h 960000"/>
                <a:gd name="connsiteX36" fmla="*/ 82800 w 576000"/>
                <a:gd name="connsiteY36" fmla="*/ 840000 h 960000"/>
                <a:gd name="connsiteX37" fmla="*/ 28800 w 576000"/>
                <a:gd name="connsiteY37" fmla="*/ 960000 h 960000"/>
                <a:gd name="connsiteX38" fmla="*/ 81600 w 576000"/>
                <a:gd name="connsiteY38" fmla="*/ 960000 h 960000"/>
                <a:gd name="connsiteX39" fmla="*/ 135600 w 576000"/>
                <a:gd name="connsiteY39" fmla="*/ 840000 h 960000"/>
                <a:gd name="connsiteX40" fmla="*/ 440400 w 576000"/>
                <a:gd name="connsiteY40" fmla="*/ 840000 h 960000"/>
                <a:gd name="connsiteX41" fmla="*/ 494400 w 576000"/>
                <a:gd name="connsiteY41" fmla="*/ 960000 h 960000"/>
                <a:gd name="connsiteX42" fmla="*/ 547200 w 576000"/>
                <a:gd name="connsiteY42" fmla="*/ 960000 h 960000"/>
                <a:gd name="connsiteX43" fmla="*/ 493200 w 576000"/>
                <a:gd name="connsiteY43" fmla="*/ 840000 h 960000"/>
                <a:gd name="connsiteX44" fmla="*/ 504000 w 576000"/>
                <a:gd name="connsiteY44" fmla="*/ 840000 h 960000"/>
                <a:gd name="connsiteX45" fmla="*/ 576000 w 576000"/>
                <a:gd name="connsiteY45" fmla="*/ 768000 h 960000"/>
                <a:gd name="connsiteX46" fmla="*/ 576000 w 576000"/>
                <a:gd name="connsiteY46" fmla="*/ 216000 h 960000"/>
                <a:gd name="connsiteX47" fmla="*/ 480000 w 576000"/>
                <a:gd name="connsiteY47" fmla="*/ 120000 h 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76000" h="960000">
                  <a:moveTo>
                    <a:pt x="504000" y="480000"/>
                  </a:moveTo>
                  <a:cubicBezTo>
                    <a:pt x="504000" y="493200"/>
                    <a:pt x="493200" y="504000"/>
                    <a:pt x="480000" y="504000"/>
                  </a:cubicBezTo>
                  <a:lnTo>
                    <a:pt x="96000" y="504000"/>
                  </a:lnTo>
                  <a:cubicBezTo>
                    <a:pt x="82800" y="504000"/>
                    <a:pt x="72000" y="493200"/>
                    <a:pt x="72000" y="480000"/>
                  </a:cubicBezTo>
                  <a:lnTo>
                    <a:pt x="72000" y="240000"/>
                  </a:lnTo>
                  <a:cubicBezTo>
                    <a:pt x="72000" y="213600"/>
                    <a:pt x="93600" y="192000"/>
                    <a:pt x="120000" y="192000"/>
                  </a:cubicBezTo>
                  <a:lnTo>
                    <a:pt x="216000" y="192000"/>
                  </a:lnTo>
                  <a:cubicBezTo>
                    <a:pt x="216000" y="178800"/>
                    <a:pt x="226800" y="168000"/>
                    <a:pt x="240000" y="168000"/>
                  </a:cubicBezTo>
                  <a:lnTo>
                    <a:pt x="336000" y="168000"/>
                  </a:lnTo>
                  <a:cubicBezTo>
                    <a:pt x="349200" y="168000"/>
                    <a:pt x="360000" y="178800"/>
                    <a:pt x="360000" y="192000"/>
                  </a:cubicBezTo>
                  <a:lnTo>
                    <a:pt x="456000" y="192000"/>
                  </a:lnTo>
                  <a:cubicBezTo>
                    <a:pt x="482400" y="192000"/>
                    <a:pt x="504000" y="213600"/>
                    <a:pt x="504000" y="240000"/>
                  </a:cubicBezTo>
                  <a:lnTo>
                    <a:pt x="504000" y="480000"/>
                  </a:lnTo>
                  <a:close/>
                  <a:moveTo>
                    <a:pt x="468000" y="768000"/>
                  </a:moveTo>
                  <a:cubicBezTo>
                    <a:pt x="447600" y="768000"/>
                    <a:pt x="432000" y="752400"/>
                    <a:pt x="432000" y="732000"/>
                  </a:cubicBezTo>
                  <a:cubicBezTo>
                    <a:pt x="432000" y="711600"/>
                    <a:pt x="447600" y="696000"/>
                    <a:pt x="468000" y="696000"/>
                  </a:cubicBezTo>
                  <a:cubicBezTo>
                    <a:pt x="488400" y="696000"/>
                    <a:pt x="504000" y="711600"/>
                    <a:pt x="504000" y="732000"/>
                  </a:cubicBezTo>
                  <a:cubicBezTo>
                    <a:pt x="504000" y="752400"/>
                    <a:pt x="488400" y="768000"/>
                    <a:pt x="468000" y="768000"/>
                  </a:cubicBezTo>
                  <a:close/>
                  <a:moveTo>
                    <a:pt x="108000" y="768000"/>
                  </a:moveTo>
                  <a:cubicBezTo>
                    <a:pt x="87600" y="768000"/>
                    <a:pt x="72000" y="752400"/>
                    <a:pt x="72000" y="732000"/>
                  </a:cubicBezTo>
                  <a:cubicBezTo>
                    <a:pt x="72000" y="711600"/>
                    <a:pt x="87600" y="696000"/>
                    <a:pt x="108000" y="696000"/>
                  </a:cubicBezTo>
                  <a:cubicBezTo>
                    <a:pt x="128400" y="696000"/>
                    <a:pt x="144000" y="711600"/>
                    <a:pt x="144000" y="732000"/>
                  </a:cubicBezTo>
                  <a:cubicBezTo>
                    <a:pt x="144000" y="752400"/>
                    <a:pt x="128400" y="768000"/>
                    <a:pt x="108000" y="768000"/>
                  </a:cubicBezTo>
                  <a:close/>
                  <a:moveTo>
                    <a:pt x="480000" y="120000"/>
                  </a:moveTo>
                  <a:lnTo>
                    <a:pt x="312000" y="120000"/>
                  </a:lnTo>
                  <a:lnTo>
                    <a:pt x="312000" y="48000"/>
                  </a:lnTo>
                  <a:lnTo>
                    <a:pt x="432000" y="48000"/>
                  </a:lnTo>
                  <a:lnTo>
                    <a:pt x="432000" y="0"/>
                  </a:lnTo>
                  <a:lnTo>
                    <a:pt x="144000" y="0"/>
                  </a:lnTo>
                  <a:lnTo>
                    <a:pt x="144000" y="48000"/>
                  </a:lnTo>
                  <a:lnTo>
                    <a:pt x="264000" y="48000"/>
                  </a:lnTo>
                  <a:lnTo>
                    <a:pt x="264000" y="120000"/>
                  </a:lnTo>
                  <a:lnTo>
                    <a:pt x="96000" y="120000"/>
                  </a:lnTo>
                  <a:cubicBezTo>
                    <a:pt x="43200" y="120000"/>
                    <a:pt x="0" y="163200"/>
                    <a:pt x="0" y="216000"/>
                  </a:cubicBezTo>
                  <a:lnTo>
                    <a:pt x="0" y="768000"/>
                  </a:lnTo>
                  <a:cubicBezTo>
                    <a:pt x="0" y="807600"/>
                    <a:pt x="32400" y="840000"/>
                    <a:pt x="72000" y="840000"/>
                  </a:cubicBezTo>
                  <a:lnTo>
                    <a:pt x="82800" y="840000"/>
                  </a:lnTo>
                  <a:lnTo>
                    <a:pt x="28800" y="960000"/>
                  </a:lnTo>
                  <a:lnTo>
                    <a:pt x="81600" y="960000"/>
                  </a:lnTo>
                  <a:lnTo>
                    <a:pt x="135600" y="840000"/>
                  </a:lnTo>
                  <a:lnTo>
                    <a:pt x="440400" y="840000"/>
                  </a:lnTo>
                  <a:lnTo>
                    <a:pt x="494400" y="960000"/>
                  </a:lnTo>
                  <a:lnTo>
                    <a:pt x="547200" y="960000"/>
                  </a:lnTo>
                  <a:lnTo>
                    <a:pt x="493200" y="840000"/>
                  </a:lnTo>
                  <a:lnTo>
                    <a:pt x="504000" y="840000"/>
                  </a:lnTo>
                  <a:cubicBezTo>
                    <a:pt x="543600" y="840000"/>
                    <a:pt x="576000" y="807600"/>
                    <a:pt x="576000" y="768000"/>
                  </a:cubicBezTo>
                  <a:lnTo>
                    <a:pt x="576000" y="216000"/>
                  </a:lnTo>
                  <a:cubicBezTo>
                    <a:pt x="576000" y="163200"/>
                    <a:pt x="532800" y="120000"/>
                    <a:pt x="480000" y="120000"/>
                  </a:cubicBezTo>
                  <a:close/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A4CEECE-0B18-CF0C-8091-A9BFA62023F6}"/>
              </a:ext>
            </a:extLst>
          </p:cNvPr>
          <p:cNvGrpSpPr/>
          <p:nvPr/>
        </p:nvGrpSpPr>
        <p:grpSpPr>
          <a:xfrm>
            <a:off x="7113000" y="3429000"/>
            <a:ext cx="1440000" cy="1440000"/>
            <a:chOff x="7113000" y="3429000"/>
            <a:chExt cx="1440000" cy="144000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827B835-9A3D-BC80-38CF-6F292955D148}"/>
                </a:ext>
              </a:extLst>
            </p:cNvPr>
            <p:cNvSpPr/>
            <p:nvPr/>
          </p:nvSpPr>
          <p:spPr>
            <a:xfrm>
              <a:off x="711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Cinema</a:t>
              </a:r>
              <a:endParaRPr lang="en-NL" sz="1600" b="1" dirty="0"/>
            </a:p>
          </p:txBody>
        </p:sp>
        <p:pic>
          <p:nvPicPr>
            <p:cNvPr id="171" name="Graphic 170" descr="Video camera with solid fill">
              <a:extLst>
                <a:ext uri="{FF2B5EF4-FFF2-40B4-BE49-F238E27FC236}">
                  <a16:creationId xmlns:a16="http://schemas.microsoft.com/office/drawing/2014/main" id="{A3241271-796A-0329-56B6-32DF33E1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01000" y="3573000"/>
              <a:ext cx="864000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17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7A3D7-3BC1-84D6-35F8-55814000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9FC7FE4-90FC-07BB-D8DF-3E3FF8D79596}"/>
              </a:ext>
            </a:extLst>
          </p:cNvPr>
          <p:cNvSpPr/>
          <p:nvPr/>
        </p:nvSpPr>
        <p:spPr>
          <a:xfrm>
            <a:off x="1353000" y="91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r>
              <a:rPr lang="en-GB" sz="1600" b="1" dirty="0"/>
              <a:t>A-road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1778A2-57D4-D0E8-07A3-89D431464538}"/>
              </a:ext>
            </a:extLst>
          </p:cNvPr>
          <p:cNvSpPr/>
          <p:nvPr/>
        </p:nvSpPr>
        <p:spPr>
          <a:xfrm>
            <a:off x="1353000" y="774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r>
              <a:rPr lang="en-GB" sz="1600" b="1" dirty="0"/>
              <a:t>Tram Station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0BBA6A-89E8-C9C4-3F4E-731DE00FDA92}"/>
              </a:ext>
            </a:extLst>
          </p:cNvPr>
          <p:cNvGrpSpPr/>
          <p:nvPr/>
        </p:nvGrpSpPr>
        <p:grpSpPr>
          <a:xfrm>
            <a:off x="633000" y="549000"/>
            <a:ext cx="1440000" cy="1440000"/>
            <a:chOff x="633000" y="549000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6C515CD5-C511-ECE4-48AB-2D283F977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000" y="693000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93EC805-E8E1-B973-7CC6-921046AAD470}"/>
                </a:ext>
              </a:extLst>
            </p:cNvPr>
            <p:cNvSpPr/>
            <p:nvPr/>
          </p:nvSpPr>
          <p:spPr>
            <a:xfrm>
              <a:off x="63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1A4EA1E-FC03-E8D7-1039-7759DA7AC795}"/>
              </a:ext>
            </a:extLst>
          </p:cNvPr>
          <p:cNvSpPr/>
          <p:nvPr/>
        </p:nvSpPr>
        <p:spPr>
          <a:xfrm>
            <a:off x="5025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F35027C-2229-7C7F-0DDF-D1E896A98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sp>
        <p:nvSpPr>
          <p:cNvPr id="34" name="Graphic 24" descr="Taxi with solid fill">
            <a:extLst>
              <a:ext uri="{FF2B5EF4-FFF2-40B4-BE49-F238E27FC236}">
                <a16:creationId xmlns:a16="http://schemas.microsoft.com/office/drawing/2014/main" id="{B27D1169-D7B0-9263-1FBF-4D56454373CC}"/>
              </a:ext>
            </a:extLst>
          </p:cNvPr>
          <p:cNvSpPr/>
          <p:nvPr/>
        </p:nvSpPr>
        <p:spPr>
          <a:xfrm>
            <a:off x="1641000" y="9477000"/>
            <a:ext cx="864000" cy="720000"/>
          </a:xfrm>
          <a:custGeom>
            <a:avLst/>
            <a:gdLst>
              <a:gd name="connsiteX0" fmla="*/ 590550 w 647700"/>
              <a:gd name="connsiteY0" fmla="*/ 333375 h 590550"/>
              <a:gd name="connsiteX1" fmla="*/ 571500 w 647700"/>
              <a:gd name="connsiteY1" fmla="*/ 352425 h 590550"/>
              <a:gd name="connsiteX2" fmla="*/ 514350 w 647700"/>
              <a:gd name="connsiteY2" fmla="*/ 352425 h 590550"/>
              <a:gd name="connsiteX3" fmla="*/ 495300 w 647700"/>
              <a:gd name="connsiteY3" fmla="*/ 333375 h 590550"/>
              <a:gd name="connsiteX4" fmla="*/ 495300 w 647700"/>
              <a:gd name="connsiteY4" fmla="*/ 314325 h 590550"/>
              <a:gd name="connsiteX5" fmla="*/ 514350 w 647700"/>
              <a:gd name="connsiteY5" fmla="*/ 295275 h 590550"/>
              <a:gd name="connsiteX6" fmla="*/ 571500 w 647700"/>
              <a:gd name="connsiteY6" fmla="*/ 295275 h 590550"/>
              <a:gd name="connsiteX7" fmla="*/ 590550 w 647700"/>
              <a:gd name="connsiteY7" fmla="*/ 314325 h 590550"/>
              <a:gd name="connsiteX8" fmla="*/ 590550 w 647700"/>
              <a:gd name="connsiteY8" fmla="*/ 333375 h 590550"/>
              <a:gd name="connsiteX9" fmla="*/ 98107 w 647700"/>
              <a:gd name="connsiteY9" fmla="*/ 238125 h 590550"/>
              <a:gd name="connsiteX10" fmla="*/ 153353 w 647700"/>
              <a:gd name="connsiteY10" fmla="*/ 106680 h 590550"/>
              <a:gd name="connsiteX11" fmla="*/ 170498 w 647700"/>
              <a:gd name="connsiteY11" fmla="*/ 95250 h 590550"/>
              <a:gd name="connsiteX12" fmla="*/ 475298 w 647700"/>
              <a:gd name="connsiteY12" fmla="*/ 95250 h 590550"/>
              <a:gd name="connsiteX13" fmla="*/ 492442 w 647700"/>
              <a:gd name="connsiteY13" fmla="*/ 106680 h 590550"/>
              <a:gd name="connsiteX14" fmla="*/ 549593 w 647700"/>
              <a:gd name="connsiteY14" fmla="*/ 238125 h 590550"/>
              <a:gd name="connsiteX15" fmla="*/ 98107 w 647700"/>
              <a:gd name="connsiteY15" fmla="*/ 238125 h 590550"/>
              <a:gd name="connsiteX16" fmla="*/ 152400 w 647700"/>
              <a:gd name="connsiteY16" fmla="*/ 333375 h 590550"/>
              <a:gd name="connsiteX17" fmla="*/ 133350 w 647700"/>
              <a:gd name="connsiteY17" fmla="*/ 352425 h 590550"/>
              <a:gd name="connsiteX18" fmla="*/ 76200 w 647700"/>
              <a:gd name="connsiteY18" fmla="*/ 352425 h 590550"/>
              <a:gd name="connsiteX19" fmla="*/ 57150 w 647700"/>
              <a:gd name="connsiteY19" fmla="*/ 333375 h 590550"/>
              <a:gd name="connsiteX20" fmla="*/ 57150 w 647700"/>
              <a:gd name="connsiteY20" fmla="*/ 314325 h 590550"/>
              <a:gd name="connsiteX21" fmla="*/ 76200 w 647700"/>
              <a:gd name="connsiteY21" fmla="*/ 295275 h 590550"/>
              <a:gd name="connsiteX22" fmla="*/ 133350 w 647700"/>
              <a:gd name="connsiteY22" fmla="*/ 295275 h 590550"/>
              <a:gd name="connsiteX23" fmla="*/ 152400 w 647700"/>
              <a:gd name="connsiteY23" fmla="*/ 314325 h 590550"/>
              <a:gd name="connsiteX24" fmla="*/ 152400 w 647700"/>
              <a:gd name="connsiteY24" fmla="*/ 333375 h 590550"/>
              <a:gd name="connsiteX25" fmla="*/ 590550 w 647700"/>
              <a:gd name="connsiteY25" fmla="*/ 238125 h 590550"/>
              <a:gd name="connsiteX26" fmla="*/ 528638 w 647700"/>
              <a:gd name="connsiteY26" fmla="*/ 92393 h 590550"/>
              <a:gd name="connsiteX27" fmla="*/ 476250 w 647700"/>
              <a:gd name="connsiteY27" fmla="*/ 57150 h 590550"/>
              <a:gd name="connsiteX28" fmla="*/ 400050 w 647700"/>
              <a:gd name="connsiteY28" fmla="*/ 57150 h 590550"/>
              <a:gd name="connsiteX29" fmla="*/ 400050 w 647700"/>
              <a:gd name="connsiteY29" fmla="*/ 38100 h 590550"/>
              <a:gd name="connsiteX30" fmla="*/ 361950 w 647700"/>
              <a:gd name="connsiteY30" fmla="*/ 0 h 590550"/>
              <a:gd name="connsiteX31" fmla="*/ 285750 w 647700"/>
              <a:gd name="connsiteY31" fmla="*/ 0 h 590550"/>
              <a:gd name="connsiteX32" fmla="*/ 247650 w 647700"/>
              <a:gd name="connsiteY32" fmla="*/ 38100 h 590550"/>
              <a:gd name="connsiteX33" fmla="*/ 247650 w 647700"/>
              <a:gd name="connsiteY33" fmla="*/ 57150 h 590550"/>
              <a:gd name="connsiteX34" fmla="*/ 171450 w 647700"/>
              <a:gd name="connsiteY34" fmla="*/ 57150 h 590550"/>
              <a:gd name="connsiteX35" fmla="*/ 119063 w 647700"/>
              <a:gd name="connsiteY35" fmla="*/ 92393 h 590550"/>
              <a:gd name="connsiteX36" fmla="*/ 57150 w 647700"/>
              <a:gd name="connsiteY36" fmla="*/ 238125 h 590550"/>
              <a:gd name="connsiteX37" fmla="*/ 0 w 647700"/>
              <a:gd name="connsiteY37" fmla="*/ 295275 h 590550"/>
              <a:gd name="connsiteX38" fmla="*/ 0 w 647700"/>
              <a:gd name="connsiteY38" fmla="*/ 447675 h 590550"/>
              <a:gd name="connsiteX39" fmla="*/ 38100 w 647700"/>
              <a:gd name="connsiteY39" fmla="*/ 485775 h 590550"/>
              <a:gd name="connsiteX40" fmla="*/ 57150 w 647700"/>
              <a:gd name="connsiteY40" fmla="*/ 485775 h 590550"/>
              <a:gd name="connsiteX41" fmla="*/ 57150 w 647700"/>
              <a:gd name="connsiteY41" fmla="*/ 552450 h 590550"/>
              <a:gd name="connsiteX42" fmla="*/ 95250 w 647700"/>
              <a:gd name="connsiteY42" fmla="*/ 590550 h 590550"/>
              <a:gd name="connsiteX43" fmla="*/ 114300 w 647700"/>
              <a:gd name="connsiteY43" fmla="*/ 590550 h 590550"/>
              <a:gd name="connsiteX44" fmla="*/ 152400 w 647700"/>
              <a:gd name="connsiteY44" fmla="*/ 552450 h 590550"/>
              <a:gd name="connsiteX45" fmla="*/ 152400 w 647700"/>
              <a:gd name="connsiteY45" fmla="*/ 485775 h 590550"/>
              <a:gd name="connsiteX46" fmla="*/ 495300 w 647700"/>
              <a:gd name="connsiteY46" fmla="*/ 485775 h 590550"/>
              <a:gd name="connsiteX47" fmla="*/ 495300 w 647700"/>
              <a:gd name="connsiteY47" fmla="*/ 552450 h 590550"/>
              <a:gd name="connsiteX48" fmla="*/ 533400 w 647700"/>
              <a:gd name="connsiteY48" fmla="*/ 590550 h 590550"/>
              <a:gd name="connsiteX49" fmla="*/ 552450 w 647700"/>
              <a:gd name="connsiteY49" fmla="*/ 590550 h 590550"/>
              <a:gd name="connsiteX50" fmla="*/ 590550 w 647700"/>
              <a:gd name="connsiteY50" fmla="*/ 552450 h 590550"/>
              <a:gd name="connsiteX51" fmla="*/ 590550 w 647700"/>
              <a:gd name="connsiteY51" fmla="*/ 485775 h 590550"/>
              <a:gd name="connsiteX52" fmla="*/ 609600 w 647700"/>
              <a:gd name="connsiteY52" fmla="*/ 485775 h 590550"/>
              <a:gd name="connsiteX53" fmla="*/ 647700 w 647700"/>
              <a:gd name="connsiteY53" fmla="*/ 447675 h 590550"/>
              <a:gd name="connsiteX54" fmla="*/ 647700 w 647700"/>
              <a:gd name="connsiteY54" fmla="*/ 295275 h 590550"/>
              <a:gd name="connsiteX55" fmla="*/ 590550 w 647700"/>
              <a:gd name="connsiteY55" fmla="*/ 238125 h 590550"/>
              <a:gd name="connsiteX0" fmla="*/ 590550 w 647700"/>
              <a:gd name="connsiteY0" fmla="*/ 333375 h 590550"/>
              <a:gd name="connsiteX1" fmla="*/ 571500 w 647700"/>
              <a:gd name="connsiteY1" fmla="*/ 352425 h 590550"/>
              <a:gd name="connsiteX2" fmla="*/ 514350 w 647700"/>
              <a:gd name="connsiteY2" fmla="*/ 352425 h 590550"/>
              <a:gd name="connsiteX3" fmla="*/ 495300 w 647700"/>
              <a:gd name="connsiteY3" fmla="*/ 333375 h 590550"/>
              <a:gd name="connsiteX4" fmla="*/ 495300 w 647700"/>
              <a:gd name="connsiteY4" fmla="*/ 314325 h 590550"/>
              <a:gd name="connsiteX5" fmla="*/ 514350 w 647700"/>
              <a:gd name="connsiteY5" fmla="*/ 295275 h 590550"/>
              <a:gd name="connsiteX6" fmla="*/ 571500 w 647700"/>
              <a:gd name="connsiteY6" fmla="*/ 295275 h 590550"/>
              <a:gd name="connsiteX7" fmla="*/ 590550 w 647700"/>
              <a:gd name="connsiteY7" fmla="*/ 314325 h 590550"/>
              <a:gd name="connsiteX8" fmla="*/ 590550 w 647700"/>
              <a:gd name="connsiteY8" fmla="*/ 333375 h 590550"/>
              <a:gd name="connsiteX9" fmla="*/ 98107 w 647700"/>
              <a:gd name="connsiteY9" fmla="*/ 238125 h 590550"/>
              <a:gd name="connsiteX10" fmla="*/ 153353 w 647700"/>
              <a:gd name="connsiteY10" fmla="*/ 106680 h 590550"/>
              <a:gd name="connsiteX11" fmla="*/ 170498 w 647700"/>
              <a:gd name="connsiteY11" fmla="*/ 95250 h 590550"/>
              <a:gd name="connsiteX12" fmla="*/ 475298 w 647700"/>
              <a:gd name="connsiteY12" fmla="*/ 95250 h 590550"/>
              <a:gd name="connsiteX13" fmla="*/ 492442 w 647700"/>
              <a:gd name="connsiteY13" fmla="*/ 106680 h 590550"/>
              <a:gd name="connsiteX14" fmla="*/ 549593 w 647700"/>
              <a:gd name="connsiteY14" fmla="*/ 238125 h 590550"/>
              <a:gd name="connsiteX15" fmla="*/ 98107 w 647700"/>
              <a:gd name="connsiteY15" fmla="*/ 238125 h 590550"/>
              <a:gd name="connsiteX16" fmla="*/ 152400 w 647700"/>
              <a:gd name="connsiteY16" fmla="*/ 333375 h 590550"/>
              <a:gd name="connsiteX17" fmla="*/ 133350 w 647700"/>
              <a:gd name="connsiteY17" fmla="*/ 352425 h 590550"/>
              <a:gd name="connsiteX18" fmla="*/ 76200 w 647700"/>
              <a:gd name="connsiteY18" fmla="*/ 352425 h 590550"/>
              <a:gd name="connsiteX19" fmla="*/ 57150 w 647700"/>
              <a:gd name="connsiteY19" fmla="*/ 333375 h 590550"/>
              <a:gd name="connsiteX20" fmla="*/ 57150 w 647700"/>
              <a:gd name="connsiteY20" fmla="*/ 314325 h 590550"/>
              <a:gd name="connsiteX21" fmla="*/ 76200 w 647700"/>
              <a:gd name="connsiteY21" fmla="*/ 295275 h 590550"/>
              <a:gd name="connsiteX22" fmla="*/ 133350 w 647700"/>
              <a:gd name="connsiteY22" fmla="*/ 295275 h 590550"/>
              <a:gd name="connsiteX23" fmla="*/ 152400 w 647700"/>
              <a:gd name="connsiteY23" fmla="*/ 314325 h 590550"/>
              <a:gd name="connsiteX24" fmla="*/ 152400 w 647700"/>
              <a:gd name="connsiteY24" fmla="*/ 333375 h 590550"/>
              <a:gd name="connsiteX25" fmla="*/ 590550 w 647700"/>
              <a:gd name="connsiteY25" fmla="*/ 238125 h 590550"/>
              <a:gd name="connsiteX26" fmla="*/ 528638 w 647700"/>
              <a:gd name="connsiteY26" fmla="*/ 92393 h 590550"/>
              <a:gd name="connsiteX27" fmla="*/ 476250 w 647700"/>
              <a:gd name="connsiteY27" fmla="*/ 57150 h 590550"/>
              <a:gd name="connsiteX28" fmla="*/ 400050 w 647700"/>
              <a:gd name="connsiteY28" fmla="*/ 57150 h 590550"/>
              <a:gd name="connsiteX29" fmla="*/ 400050 w 647700"/>
              <a:gd name="connsiteY29" fmla="*/ 38100 h 590550"/>
              <a:gd name="connsiteX30" fmla="*/ 285750 w 647700"/>
              <a:gd name="connsiteY30" fmla="*/ 0 h 590550"/>
              <a:gd name="connsiteX31" fmla="*/ 247650 w 647700"/>
              <a:gd name="connsiteY31" fmla="*/ 38100 h 590550"/>
              <a:gd name="connsiteX32" fmla="*/ 247650 w 647700"/>
              <a:gd name="connsiteY32" fmla="*/ 57150 h 590550"/>
              <a:gd name="connsiteX33" fmla="*/ 171450 w 647700"/>
              <a:gd name="connsiteY33" fmla="*/ 57150 h 590550"/>
              <a:gd name="connsiteX34" fmla="*/ 119063 w 647700"/>
              <a:gd name="connsiteY34" fmla="*/ 92393 h 590550"/>
              <a:gd name="connsiteX35" fmla="*/ 57150 w 647700"/>
              <a:gd name="connsiteY35" fmla="*/ 238125 h 590550"/>
              <a:gd name="connsiteX36" fmla="*/ 0 w 647700"/>
              <a:gd name="connsiteY36" fmla="*/ 295275 h 590550"/>
              <a:gd name="connsiteX37" fmla="*/ 0 w 647700"/>
              <a:gd name="connsiteY37" fmla="*/ 447675 h 590550"/>
              <a:gd name="connsiteX38" fmla="*/ 38100 w 647700"/>
              <a:gd name="connsiteY38" fmla="*/ 485775 h 590550"/>
              <a:gd name="connsiteX39" fmla="*/ 57150 w 647700"/>
              <a:gd name="connsiteY39" fmla="*/ 485775 h 590550"/>
              <a:gd name="connsiteX40" fmla="*/ 57150 w 647700"/>
              <a:gd name="connsiteY40" fmla="*/ 552450 h 590550"/>
              <a:gd name="connsiteX41" fmla="*/ 95250 w 647700"/>
              <a:gd name="connsiteY41" fmla="*/ 590550 h 590550"/>
              <a:gd name="connsiteX42" fmla="*/ 114300 w 647700"/>
              <a:gd name="connsiteY42" fmla="*/ 590550 h 590550"/>
              <a:gd name="connsiteX43" fmla="*/ 152400 w 647700"/>
              <a:gd name="connsiteY43" fmla="*/ 552450 h 590550"/>
              <a:gd name="connsiteX44" fmla="*/ 152400 w 647700"/>
              <a:gd name="connsiteY44" fmla="*/ 485775 h 590550"/>
              <a:gd name="connsiteX45" fmla="*/ 495300 w 647700"/>
              <a:gd name="connsiteY45" fmla="*/ 485775 h 590550"/>
              <a:gd name="connsiteX46" fmla="*/ 495300 w 647700"/>
              <a:gd name="connsiteY46" fmla="*/ 552450 h 590550"/>
              <a:gd name="connsiteX47" fmla="*/ 533400 w 647700"/>
              <a:gd name="connsiteY47" fmla="*/ 590550 h 590550"/>
              <a:gd name="connsiteX48" fmla="*/ 552450 w 647700"/>
              <a:gd name="connsiteY48" fmla="*/ 590550 h 590550"/>
              <a:gd name="connsiteX49" fmla="*/ 590550 w 647700"/>
              <a:gd name="connsiteY49" fmla="*/ 552450 h 590550"/>
              <a:gd name="connsiteX50" fmla="*/ 590550 w 647700"/>
              <a:gd name="connsiteY50" fmla="*/ 485775 h 590550"/>
              <a:gd name="connsiteX51" fmla="*/ 609600 w 647700"/>
              <a:gd name="connsiteY51" fmla="*/ 485775 h 590550"/>
              <a:gd name="connsiteX52" fmla="*/ 647700 w 647700"/>
              <a:gd name="connsiteY52" fmla="*/ 447675 h 590550"/>
              <a:gd name="connsiteX53" fmla="*/ 647700 w 647700"/>
              <a:gd name="connsiteY53" fmla="*/ 295275 h 590550"/>
              <a:gd name="connsiteX54" fmla="*/ 590550 w 647700"/>
              <a:gd name="connsiteY54" fmla="*/ 238125 h 590550"/>
              <a:gd name="connsiteX0" fmla="*/ 590550 w 647700"/>
              <a:gd name="connsiteY0" fmla="*/ 297657 h 554832"/>
              <a:gd name="connsiteX1" fmla="*/ 571500 w 647700"/>
              <a:gd name="connsiteY1" fmla="*/ 316707 h 554832"/>
              <a:gd name="connsiteX2" fmla="*/ 514350 w 647700"/>
              <a:gd name="connsiteY2" fmla="*/ 316707 h 554832"/>
              <a:gd name="connsiteX3" fmla="*/ 495300 w 647700"/>
              <a:gd name="connsiteY3" fmla="*/ 297657 h 554832"/>
              <a:gd name="connsiteX4" fmla="*/ 495300 w 647700"/>
              <a:gd name="connsiteY4" fmla="*/ 278607 h 554832"/>
              <a:gd name="connsiteX5" fmla="*/ 514350 w 647700"/>
              <a:gd name="connsiteY5" fmla="*/ 259557 h 554832"/>
              <a:gd name="connsiteX6" fmla="*/ 571500 w 647700"/>
              <a:gd name="connsiteY6" fmla="*/ 259557 h 554832"/>
              <a:gd name="connsiteX7" fmla="*/ 590550 w 647700"/>
              <a:gd name="connsiteY7" fmla="*/ 278607 h 554832"/>
              <a:gd name="connsiteX8" fmla="*/ 590550 w 647700"/>
              <a:gd name="connsiteY8" fmla="*/ 297657 h 554832"/>
              <a:gd name="connsiteX9" fmla="*/ 98107 w 647700"/>
              <a:gd name="connsiteY9" fmla="*/ 202407 h 554832"/>
              <a:gd name="connsiteX10" fmla="*/ 153353 w 647700"/>
              <a:gd name="connsiteY10" fmla="*/ 70962 h 554832"/>
              <a:gd name="connsiteX11" fmla="*/ 170498 w 647700"/>
              <a:gd name="connsiteY11" fmla="*/ 59532 h 554832"/>
              <a:gd name="connsiteX12" fmla="*/ 475298 w 647700"/>
              <a:gd name="connsiteY12" fmla="*/ 59532 h 554832"/>
              <a:gd name="connsiteX13" fmla="*/ 492442 w 647700"/>
              <a:gd name="connsiteY13" fmla="*/ 70962 h 554832"/>
              <a:gd name="connsiteX14" fmla="*/ 549593 w 647700"/>
              <a:gd name="connsiteY14" fmla="*/ 202407 h 554832"/>
              <a:gd name="connsiteX15" fmla="*/ 98107 w 647700"/>
              <a:gd name="connsiteY15" fmla="*/ 202407 h 554832"/>
              <a:gd name="connsiteX16" fmla="*/ 152400 w 647700"/>
              <a:gd name="connsiteY16" fmla="*/ 297657 h 554832"/>
              <a:gd name="connsiteX17" fmla="*/ 133350 w 647700"/>
              <a:gd name="connsiteY17" fmla="*/ 316707 h 554832"/>
              <a:gd name="connsiteX18" fmla="*/ 76200 w 647700"/>
              <a:gd name="connsiteY18" fmla="*/ 316707 h 554832"/>
              <a:gd name="connsiteX19" fmla="*/ 57150 w 647700"/>
              <a:gd name="connsiteY19" fmla="*/ 297657 h 554832"/>
              <a:gd name="connsiteX20" fmla="*/ 57150 w 647700"/>
              <a:gd name="connsiteY20" fmla="*/ 278607 h 554832"/>
              <a:gd name="connsiteX21" fmla="*/ 76200 w 647700"/>
              <a:gd name="connsiteY21" fmla="*/ 259557 h 554832"/>
              <a:gd name="connsiteX22" fmla="*/ 133350 w 647700"/>
              <a:gd name="connsiteY22" fmla="*/ 259557 h 554832"/>
              <a:gd name="connsiteX23" fmla="*/ 152400 w 647700"/>
              <a:gd name="connsiteY23" fmla="*/ 278607 h 554832"/>
              <a:gd name="connsiteX24" fmla="*/ 152400 w 647700"/>
              <a:gd name="connsiteY24" fmla="*/ 297657 h 554832"/>
              <a:gd name="connsiteX25" fmla="*/ 590550 w 647700"/>
              <a:gd name="connsiteY25" fmla="*/ 202407 h 554832"/>
              <a:gd name="connsiteX26" fmla="*/ 528638 w 647700"/>
              <a:gd name="connsiteY26" fmla="*/ 56675 h 554832"/>
              <a:gd name="connsiteX27" fmla="*/ 476250 w 647700"/>
              <a:gd name="connsiteY27" fmla="*/ 21432 h 554832"/>
              <a:gd name="connsiteX28" fmla="*/ 400050 w 647700"/>
              <a:gd name="connsiteY28" fmla="*/ 21432 h 554832"/>
              <a:gd name="connsiteX29" fmla="*/ 400050 w 647700"/>
              <a:gd name="connsiteY29" fmla="*/ 2382 h 554832"/>
              <a:gd name="connsiteX30" fmla="*/ 247650 w 647700"/>
              <a:gd name="connsiteY30" fmla="*/ 2382 h 554832"/>
              <a:gd name="connsiteX31" fmla="*/ 247650 w 647700"/>
              <a:gd name="connsiteY31" fmla="*/ 21432 h 554832"/>
              <a:gd name="connsiteX32" fmla="*/ 171450 w 647700"/>
              <a:gd name="connsiteY32" fmla="*/ 21432 h 554832"/>
              <a:gd name="connsiteX33" fmla="*/ 119063 w 647700"/>
              <a:gd name="connsiteY33" fmla="*/ 56675 h 554832"/>
              <a:gd name="connsiteX34" fmla="*/ 57150 w 647700"/>
              <a:gd name="connsiteY34" fmla="*/ 202407 h 554832"/>
              <a:gd name="connsiteX35" fmla="*/ 0 w 647700"/>
              <a:gd name="connsiteY35" fmla="*/ 259557 h 554832"/>
              <a:gd name="connsiteX36" fmla="*/ 0 w 647700"/>
              <a:gd name="connsiteY36" fmla="*/ 411957 h 554832"/>
              <a:gd name="connsiteX37" fmla="*/ 38100 w 647700"/>
              <a:gd name="connsiteY37" fmla="*/ 450057 h 554832"/>
              <a:gd name="connsiteX38" fmla="*/ 57150 w 647700"/>
              <a:gd name="connsiteY38" fmla="*/ 450057 h 554832"/>
              <a:gd name="connsiteX39" fmla="*/ 57150 w 647700"/>
              <a:gd name="connsiteY39" fmla="*/ 516732 h 554832"/>
              <a:gd name="connsiteX40" fmla="*/ 95250 w 647700"/>
              <a:gd name="connsiteY40" fmla="*/ 554832 h 554832"/>
              <a:gd name="connsiteX41" fmla="*/ 114300 w 647700"/>
              <a:gd name="connsiteY41" fmla="*/ 554832 h 554832"/>
              <a:gd name="connsiteX42" fmla="*/ 152400 w 647700"/>
              <a:gd name="connsiteY42" fmla="*/ 516732 h 554832"/>
              <a:gd name="connsiteX43" fmla="*/ 152400 w 647700"/>
              <a:gd name="connsiteY43" fmla="*/ 450057 h 554832"/>
              <a:gd name="connsiteX44" fmla="*/ 495300 w 647700"/>
              <a:gd name="connsiteY44" fmla="*/ 450057 h 554832"/>
              <a:gd name="connsiteX45" fmla="*/ 495300 w 647700"/>
              <a:gd name="connsiteY45" fmla="*/ 516732 h 554832"/>
              <a:gd name="connsiteX46" fmla="*/ 533400 w 647700"/>
              <a:gd name="connsiteY46" fmla="*/ 554832 h 554832"/>
              <a:gd name="connsiteX47" fmla="*/ 552450 w 647700"/>
              <a:gd name="connsiteY47" fmla="*/ 554832 h 554832"/>
              <a:gd name="connsiteX48" fmla="*/ 590550 w 647700"/>
              <a:gd name="connsiteY48" fmla="*/ 516732 h 554832"/>
              <a:gd name="connsiteX49" fmla="*/ 590550 w 647700"/>
              <a:gd name="connsiteY49" fmla="*/ 450057 h 554832"/>
              <a:gd name="connsiteX50" fmla="*/ 609600 w 647700"/>
              <a:gd name="connsiteY50" fmla="*/ 450057 h 554832"/>
              <a:gd name="connsiteX51" fmla="*/ 647700 w 647700"/>
              <a:gd name="connsiteY51" fmla="*/ 411957 h 554832"/>
              <a:gd name="connsiteX52" fmla="*/ 647700 w 647700"/>
              <a:gd name="connsiteY52" fmla="*/ 259557 h 554832"/>
              <a:gd name="connsiteX53" fmla="*/ 590550 w 647700"/>
              <a:gd name="connsiteY53" fmla="*/ 202407 h 554832"/>
              <a:gd name="connsiteX0" fmla="*/ 590550 w 647700"/>
              <a:gd name="connsiteY0" fmla="*/ 295275 h 552450"/>
              <a:gd name="connsiteX1" fmla="*/ 571500 w 647700"/>
              <a:gd name="connsiteY1" fmla="*/ 314325 h 552450"/>
              <a:gd name="connsiteX2" fmla="*/ 514350 w 647700"/>
              <a:gd name="connsiteY2" fmla="*/ 314325 h 552450"/>
              <a:gd name="connsiteX3" fmla="*/ 495300 w 647700"/>
              <a:gd name="connsiteY3" fmla="*/ 295275 h 552450"/>
              <a:gd name="connsiteX4" fmla="*/ 495300 w 647700"/>
              <a:gd name="connsiteY4" fmla="*/ 276225 h 552450"/>
              <a:gd name="connsiteX5" fmla="*/ 514350 w 647700"/>
              <a:gd name="connsiteY5" fmla="*/ 257175 h 552450"/>
              <a:gd name="connsiteX6" fmla="*/ 571500 w 647700"/>
              <a:gd name="connsiteY6" fmla="*/ 257175 h 552450"/>
              <a:gd name="connsiteX7" fmla="*/ 590550 w 647700"/>
              <a:gd name="connsiteY7" fmla="*/ 276225 h 552450"/>
              <a:gd name="connsiteX8" fmla="*/ 590550 w 647700"/>
              <a:gd name="connsiteY8" fmla="*/ 295275 h 552450"/>
              <a:gd name="connsiteX9" fmla="*/ 98107 w 647700"/>
              <a:gd name="connsiteY9" fmla="*/ 200025 h 552450"/>
              <a:gd name="connsiteX10" fmla="*/ 153353 w 647700"/>
              <a:gd name="connsiteY10" fmla="*/ 68580 h 552450"/>
              <a:gd name="connsiteX11" fmla="*/ 170498 w 647700"/>
              <a:gd name="connsiteY11" fmla="*/ 57150 h 552450"/>
              <a:gd name="connsiteX12" fmla="*/ 475298 w 647700"/>
              <a:gd name="connsiteY12" fmla="*/ 57150 h 552450"/>
              <a:gd name="connsiteX13" fmla="*/ 492442 w 647700"/>
              <a:gd name="connsiteY13" fmla="*/ 68580 h 552450"/>
              <a:gd name="connsiteX14" fmla="*/ 549593 w 647700"/>
              <a:gd name="connsiteY14" fmla="*/ 200025 h 552450"/>
              <a:gd name="connsiteX15" fmla="*/ 98107 w 647700"/>
              <a:gd name="connsiteY15" fmla="*/ 200025 h 552450"/>
              <a:gd name="connsiteX16" fmla="*/ 152400 w 647700"/>
              <a:gd name="connsiteY16" fmla="*/ 295275 h 552450"/>
              <a:gd name="connsiteX17" fmla="*/ 133350 w 647700"/>
              <a:gd name="connsiteY17" fmla="*/ 314325 h 552450"/>
              <a:gd name="connsiteX18" fmla="*/ 76200 w 647700"/>
              <a:gd name="connsiteY18" fmla="*/ 314325 h 552450"/>
              <a:gd name="connsiteX19" fmla="*/ 57150 w 647700"/>
              <a:gd name="connsiteY19" fmla="*/ 295275 h 552450"/>
              <a:gd name="connsiteX20" fmla="*/ 57150 w 647700"/>
              <a:gd name="connsiteY20" fmla="*/ 276225 h 552450"/>
              <a:gd name="connsiteX21" fmla="*/ 76200 w 647700"/>
              <a:gd name="connsiteY21" fmla="*/ 257175 h 552450"/>
              <a:gd name="connsiteX22" fmla="*/ 133350 w 647700"/>
              <a:gd name="connsiteY22" fmla="*/ 257175 h 552450"/>
              <a:gd name="connsiteX23" fmla="*/ 152400 w 647700"/>
              <a:gd name="connsiteY23" fmla="*/ 276225 h 552450"/>
              <a:gd name="connsiteX24" fmla="*/ 152400 w 647700"/>
              <a:gd name="connsiteY24" fmla="*/ 295275 h 552450"/>
              <a:gd name="connsiteX25" fmla="*/ 590550 w 647700"/>
              <a:gd name="connsiteY25" fmla="*/ 200025 h 552450"/>
              <a:gd name="connsiteX26" fmla="*/ 528638 w 647700"/>
              <a:gd name="connsiteY26" fmla="*/ 54293 h 552450"/>
              <a:gd name="connsiteX27" fmla="*/ 476250 w 647700"/>
              <a:gd name="connsiteY27" fmla="*/ 19050 h 552450"/>
              <a:gd name="connsiteX28" fmla="*/ 400050 w 647700"/>
              <a:gd name="connsiteY28" fmla="*/ 19050 h 552450"/>
              <a:gd name="connsiteX29" fmla="*/ 247650 w 647700"/>
              <a:gd name="connsiteY29" fmla="*/ 0 h 552450"/>
              <a:gd name="connsiteX30" fmla="*/ 247650 w 647700"/>
              <a:gd name="connsiteY30" fmla="*/ 19050 h 552450"/>
              <a:gd name="connsiteX31" fmla="*/ 171450 w 647700"/>
              <a:gd name="connsiteY31" fmla="*/ 19050 h 552450"/>
              <a:gd name="connsiteX32" fmla="*/ 119063 w 647700"/>
              <a:gd name="connsiteY32" fmla="*/ 54293 h 552450"/>
              <a:gd name="connsiteX33" fmla="*/ 57150 w 647700"/>
              <a:gd name="connsiteY33" fmla="*/ 200025 h 552450"/>
              <a:gd name="connsiteX34" fmla="*/ 0 w 647700"/>
              <a:gd name="connsiteY34" fmla="*/ 257175 h 552450"/>
              <a:gd name="connsiteX35" fmla="*/ 0 w 647700"/>
              <a:gd name="connsiteY35" fmla="*/ 409575 h 552450"/>
              <a:gd name="connsiteX36" fmla="*/ 38100 w 647700"/>
              <a:gd name="connsiteY36" fmla="*/ 447675 h 552450"/>
              <a:gd name="connsiteX37" fmla="*/ 57150 w 647700"/>
              <a:gd name="connsiteY37" fmla="*/ 447675 h 552450"/>
              <a:gd name="connsiteX38" fmla="*/ 57150 w 647700"/>
              <a:gd name="connsiteY38" fmla="*/ 514350 h 552450"/>
              <a:gd name="connsiteX39" fmla="*/ 95250 w 647700"/>
              <a:gd name="connsiteY39" fmla="*/ 552450 h 552450"/>
              <a:gd name="connsiteX40" fmla="*/ 114300 w 647700"/>
              <a:gd name="connsiteY40" fmla="*/ 552450 h 552450"/>
              <a:gd name="connsiteX41" fmla="*/ 152400 w 647700"/>
              <a:gd name="connsiteY41" fmla="*/ 514350 h 552450"/>
              <a:gd name="connsiteX42" fmla="*/ 152400 w 647700"/>
              <a:gd name="connsiteY42" fmla="*/ 447675 h 552450"/>
              <a:gd name="connsiteX43" fmla="*/ 495300 w 647700"/>
              <a:gd name="connsiteY43" fmla="*/ 447675 h 552450"/>
              <a:gd name="connsiteX44" fmla="*/ 495300 w 647700"/>
              <a:gd name="connsiteY44" fmla="*/ 514350 h 552450"/>
              <a:gd name="connsiteX45" fmla="*/ 533400 w 647700"/>
              <a:gd name="connsiteY45" fmla="*/ 552450 h 552450"/>
              <a:gd name="connsiteX46" fmla="*/ 552450 w 647700"/>
              <a:gd name="connsiteY46" fmla="*/ 552450 h 552450"/>
              <a:gd name="connsiteX47" fmla="*/ 590550 w 647700"/>
              <a:gd name="connsiteY47" fmla="*/ 514350 h 552450"/>
              <a:gd name="connsiteX48" fmla="*/ 590550 w 647700"/>
              <a:gd name="connsiteY48" fmla="*/ 447675 h 552450"/>
              <a:gd name="connsiteX49" fmla="*/ 609600 w 647700"/>
              <a:gd name="connsiteY49" fmla="*/ 447675 h 552450"/>
              <a:gd name="connsiteX50" fmla="*/ 647700 w 647700"/>
              <a:gd name="connsiteY50" fmla="*/ 409575 h 552450"/>
              <a:gd name="connsiteX51" fmla="*/ 647700 w 647700"/>
              <a:gd name="connsiteY51" fmla="*/ 257175 h 552450"/>
              <a:gd name="connsiteX52" fmla="*/ 590550 w 647700"/>
              <a:gd name="connsiteY52" fmla="*/ 200025 h 552450"/>
              <a:gd name="connsiteX0" fmla="*/ 590550 w 647700"/>
              <a:gd name="connsiteY0" fmla="*/ 276225 h 533400"/>
              <a:gd name="connsiteX1" fmla="*/ 571500 w 647700"/>
              <a:gd name="connsiteY1" fmla="*/ 295275 h 533400"/>
              <a:gd name="connsiteX2" fmla="*/ 514350 w 647700"/>
              <a:gd name="connsiteY2" fmla="*/ 295275 h 533400"/>
              <a:gd name="connsiteX3" fmla="*/ 495300 w 647700"/>
              <a:gd name="connsiteY3" fmla="*/ 276225 h 533400"/>
              <a:gd name="connsiteX4" fmla="*/ 495300 w 647700"/>
              <a:gd name="connsiteY4" fmla="*/ 257175 h 533400"/>
              <a:gd name="connsiteX5" fmla="*/ 514350 w 647700"/>
              <a:gd name="connsiteY5" fmla="*/ 238125 h 533400"/>
              <a:gd name="connsiteX6" fmla="*/ 571500 w 647700"/>
              <a:gd name="connsiteY6" fmla="*/ 238125 h 533400"/>
              <a:gd name="connsiteX7" fmla="*/ 590550 w 647700"/>
              <a:gd name="connsiteY7" fmla="*/ 257175 h 533400"/>
              <a:gd name="connsiteX8" fmla="*/ 590550 w 647700"/>
              <a:gd name="connsiteY8" fmla="*/ 276225 h 533400"/>
              <a:gd name="connsiteX9" fmla="*/ 98107 w 647700"/>
              <a:gd name="connsiteY9" fmla="*/ 180975 h 533400"/>
              <a:gd name="connsiteX10" fmla="*/ 153353 w 647700"/>
              <a:gd name="connsiteY10" fmla="*/ 49530 h 533400"/>
              <a:gd name="connsiteX11" fmla="*/ 170498 w 647700"/>
              <a:gd name="connsiteY11" fmla="*/ 38100 h 533400"/>
              <a:gd name="connsiteX12" fmla="*/ 475298 w 647700"/>
              <a:gd name="connsiteY12" fmla="*/ 38100 h 533400"/>
              <a:gd name="connsiteX13" fmla="*/ 492442 w 647700"/>
              <a:gd name="connsiteY13" fmla="*/ 49530 h 533400"/>
              <a:gd name="connsiteX14" fmla="*/ 549593 w 647700"/>
              <a:gd name="connsiteY14" fmla="*/ 180975 h 533400"/>
              <a:gd name="connsiteX15" fmla="*/ 98107 w 647700"/>
              <a:gd name="connsiteY15" fmla="*/ 180975 h 533400"/>
              <a:gd name="connsiteX16" fmla="*/ 152400 w 647700"/>
              <a:gd name="connsiteY16" fmla="*/ 276225 h 533400"/>
              <a:gd name="connsiteX17" fmla="*/ 133350 w 647700"/>
              <a:gd name="connsiteY17" fmla="*/ 295275 h 533400"/>
              <a:gd name="connsiteX18" fmla="*/ 76200 w 647700"/>
              <a:gd name="connsiteY18" fmla="*/ 295275 h 533400"/>
              <a:gd name="connsiteX19" fmla="*/ 57150 w 647700"/>
              <a:gd name="connsiteY19" fmla="*/ 276225 h 533400"/>
              <a:gd name="connsiteX20" fmla="*/ 57150 w 647700"/>
              <a:gd name="connsiteY20" fmla="*/ 257175 h 533400"/>
              <a:gd name="connsiteX21" fmla="*/ 76200 w 647700"/>
              <a:gd name="connsiteY21" fmla="*/ 238125 h 533400"/>
              <a:gd name="connsiteX22" fmla="*/ 133350 w 647700"/>
              <a:gd name="connsiteY22" fmla="*/ 238125 h 533400"/>
              <a:gd name="connsiteX23" fmla="*/ 152400 w 647700"/>
              <a:gd name="connsiteY23" fmla="*/ 257175 h 533400"/>
              <a:gd name="connsiteX24" fmla="*/ 152400 w 647700"/>
              <a:gd name="connsiteY24" fmla="*/ 276225 h 533400"/>
              <a:gd name="connsiteX25" fmla="*/ 590550 w 647700"/>
              <a:gd name="connsiteY25" fmla="*/ 180975 h 533400"/>
              <a:gd name="connsiteX26" fmla="*/ 528638 w 647700"/>
              <a:gd name="connsiteY26" fmla="*/ 35243 h 533400"/>
              <a:gd name="connsiteX27" fmla="*/ 476250 w 647700"/>
              <a:gd name="connsiteY27" fmla="*/ 0 h 533400"/>
              <a:gd name="connsiteX28" fmla="*/ 400050 w 647700"/>
              <a:gd name="connsiteY28" fmla="*/ 0 h 533400"/>
              <a:gd name="connsiteX29" fmla="*/ 247650 w 647700"/>
              <a:gd name="connsiteY29" fmla="*/ 0 h 533400"/>
              <a:gd name="connsiteX30" fmla="*/ 171450 w 647700"/>
              <a:gd name="connsiteY30" fmla="*/ 0 h 533400"/>
              <a:gd name="connsiteX31" fmla="*/ 119063 w 647700"/>
              <a:gd name="connsiteY31" fmla="*/ 35243 h 533400"/>
              <a:gd name="connsiteX32" fmla="*/ 57150 w 647700"/>
              <a:gd name="connsiteY32" fmla="*/ 180975 h 533400"/>
              <a:gd name="connsiteX33" fmla="*/ 0 w 647700"/>
              <a:gd name="connsiteY33" fmla="*/ 238125 h 533400"/>
              <a:gd name="connsiteX34" fmla="*/ 0 w 647700"/>
              <a:gd name="connsiteY34" fmla="*/ 390525 h 533400"/>
              <a:gd name="connsiteX35" fmla="*/ 38100 w 647700"/>
              <a:gd name="connsiteY35" fmla="*/ 428625 h 533400"/>
              <a:gd name="connsiteX36" fmla="*/ 57150 w 647700"/>
              <a:gd name="connsiteY36" fmla="*/ 428625 h 533400"/>
              <a:gd name="connsiteX37" fmla="*/ 57150 w 647700"/>
              <a:gd name="connsiteY37" fmla="*/ 495300 h 533400"/>
              <a:gd name="connsiteX38" fmla="*/ 95250 w 647700"/>
              <a:gd name="connsiteY38" fmla="*/ 533400 h 533400"/>
              <a:gd name="connsiteX39" fmla="*/ 114300 w 647700"/>
              <a:gd name="connsiteY39" fmla="*/ 533400 h 533400"/>
              <a:gd name="connsiteX40" fmla="*/ 152400 w 647700"/>
              <a:gd name="connsiteY40" fmla="*/ 495300 h 533400"/>
              <a:gd name="connsiteX41" fmla="*/ 152400 w 647700"/>
              <a:gd name="connsiteY41" fmla="*/ 428625 h 533400"/>
              <a:gd name="connsiteX42" fmla="*/ 495300 w 647700"/>
              <a:gd name="connsiteY42" fmla="*/ 428625 h 533400"/>
              <a:gd name="connsiteX43" fmla="*/ 495300 w 647700"/>
              <a:gd name="connsiteY43" fmla="*/ 495300 h 533400"/>
              <a:gd name="connsiteX44" fmla="*/ 533400 w 647700"/>
              <a:gd name="connsiteY44" fmla="*/ 533400 h 533400"/>
              <a:gd name="connsiteX45" fmla="*/ 552450 w 647700"/>
              <a:gd name="connsiteY45" fmla="*/ 533400 h 533400"/>
              <a:gd name="connsiteX46" fmla="*/ 590550 w 647700"/>
              <a:gd name="connsiteY46" fmla="*/ 495300 h 533400"/>
              <a:gd name="connsiteX47" fmla="*/ 590550 w 647700"/>
              <a:gd name="connsiteY47" fmla="*/ 428625 h 533400"/>
              <a:gd name="connsiteX48" fmla="*/ 609600 w 647700"/>
              <a:gd name="connsiteY48" fmla="*/ 428625 h 533400"/>
              <a:gd name="connsiteX49" fmla="*/ 647700 w 647700"/>
              <a:gd name="connsiteY49" fmla="*/ 390525 h 533400"/>
              <a:gd name="connsiteX50" fmla="*/ 647700 w 647700"/>
              <a:gd name="connsiteY50" fmla="*/ 238125 h 533400"/>
              <a:gd name="connsiteX51" fmla="*/ 590550 w 647700"/>
              <a:gd name="connsiteY51" fmla="*/ 18097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47700" h="533400">
                <a:moveTo>
                  <a:pt x="590550" y="276225"/>
                </a:moveTo>
                <a:cubicBezTo>
                  <a:pt x="590550" y="286703"/>
                  <a:pt x="581978" y="295275"/>
                  <a:pt x="571500" y="295275"/>
                </a:cubicBezTo>
                <a:lnTo>
                  <a:pt x="514350" y="295275"/>
                </a:lnTo>
                <a:cubicBezTo>
                  <a:pt x="503873" y="295275"/>
                  <a:pt x="495300" y="286703"/>
                  <a:pt x="495300" y="276225"/>
                </a:cubicBezTo>
                <a:lnTo>
                  <a:pt x="495300" y="257175"/>
                </a:lnTo>
                <a:cubicBezTo>
                  <a:pt x="495300" y="246698"/>
                  <a:pt x="503873" y="238125"/>
                  <a:pt x="514350" y="238125"/>
                </a:cubicBezTo>
                <a:lnTo>
                  <a:pt x="571500" y="238125"/>
                </a:lnTo>
                <a:cubicBezTo>
                  <a:pt x="581978" y="238125"/>
                  <a:pt x="590550" y="246698"/>
                  <a:pt x="590550" y="257175"/>
                </a:cubicBezTo>
                <a:lnTo>
                  <a:pt x="590550" y="276225"/>
                </a:lnTo>
                <a:close/>
                <a:moveTo>
                  <a:pt x="98107" y="180975"/>
                </a:moveTo>
                <a:lnTo>
                  <a:pt x="153353" y="49530"/>
                </a:lnTo>
                <a:cubicBezTo>
                  <a:pt x="156210" y="42863"/>
                  <a:pt x="162878" y="38100"/>
                  <a:pt x="170498" y="38100"/>
                </a:cubicBezTo>
                <a:lnTo>
                  <a:pt x="475298" y="38100"/>
                </a:lnTo>
                <a:cubicBezTo>
                  <a:pt x="482917" y="38100"/>
                  <a:pt x="489585" y="42863"/>
                  <a:pt x="492442" y="49530"/>
                </a:cubicBezTo>
                <a:lnTo>
                  <a:pt x="549593" y="180975"/>
                </a:lnTo>
                <a:lnTo>
                  <a:pt x="98107" y="180975"/>
                </a:lnTo>
                <a:close/>
                <a:moveTo>
                  <a:pt x="152400" y="276225"/>
                </a:moveTo>
                <a:cubicBezTo>
                  <a:pt x="152400" y="286703"/>
                  <a:pt x="143828" y="295275"/>
                  <a:pt x="133350" y="295275"/>
                </a:cubicBezTo>
                <a:lnTo>
                  <a:pt x="76200" y="295275"/>
                </a:lnTo>
                <a:cubicBezTo>
                  <a:pt x="65723" y="295275"/>
                  <a:pt x="57150" y="286703"/>
                  <a:pt x="57150" y="276225"/>
                </a:cubicBezTo>
                <a:lnTo>
                  <a:pt x="57150" y="257175"/>
                </a:lnTo>
                <a:cubicBezTo>
                  <a:pt x="57150" y="246698"/>
                  <a:pt x="65723" y="238125"/>
                  <a:pt x="76200" y="238125"/>
                </a:cubicBezTo>
                <a:lnTo>
                  <a:pt x="133350" y="238125"/>
                </a:lnTo>
                <a:cubicBezTo>
                  <a:pt x="143828" y="238125"/>
                  <a:pt x="152400" y="246698"/>
                  <a:pt x="152400" y="257175"/>
                </a:cubicBezTo>
                <a:lnTo>
                  <a:pt x="152400" y="276225"/>
                </a:lnTo>
                <a:close/>
                <a:moveTo>
                  <a:pt x="590550" y="180975"/>
                </a:moveTo>
                <a:lnTo>
                  <a:pt x="528638" y="35243"/>
                </a:lnTo>
                <a:cubicBezTo>
                  <a:pt x="520065" y="13335"/>
                  <a:pt x="499110" y="0"/>
                  <a:pt x="476250" y="0"/>
                </a:cubicBezTo>
                <a:lnTo>
                  <a:pt x="400050" y="0"/>
                </a:lnTo>
                <a:lnTo>
                  <a:pt x="247650" y="0"/>
                </a:lnTo>
                <a:lnTo>
                  <a:pt x="171450" y="0"/>
                </a:lnTo>
                <a:cubicBezTo>
                  <a:pt x="148590" y="0"/>
                  <a:pt x="127635" y="13335"/>
                  <a:pt x="119063" y="35243"/>
                </a:cubicBezTo>
                <a:lnTo>
                  <a:pt x="57150" y="180975"/>
                </a:lnTo>
                <a:cubicBezTo>
                  <a:pt x="25718" y="180975"/>
                  <a:pt x="0" y="206693"/>
                  <a:pt x="0" y="238125"/>
                </a:cubicBezTo>
                <a:lnTo>
                  <a:pt x="0" y="390525"/>
                </a:lnTo>
                <a:cubicBezTo>
                  <a:pt x="0" y="411480"/>
                  <a:pt x="17145" y="428625"/>
                  <a:pt x="38100" y="428625"/>
                </a:cubicBezTo>
                <a:lnTo>
                  <a:pt x="57150" y="428625"/>
                </a:lnTo>
                <a:lnTo>
                  <a:pt x="57150" y="495300"/>
                </a:lnTo>
                <a:cubicBezTo>
                  <a:pt x="57150" y="516255"/>
                  <a:pt x="74295" y="533400"/>
                  <a:pt x="95250" y="533400"/>
                </a:cubicBezTo>
                <a:lnTo>
                  <a:pt x="114300" y="533400"/>
                </a:lnTo>
                <a:cubicBezTo>
                  <a:pt x="135255" y="533400"/>
                  <a:pt x="152400" y="516255"/>
                  <a:pt x="152400" y="495300"/>
                </a:cubicBezTo>
                <a:lnTo>
                  <a:pt x="152400" y="428625"/>
                </a:lnTo>
                <a:lnTo>
                  <a:pt x="495300" y="428625"/>
                </a:lnTo>
                <a:lnTo>
                  <a:pt x="495300" y="495300"/>
                </a:lnTo>
                <a:cubicBezTo>
                  <a:pt x="495300" y="516255"/>
                  <a:pt x="512445" y="533400"/>
                  <a:pt x="533400" y="533400"/>
                </a:cubicBezTo>
                <a:lnTo>
                  <a:pt x="552450" y="533400"/>
                </a:lnTo>
                <a:cubicBezTo>
                  <a:pt x="573405" y="533400"/>
                  <a:pt x="590550" y="516255"/>
                  <a:pt x="590550" y="495300"/>
                </a:cubicBezTo>
                <a:lnTo>
                  <a:pt x="590550" y="428625"/>
                </a:lnTo>
                <a:lnTo>
                  <a:pt x="609600" y="428625"/>
                </a:lnTo>
                <a:cubicBezTo>
                  <a:pt x="630555" y="428625"/>
                  <a:pt x="647700" y="411480"/>
                  <a:pt x="647700" y="390525"/>
                </a:cubicBezTo>
                <a:lnTo>
                  <a:pt x="647700" y="238125"/>
                </a:lnTo>
                <a:cubicBezTo>
                  <a:pt x="647700" y="206693"/>
                  <a:pt x="621983" y="180975"/>
                  <a:pt x="590550" y="18097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NL" dirty="0"/>
          </a:p>
        </p:txBody>
      </p:sp>
      <p:sp>
        <p:nvSpPr>
          <p:cNvPr id="141" name="Graphic 10" descr="Streetcar with solid fill">
            <a:extLst>
              <a:ext uri="{FF2B5EF4-FFF2-40B4-BE49-F238E27FC236}">
                <a16:creationId xmlns:a16="http://schemas.microsoft.com/office/drawing/2014/main" id="{8D6819AB-E4F6-B993-2D25-D09D02AD295D}"/>
              </a:ext>
            </a:extLst>
          </p:cNvPr>
          <p:cNvSpPr/>
          <p:nvPr/>
        </p:nvSpPr>
        <p:spPr>
          <a:xfrm>
            <a:off x="1785000" y="7845000"/>
            <a:ext cx="576000" cy="960000"/>
          </a:xfrm>
          <a:custGeom>
            <a:avLst/>
            <a:gdLst>
              <a:gd name="connsiteX0" fmla="*/ 504000 w 576000"/>
              <a:gd name="connsiteY0" fmla="*/ 480000 h 960000"/>
              <a:gd name="connsiteX1" fmla="*/ 480000 w 576000"/>
              <a:gd name="connsiteY1" fmla="*/ 504000 h 960000"/>
              <a:gd name="connsiteX2" fmla="*/ 96000 w 576000"/>
              <a:gd name="connsiteY2" fmla="*/ 504000 h 960000"/>
              <a:gd name="connsiteX3" fmla="*/ 72000 w 576000"/>
              <a:gd name="connsiteY3" fmla="*/ 480000 h 960000"/>
              <a:gd name="connsiteX4" fmla="*/ 72000 w 576000"/>
              <a:gd name="connsiteY4" fmla="*/ 240000 h 960000"/>
              <a:gd name="connsiteX5" fmla="*/ 120000 w 576000"/>
              <a:gd name="connsiteY5" fmla="*/ 192000 h 960000"/>
              <a:gd name="connsiteX6" fmla="*/ 216000 w 576000"/>
              <a:gd name="connsiteY6" fmla="*/ 192000 h 960000"/>
              <a:gd name="connsiteX7" fmla="*/ 240000 w 576000"/>
              <a:gd name="connsiteY7" fmla="*/ 168000 h 960000"/>
              <a:gd name="connsiteX8" fmla="*/ 336000 w 576000"/>
              <a:gd name="connsiteY8" fmla="*/ 168000 h 960000"/>
              <a:gd name="connsiteX9" fmla="*/ 360000 w 576000"/>
              <a:gd name="connsiteY9" fmla="*/ 192000 h 960000"/>
              <a:gd name="connsiteX10" fmla="*/ 456000 w 576000"/>
              <a:gd name="connsiteY10" fmla="*/ 192000 h 960000"/>
              <a:gd name="connsiteX11" fmla="*/ 504000 w 576000"/>
              <a:gd name="connsiteY11" fmla="*/ 240000 h 960000"/>
              <a:gd name="connsiteX12" fmla="*/ 504000 w 576000"/>
              <a:gd name="connsiteY12" fmla="*/ 480000 h 960000"/>
              <a:gd name="connsiteX13" fmla="*/ 468000 w 576000"/>
              <a:gd name="connsiteY13" fmla="*/ 768000 h 960000"/>
              <a:gd name="connsiteX14" fmla="*/ 432000 w 576000"/>
              <a:gd name="connsiteY14" fmla="*/ 732000 h 960000"/>
              <a:gd name="connsiteX15" fmla="*/ 468000 w 576000"/>
              <a:gd name="connsiteY15" fmla="*/ 696000 h 960000"/>
              <a:gd name="connsiteX16" fmla="*/ 504000 w 576000"/>
              <a:gd name="connsiteY16" fmla="*/ 732000 h 960000"/>
              <a:gd name="connsiteX17" fmla="*/ 468000 w 576000"/>
              <a:gd name="connsiteY17" fmla="*/ 768000 h 960000"/>
              <a:gd name="connsiteX18" fmla="*/ 108000 w 576000"/>
              <a:gd name="connsiteY18" fmla="*/ 768000 h 960000"/>
              <a:gd name="connsiteX19" fmla="*/ 72000 w 576000"/>
              <a:gd name="connsiteY19" fmla="*/ 732000 h 960000"/>
              <a:gd name="connsiteX20" fmla="*/ 108000 w 576000"/>
              <a:gd name="connsiteY20" fmla="*/ 696000 h 960000"/>
              <a:gd name="connsiteX21" fmla="*/ 144000 w 576000"/>
              <a:gd name="connsiteY21" fmla="*/ 732000 h 960000"/>
              <a:gd name="connsiteX22" fmla="*/ 108000 w 576000"/>
              <a:gd name="connsiteY22" fmla="*/ 768000 h 960000"/>
              <a:gd name="connsiteX23" fmla="*/ 480000 w 576000"/>
              <a:gd name="connsiteY23" fmla="*/ 120000 h 960000"/>
              <a:gd name="connsiteX24" fmla="*/ 312000 w 576000"/>
              <a:gd name="connsiteY24" fmla="*/ 120000 h 960000"/>
              <a:gd name="connsiteX25" fmla="*/ 312000 w 576000"/>
              <a:gd name="connsiteY25" fmla="*/ 48000 h 960000"/>
              <a:gd name="connsiteX26" fmla="*/ 432000 w 576000"/>
              <a:gd name="connsiteY26" fmla="*/ 48000 h 960000"/>
              <a:gd name="connsiteX27" fmla="*/ 432000 w 576000"/>
              <a:gd name="connsiteY27" fmla="*/ 0 h 960000"/>
              <a:gd name="connsiteX28" fmla="*/ 144000 w 576000"/>
              <a:gd name="connsiteY28" fmla="*/ 0 h 960000"/>
              <a:gd name="connsiteX29" fmla="*/ 144000 w 576000"/>
              <a:gd name="connsiteY29" fmla="*/ 48000 h 960000"/>
              <a:gd name="connsiteX30" fmla="*/ 264000 w 576000"/>
              <a:gd name="connsiteY30" fmla="*/ 48000 h 960000"/>
              <a:gd name="connsiteX31" fmla="*/ 264000 w 576000"/>
              <a:gd name="connsiteY31" fmla="*/ 120000 h 960000"/>
              <a:gd name="connsiteX32" fmla="*/ 96000 w 576000"/>
              <a:gd name="connsiteY32" fmla="*/ 120000 h 960000"/>
              <a:gd name="connsiteX33" fmla="*/ 0 w 576000"/>
              <a:gd name="connsiteY33" fmla="*/ 216000 h 960000"/>
              <a:gd name="connsiteX34" fmla="*/ 0 w 576000"/>
              <a:gd name="connsiteY34" fmla="*/ 768000 h 960000"/>
              <a:gd name="connsiteX35" fmla="*/ 72000 w 576000"/>
              <a:gd name="connsiteY35" fmla="*/ 840000 h 960000"/>
              <a:gd name="connsiteX36" fmla="*/ 82800 w 576000"/>
              <a:gd name="connsiteY36" fmla="*/ 840000 h 960000"/>
              <a:gd name="connsiteX37" fmla="*/ 28800 w 576000"/>
              <a:gd name="connsiteY37" fmla="*/ 960000 h 960000"/>
              <a:gd name="connsiteX38" fmla="*/ 81600 w 576000"/>
              <a:gd name="connsiteY38" fmla="*/ 960000 h 960000"/>
              <a:gd name="connsiteX39" fmla="*/ 135600 w 576000"/>
              <a:gd name="connsiteY39" fmla="*/ 840000 h 960000"/>
              <a:gd name="connsiteX40" fmla="*/ 440400 w 576000"/>
              <a:gd name="connsiteY40" fmla="*/ 840000 h 960000"/>
              <a:gd name="connsiteX41" fmla="*/ 494400 w 576000"/>
              <a:gd name="connsiteY41" fmla="*/ 960000 h 960000"/>
              <a:gd name="connsiteX42" fmla="*/ 547200 w 576000"/>
              <a:gd name="connsiteY42" fmla="*/ 960000 h 960000"/>
              <a:gd name="connsiteX43" fmla="*/ 493200 w 576000"/>
              <a:gd name="connsiteY43" fmla="*/ 840000 h 960000"/>
              <a:gd name="connsiteX44" fmla="*/ 504000 w 576000"/>
              <a:gd name="connsiteY44" fmla="*/ 840000 h 960000"/>
              <a:gd name="connsiteX45" fmla="*/ 576000 w 576000"/>
              <a:gd name="connsiteY45" fmla="*/ 768000 h 960000"/>
              <a:gd name="connsiteX46" fmla="*/ 576000 w 576000"/>
              <a:gd name="connsiteY46" fmla="*/ 216000 h 960000"/>
              <a:gd name="connsiteX47" fmla="*/ 480000 w 576000"/>
              <a:gd name="connsiteY47" fmla="*/ 120000 h 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6000" h="960000">
                <a:moveTo>
                  <a:pt x="504000" y="480000"/>
                </a:moveTo>
                <a:cubicBezTo>
                  <a:pt x="504000" y="493200"/>
                  <a:pt x="493200" y="504000"/>
                  <a:pt x="480000" y="504000"/>
                </a:cubicBezTo>
                <a:lnTo>
                  <a:pt x="96000" y="504000"/>
                </a:lnTo>
                <a:cubicBezTo>
                  <a:pt x="82800" y="504000"/>
                  <a:pt x="72000" y="493200"/>
                  <a:pt x="72000" y="480000"/>
                </a:cubicBezTo>
                <a:lnTo>
                  <a:pt x="72000" y="240000"/>
                </a:lnTo>
                <a:cubicBezTo>
                  <a:pt x="72000" y="213600"/>
                  <a:pt x="93600" y="192000"/>
                  <a:pt x="120000" y="192000"/>
                </a:cubicBezTo>
                <a:lnTo>
                  <a:pt x="216000" y="192000"/>
                </a:lnTo>
                <a:cubicBezTo>
                  <a:pt x="216000" y="178800"/>
                  <a:pt x="226800" y="168000"/>
                  <a:pt x="240000" y="168000"/>
                </a:cubicBezTo>
                <a:lnTo>
                  <a:pt x="336000" y="168000"/>
                </a:lnTo>
                <a:cubicBezTo>
                  <a:pt x="349200" y="168000"/>
                  <a:pt x="360000" y="178800"/>
                  <a:pt x="360000" y="192000"/>
                </a:cubicBezTo>
                <a:lnTo>
                  <a:pt x="456000" y="192000"/>
                </a:lnTo>
                <a:cubicBezTo>
                  <a:pt x="482400" y="192000"/>
                  <a:pt x="504000" y="213600"/>
                  <a:pt x="504000" y="240000"/>
                </a:cubicBezTo>
                <a:lnTo>
                  <a:pt x="504000" y="480000"/>
                </a:lnTo>
                <a:close/>
                <a:moveTo>
                  <a:pt x="468000" y="768000"/>
                </a:moveTo>
                <a:cubicBezTo>
                  <a:pt x="447600" y="768000"/>
                  <a:pt x="432000" y="752400"/>
                  <a:pt x="432000" y="732000"/>
                </a:cubicBezTo>
                <a:cubicBezTo>
                  <a:pt x="432000" y="711600"/>
                  <a:pt x="447600" y="696000"/>
                  <a:pt x="468000" y="696000"/>
                </a:cubicBezTo>
                <a:cubicBezTo>
                  <a:pt x="488400" y="696000"/>
                  <a:pt x="504000" y="711600"/>
                  <a:pt x="504000" y="732000"/>
                </a:cubicBezTo>
                <a:cubicBezTo>
                  <a:pt x="504000" y="752400"/>
                  <a:pt x="488400" y="768000"/>
                  <a:pt x="468000" y="768000"/>
                </a:cubicBezTo>
                <a:close/>
                <a:moveTo>
                  <a:pt x="108000" y="768000"/>
                </a:moveTo>
                <a:cubicBezTo>
                  <a:pt x="87600" y="768000"/>
                  <a:pt x="72000" y="752400"/>
                  <a:pt x="72000" y="732000"/>
                </a:cubicBezTo>
                <a:cubicBezTo>
                  <a:pt x="72000" y="711600"/>
                  <a:pt x="87600" y="696000"/>
                  <a:pt x="108000" y="696000"/>
                </a:cubicBezTo>
                <a:cubicBezTo>
                  <a:pt x="128400" y="696000"/>
                  <a:pt x="144000" y="711600"/>
                  <a:pt x="144000" y="732000"/>
                </a:cubicBezTo>
                <a:cubicBezTo>
                  <a:pt x="144000" y="752400"/>
                  <a:pt x="128400" y="768000"/>
                  <a:pt x="108000" y="768000"/>
                </a:cubicBezTo>
                <a:close/>
                <a:moveTo>
                  <a:pt x="480000" y="120000"/>
                </a:moveTo>
                <a:lnTo>
                  <a:pt x="312000" y="120000"/>
                </a:lnTo>
                <a:lnTo>
                  <a:pt x="312000" y="48000"/>
                </a:lnTo>
                <a:lnTo>
                  <a:pt x="432000" y="48000"/>
                </a:lnTo>
                <a:lnTo>
                  <a:pt x="432000" y="0"/>
                </a:lnTo>
                <a:lnTo>
                  <a:pt x="144000" y="0"/>
                </a:lnTo>
                <a:lnTo>
                  <a:pt x="144000" y="48000"/>
                </a:lnTo>
                <a:lnTo>
                  <a:pt x="264000" y="48000"/>
                </a:lnTo>
                <a:lnTo>
                  <a:pt x="264000" y="120000"/>
                </a:lnTo>
                <a:lnTo>
                  <a:pt x="96000" y="120000"/>
                </a:lnTo>
                <a:cubicBezTo>
                  <a:pt x="43200" y="120000"/>
                  <a:pt x="0" y="163200"/>
                  <a:pt x="0" y="216000"/>
                </a:cubicBezTo>
                <a:lnTo>
                  <a:pt x="0" y="768000"/>
                </a:lnTo>
                <a:cubicBezTo>
                  <a:pt x="0" y="807600"/>
                  <a:pt x="32400" y="840000"/>
                  <a:pt x="72000" y="840000"/>
                </a:cubicBezTo>
                <a:lnTo>
                  <a:pt x="82800" y="840000"/>
                </a:lnTo>
                <a:lnTo>
                  <a:pt x="28800" y="960000"/>
                </a:lnTo>
                <a:lnTo>
                  <a:pt x="81600" y="960000"/>
                </a:lnTo>
                <a:lnTo>
                  <a:pt x="135600" y="840000"/>
                </a:lnTo>
                <a:lnTo>
                  <a:pt x="440400" y="840000"/>
                </a:lnTo>
                <a:lnTo>
                  <a:pt x="494400" y="960000"/>
                </a:lnTo>
                <a:lnTo>
                  <a:pt x="547200" y="960000"/>
                </a:lnTo>
                <a:lnTo>
                  <a:pt x="493200" y="840000"/>
                </a:lnTo>
                <a:lnTo>
                  <a:pt x="504000" y="840000"/>
                </a:lnTo>
                <a:cubicBezTo>
                  <a:pt x="543600" y="840000"/>
                  <a:pt x="576000" y="807600"/>
                  <a:pt x="576000" y="768000"/>
                </a:cubicBezTo>
                <a:lnTo>
                  <a:pt x="576000" y="216000"/>
                </a:lnTo>
                <a:cubicBezTo>
                  <a:pt x="576000" y="163200"/>
                  <a:pt x="532800" y="120000"/>
                  <a:pt x="480000" y="120000"/>
                </a:cubicBezTo>
                <a:close/>
              </a:path>
            </a:pathLst>
          </a:custGeom>
          <a:solidFill>
            <a:schemeClr val="bg1"/>
          </a:solidFill>
          <a:ln w="11906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55073C-B215-292C-6425-16A0F1EA7FE0}"/>
              </a:ext>
            </a:extLst>
          </p:cNvPr>
          <p:cNvGrpSpPr/>
          <p:nvPr/>
        </p:nvGrpSpPr>
        <p:grpSpPr>
          <a:xfrm>
            <a:off x="633000" y="1989000"/>
            <a:ext cx="1440000" cy="1440000"/>
            <a:chOff x="633000" y="1989000"/>
            <a:chExt cx="1440000" cy="144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D5E0C55-8888-9DBF-9392-5FDBC8711ED5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2 km</a:t>
              </a:r>
              <a:endParaRPr lang="en-NL" sz="1600" b="1" dirty="0"/>
            </a:p>
          </p:txBody>
        </p:sp>
        <p:pic>
          <p:nvPicPr>
            <p:cNvPr id="85" name="Graphic 84" descr="Thermometer with solid fill">
              <a:extLst>
                <a:ext uri="{FF2B5EF4-FFF2-40B4-BE49-F238E27FC236}">
                  <a16:creationId xmlns:a16="http://schemas.microsoft.com/office/drawing/2014/main" id="{681FC840-0C83-681A-A450-7B10D883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220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A71B4B-203F-9B4E-6C27-876572C83CEB}"/>
              </a:ext>
            </a:extLst>
          </p:cNvPr>
          <p:cNvGrpSpPr/>
          <p:nvPr/>
        </p:nvGrpSpPr>
        <p:grpSpPr>
          <a:xfrm>
            <a:off x="633000" y="3429000"/>
            <a:ext cx="1440000" cy="1440000"/>
            <a:chOff x="633000" y="3429000"/>
            <a:chExt cx="1440000" cy="144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95A58BA-12C6-3625-C95B-DC76A426B3A5}"/>
                </a:ext>
              </a:extLst>
            </p:cNvPr>
            <p:cNvSpPr/>
            <p:nvPr/>
          </p:nvSpPr>
          <p:spPr>
            <a:xfrm>
              <a:off x="6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1 km</a:t>
              </a:r>
              <a:endParaRPr lang="en-NL" sz="1600" b="1" dirty="0"/>
            </a:p>
          </p:txBody>
        </p:sp>
        <p:pic>
          <p:nvPicPr>
            <p:cNvPr id="104" name="Graphic 103" descr="Thermometer with solid fill">
              <a:extLst>
                <a:ext uri="{FF2B5EF4-FFF2-40B4-BE49-F238E27FC236}">
                  <a16:creationId xmlns:a16="http://schemas.microsoft.com/office/drawing/2014/main" id="{5B9962BB-261F-8DC6-2BC3-3DC328B4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364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E7C61B-C930-BCCF-5C07-90680B29FEF7}"/>
              </a:ext>
            </a:extLst>
          </p:cNvPr>
          <p:cNvGrpSpPr/>
          <p:nvPr/>
        </p:nvGrpSpPr>
        <p:grpSpPr>
          <a:xfrm>
            <a:off x="633000" y="4869000"/>
            <a:ext cx="1440000" cy="1440000"/>
            <a:chOff x="633000" y="4869000"/>
            <a:chExt cx="1440000" cy="144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A48171-FC4B-F299-5DFD-7F5E2B75755A}"/>
                </a:ext>
              </a:extLst>
            </p:cNvPr>
            <p:cNvSpPr/>
            <p:nvPr/>
          </p:nvSpPr>
          <p:spPr>
            <a:xfrm>
              <a:off x="63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500 m</a:t>
              </a:r>
              <a:endParaRPr lang="en-NL" sz="1600" b="1" dirty="0"/>
            </a:p>
          </p:txBody>
        </p:sp>
        <p:pic>
          <p:nvPicPr>
            <p:cNvPr id="107" name="Graphic 106" descr="Thermometer with solid fill">
              <a:extLst>
                <a:ext uri="{FF2B5EF4-FFF2-40B4-BE49-F238E27FC236}">
                  <a16:creationId xmlns:a16="http://schemas.microsoft.com/office/drawing/2014/main" id="{81B5A646-48C6-24A1-EC9C-28F778FA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508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F32600-01D4-66C5-6949-7846FC92F3EF}"/>
              </a:ext>
            </a:extLst>
          </p:cNvPr>
          <p:cNvGrpSpPr/>
          <p:nvPr/>
        </p:nvGrpSpPr>
        <p:grpSpPr>
          <a:xfrm>
            <a:off x="4952999" y="1989000"/>
            <a:ext cx="1440000" cy="1440000"/>
            <a:chOff x="4952999" y="1989000"/>
            <a:chExt cx="1440000" cy="144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E1A7C5D-37AA-8772-1274-F83A8E074F68}"/>
                </a:ext>
              </a:extLst>
            </p:cNvPr>
            <p:cNvSpPr/>
            <p:nvPr/>
          </p:nvSpPr>
          <p:spPr>
            <a:xfrm>
              <a:off x="495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2 km</a:t>
              </a:r>
              <a:endParaRPr lang="en-NL" sz="1600" b="1" dirty="0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990CBD-26F9-5A8F-6F2C-D7B2691039E0}"/>
                </a:ext>
              </a:extLst>
            </p:cNvPr>
            <p:cNvGrpSpPr/>
            <p:nvPr/>
          </p:nvGrpSpPr>
          <p:grpSpPr>
            <a:xfrm>
              <a:off x="5348998" y="2205000"/>
              <a:ext cx="648000" cy="684003"/>
              <a:chOff x="5997000" y="836997"/>
              <a:chExt cx="792000" cy="828003"/>
            </a:xfrm>
          </p:grpSpPr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CC864153-6F4A-0D6A-404E-C79F81085D7F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8EF34F3-5A86-2795-E375-A5E75E6C59C4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40CC27C2-E98B-5045-CBE3-C0E5D925BFAD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07F3E1-1C09-4A89-D2DD-8EE290508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7CA917-02C9-FAF0-1488-D5715C569B30}"/>
              </a:ext>
            </a:extLst>
          </p:cNvPr>
          <p:cNvGrpSpPr/>
          <p:nvPr/>
        </p:nvGrpSpPr>
        <p:grpSpPr>
          <a:xfrm>
            <a:off x="4953000" y="3429000"/>
            <a:ext cx="1440000" cy="1440000"/>
            <a:chOff x="4953000" y="3429000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E0B4985-3A7A-0C1A-5EDC-2879C7DC3AB5}"/>
                </a:ext>
              </a:extLst>
            </p:cNvPr>
            <p:cNvSpPr/>
            <p:nvPr/>
          </p:nvSpPr>
          <p:spPr>
            <a:xfrm>
              <a:off x="495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1 km</a:t>
              </a:r>
              <a:endParaRPr lang="en-NL" sz="1600" b="1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34F4ED7-3EBD-A36A-E903-87C9024E8BCA}"/>
                </a:ext>
              </a:extLst>
            </p:cNvPr>
            <p:cNvGrpSpPr/>
            <p:nvPr/>
          </p:nvGrpSpPr>
          <p:grpSpPr>
            <a:xfrm>
              <a:off x="5348999" y="3645000"/>
              <a:ext cx="648000" cy="684003"/>
              <a:chOff x="5997000" y="836997"/>
              <a:chExt cx="792000" cy="828003"/>
            </a:xfrm>
          </p:grpSpPr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04BB07D1-FBD4-01EF-32E8-FAEDB441F5E8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A56E9B2-9224-23FD-72E6-275BEB433BC7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8350B081-B1C5-4688-5BBC-943944AB41CE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98007FC-0A26-CC8A-F686-24DBE50CA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06C828-A5DA-3F0E-33BF-A2176EAC516F}"/>
              </a:ext>
            </a:extLst>
          </p:cNvPr>
          <p:cNvGrpSpPr/>
          <p:nvPr/>
        </p:nvGrpSpPr>
        <p:grpSpPr>
          <a:xfrm>
            <a:off x="4953000" y="4869000"/>
            <a:ext cx="1440000" cy="1440000"/>
            <a:chOff x="4953000" y="4869000"/>
            <a:chExt cx="1440000" cy="1440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32C0FA4-5D46-3AB0-A53E-73197B15BF64}"/>
                </a:ext>
              </a:extLst>
            </p:cNvPr>
            <p:cNvSpPr/>
            <p:nvPr/>
          </p:nvSpPr>
          <p:spPr>
            <a:xfrm>
              <a:off x="495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500 m</a:t>
              </a:r>
              <a:endParaRPr lang="en-NL" sz="1600" b="1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B2840F6-6515-D529-867F-A9E52277B7F1}"/>
                </a:ext>
              </a:extLst>
            </p:cNvPr>
            <p:cNvGrpSpPr/>
            <p:nvPr/>
          </p:nvGrpSpPr>
          <p:grpSpPr>
            <a:xfrm>
              <a:off x="5348999" y="5085000"/>
              <a:ext cx="648000" cy="684003"/>
              <a:chOff x="5997000" y="836997"/>
              <a:chExt cx="792000" cy="828003"/>
            </a:xfrm>
          </p:grpSpPr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1ACA0048-A517-EA41-881A-ED63C54D6BF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9DD2BF40-0594-AF13-3468-5747F1D42493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32" name="Arc 131">
                <a:extLst>
                  <a:ext uri="{FF2B5EF4-FFF2-40B4-BE49-F238E27FC236}">
                    <a16:creationId xmlns:a16="http://schemas.microsoft.com/office/drawing/2014/main" id="{0FD2254F-C91C-8909-4D5A-D43C72981595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27DD637-1981-1D56-EF6A-F9A74B85AB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03EC9C-5D81-102A-3B13-0FCF6EDBEA61}"/>
              </a:ext>
            </a:extLst>
          </p:cNvPr>
          <p:cNvGrpSpPr/>
          <p:nvPr/>
        </p:nvGrpSpPr>
        <p:grpSpPr>
          <a:xfrm>
            <a:off x="6392999" y="1989000"/>
            <a:ext cx="1440000" cy="1440000"/>
            <a:chOff x="6392999" y="1989000"/>
            <a:chExt cx="1440000" cy="14400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6DEC08E-8490-38FE-370E-432F3ABF727B}"/>
                </a:ext>
              </a:extLst>
            </p:cNvPr>
            <p:cNvSpPr/>
            <p:nvPr/>
          </p:nvSpPr>
          <p:spPr>
            <a:xfrm>
              <a:off x="639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250 m</a:t>
              </a:r>
              <a:endParaRPr lang="en-NL" sz="1600" b="1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E9F98DF-3D4A-35B4-4B33-AA0A46A4BA2C}"/>
                </a:ext>
              </a:extLst>
            </p:cNvPr>
            <p:cNvGrpSpPr/>
            <p:nvPr/>
          </p:nvGrpSpPr>
          <p:grpSpPr>
            <a:xfrm>
              <a:off x="6788998" y="2205000"/>
              <a:ext cx="648000" cy="684003"/>
              <a:chOff x="5997000" y="836997"/>
              <a:chExt cx="792000" cy="828003"/>
            </a:xfrm>
          </p:grpSpPr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960D7070-6AFD-D2DB-B77A-8407849C6F68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822A4672-3CAA-2649-CFB6-FF04849E8BBA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7BFA80DE-DD37-A274-AD06-5DA4E6E489B8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4D6DC9D-67BA-DB79-7D4F-62DBC84FEB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65D44B-76F0-C3FA-C74D-0B928022D39A}"/>
              </a:ext>
            </a:extLst>
          </p:cNvPr>
          <p:cNvGrpSpPr/>
          <p:nvPr/>
        </p:nvGrpSpPr>
        <p:grpSpPr>
          <a:xfrm>
            <a:off x="4953000" y="549000"/>
            <a:ext cx="1440000" cy="1440000"/>
            <a:chOff x="4953000" y="549000"/>
            <a:chExt cx="1440000" cy="14400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E6D4087-0E17-44AF-66B7-E37AA375ED90}"/>
                </a:ext>
              </a:extLst>
            </p:cNvPr>
            <p:cNvGrpSpPr/>
            <p:nvPr/>
          </p:nvGrpSpPr>
          <p:grpSpPr>
            <a:xfrm>
              <a:off x="5277000" y="837000"/>
              <a:ext cx="792000" cy="828000"/>
              <a:chOff x="5997000" y="837000"/>
              <a:chExt cx="792000" cy="828000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99D1A16-242F-095F-83BB-B4F46701E6B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D94C85D-C201-9DBB-B023-15D8FF523AD4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6B2019C8-995A-F043-1E28-C66751EC7552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6216FCD-E531-3732-4423-4DCECCCE5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7000"/>
                <a:ext cx="0" cy="432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8DFF16-816A-F320-A05D-5024F0B4C94E}"/>
                </a:ext>
              </a:extLst>
            </p:cNvPr>
            <p:cNvSpPr/>
            <p:nvPr/>
          </p:nvSpPr>
          <p:spPr>
            <a:xfrm>
              <a:off x="495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468D3-FB9F-0DBC-56B1-D4428EA8EC87}"/>
              </a:ext>
            </a:extLst>
          </p:cNvPr>
          <p:cNvGrpSpPr/>
          <p:nvPr/>
        </p:nvGrpSpPr>
        <p:grpSpPr>
          <a:xfrm>
            <a:off x="6392999" y="3429000"/>
            <a:ext cx="1440000" cy="1440000"/>
            <a:chOff x="6392999" y="1989000"/>
            <a:chExt cx="1440000" cy="144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037605-A09F-238A-21B7-6CB9D1CBDEAB}"/>
                </a:ext>
              </a:extLst>
            </p:cNvPr>
            <p:cNvSpPr/>
            <p:nvPr/>
          </p:nvSpPr>
          <p:spPr>
            <a:xfrm>
              <a:off x="639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100 m</a:t>
              </a:r>
              <a:endParaRPr lang="en-NL" sz="1600" b="1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045BF7D-2545-5FDE-E852-36E415E6F5E7}"/>
                </a:ext>
              </a:extLst>
            </p:cNvPr>
            <p:cNvGrpSpPr/>
            <p:nvPr/>
          </p:nvGrpSpPr>
          <p:grpSpPr>
            <a:xfrm>
              <a:off x="6788998" y="2205000"/>
              <a:ext cx="648000" cy="684003"/>
              <a:chOff x="5997000" y="836997"/>
              <a:chExt cx="792000" cy="828003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53D7890-2289-B6F0-03B9-8150B1DB60E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7631A99-79A1-6C23-487B-83222D869D81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A29056F-23CF-F129-3D89-848ED36CFD05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54DD560-05C1-751C-1099-128EEF9A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599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321A0-0EAF-ECB3-258C-1DFEE1D8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5315ADB-9640-82C7-BB98-9F5BAB2A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196BD57-6317-0B86-2F91-0EAB513904E6}"/>
              </a:ext>
            </a:extLst>
          </p:cNvPr>
          <p:cNvGrpSpPr/>
          <p:nvPr/>
        </p:nvGrpSpPr>
        <p:grpSpPr>
          <a:xfrm>
            <a:off x="633000" y="549000"/>
            <a:ext cx="1440000" cy="1440000"/>
            <a:chOff x="633000" y="549000"/>
            <a:chExt cx="1440000" cy="1440000"/>
          </a:xfrm>
        </p:grpSpPr>
        <p:pic>
          <p:nvPicPr>
            <p:cNvPr id="3" name="Graphic 2" descr="Camera with solid fill">
              <a:extLst>
                <a:ext uri="{FF2B5EF4-FFF2-40B4-BE49-F238E27FC236}">
                  <a16:creationId xmlns:a16="http://schemas.microsoft.com/office/drawing/2014/main" id="{1D06E470-9DDF-1E24-0CFE-DE15F2F97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000" y="693000"/>
              <a:ext cx="1152000" cy="1152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349B03-EBC3-A541-53B3-4278F3D2D0E5}"/>
                </a:ext>
              </a:extLst>
            </p:cNvPr>
            <p:cNvSpPr/>
            <p:nvPr/>
          </p:nvSpPr>
          <p:spPr>
            <a:xfrm>
              <a:off x="63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DEB878-8FA6-0512-E600-4D111D2BD150}"/>
              </a:ext>
            </a:extLst>
          </p:cNvPr>
          <p:cNvGrpSpPr/>
          <p:nvPr/>
        </p:nvGrpSpPr>
        <p:grpSpPr>
          <a:xfrm>
            <a:off x="633000" y="1989000"/>
            <a:ext cx="1440000" cy="1440000"/>
            <a:chOff x="633000" y="1989000"/>
            <a:chExt cx="1440000" cy="1440000"/>
          </a:xfrm>
        </p:grpSpPr>
        <p:pic>
          <p:nvPicPr>
            <p:cNvPr id="5" name="Graphic 4" descr="Run with solid fill">
              <a:extLst>
                <a:ext uri="{FF2B5EF4-FFF2-40B4-BE49-F238E27FC236}">
                  <a16:creationId xmlns:a16="http://schemas.microsoft.com/office/drawing/2014/main" id="{10EF42C0-50C9-4B58-0EC0-CA25CBAF0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2133000"/>
              <a:ext cx="864000" cy="864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D73532-3E32-A760-4911-DDBD0CE287FD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Strava Route</a:t>
              </a:r>
              <a:endParaRPr lang="en-NL" sz="16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F3C870-E9C4-E51D-76F6-5CBAC733F92F}"/>
              </a:ext>
            </a:extLst>
          </p:cNvPr>
          <p:cNvGrpSpPr/>
          <p:nvPr/>
        </p:nvGrpSpPr>
        <p:grpSpPr>
          <a:xfrm>
            <a:off x="633000" y="3429000"/>
            <a:ext cx="1440000" cy="1440000"/>
            <a:chOff x="633000" y="3429000"/>
            <a:chExt cx="1440000" cy="144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BBA51D-2404-93B8-3F24-9AEB46D3E1C9}"/>
                </a:ext>
              </a:extLst>
            </p:cNvPr>
            <p:cNvSpPr/>
            <p:nvPr/>
          </p:nvSpPr>
          <p:spPr>
            <a:xfrm>
              <a:off x="6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High Building</a:t>
              </a:r>
              <a:endParaRPr lang="en-NL" sz="1600" b="1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999896-6970-8ABE-D26A-091E951164A9}"/>
                </a:ext>
              </a:extLst>
            </p:cNvPr>
            <p:cNvSpPr/>
            <p:nvPr/>
          </p:nvSpPr>
          <p:spPr>
            <a:xfrm>
              <a:off x="1209000" y="3645000"/>
              <a:ext cx="288000" cy="720000"/>
            </a:xfrm>
            <a:custGeom>
              <a:avLst/>
              <a:gdLst>
                <a:gd name="connsiteX0" fmla="*/ 171450 w 228600"/>
                <a:gd name="connsiteY0" fmla="*/ 104775 h 571500"/>
                <a:gd name="connsiteX1" fmla="*/ 133350 w 228600"/>
                <a:gd name="connsiteY1" fmla="*/ 104775 h 571500"/>
                <a:gd name="connsiteX2" fmla="*/ 133350 w 228600"/>
                <a:gd name="connsiteY2" fmla="*/ 66675 h 571500"/>
                <a:gd name="connsiteX3" fmla="*/ 171450 w 228600"/>
                <a:gd name="connsiteY3" fmla="*/ 66675 h 571500"/>
                <a:gd name="connsiteX4" fmla="*/ 171450 w 228600"/>
                <a:gd name="connsiteY4" fmla="*/ 104775 h 571500"/>
                <a:gd name="connsiteX5" fmla="*/ 171450 w 228600"/>
                <a:gd name="connsiteY5" fmla="*/ 171450 h 571500"/>
                <a:gd name="connsiteX6" fmla="*/ 133350 w 228600"/>
                <a:gd name="connsiteY6" fmla="*/ 171450 h 571500"/>
                <a:gd name="connsiteX7" fmla="*/ 133350 w 228600"/>
                <a:gd name="connsiteY7" fmla="*/ 133350 h 571500"/>
                <a:gd name="connsiteX8" fmla="*/ 171450 w 228600"/>
                <a:gd name="connsiteY8" fmla="*/ 133350 h 571500"/>
                <a:gd name="connsiteX9" fmla="*/ 171450 w 228600"/>
                <a:gd name="connsiteY9" fmla="*/ 171450 h 571500"/>
                <a:gd name="connsiteX10" fmla="*/ 171450 w 228600"/>
                <a:gd name="connsiteY10" fmla="*/ 247650 h 571500"/>
                <a:gd name="connsiteX11" fmla="*/ 133350 w 228600"/>
                <a:gd name="connsiteY11" fmla="*/ 247650 h 571500"/>
                <a:gd name="connsiteX12" fmla="*/ 133350 w 228600"/>
                <a:gd name="connsiteY12" fmla="*/ 209550 h 571500"/>
                <a:gd name="connsiteX13" fmla="*/ 171450 w 228600"/>
                <a:gd name="connsiteY13" fmla="*/ 209550 h 571500"/>
                <a:gd name="connsiteX14" fmla="*/ 171450 w 228600"/>
                <a:gd name="connsiteY14" fmla="*/ 247650 h 571500"/>
                <a:gd name="connsiteX15" fmla="*/ 171450 w 228600"/>
                <a:gd name="connsiteY15" fmla="*/ 323850 h 571500"/>
                <a:gd name="connsiteX16" fmla="*/ 133350 w 228600"/>
                <a:gd name="connsiteY16" fmla="*/ 323850 h 571500"/>
                <a:gd name="connsiteX17" fmla="*/ 133350 w 228600"/>
                <a:gd name="connsiteY17" fmla="*/ 285750 h 571500"/>
                <a:gd name="connsiteX18" fmla="*/ 171450 w 228600"/>
                <a:gd name="connsiteY18" fmla="*/ 285750 h 571500"/>
                <a:gd name="connsiteX19" fmla="*/ 171450 w 228600"/>
                <a:gd name="connsiteY19" fmla="*/ 323850 h 571500"/>
                <a:gd name="connsiteX20" fmla="*/ 171450 w 228600"/>
                <a:gd name="connsiteY20" fmla="*/ 400050 h 571500"/>
                <a:gd name="connsiteX21" fmla="*/ 133350 w 228600"/>
                <a:gd name="connsiteY21" fmla="*/ 400050 h 571500"/>
                <a:gd name="connsiteX22" fmla="*/ 133350 w 228600"/>
                <a:gd name="connsiteY22" fmla="*/ 361950 h 571500"/>
                <a:gd name="connsiteX23" fmla="*/ 171450 w 228600"/>
                <a:gd name="connsiteY23" fmla="*/ 361950 h 571500"/>
                <a:gd name="connsiteX24" fmla="*/ 171450 w 228600"/>
                <a:gd name="connsiteY24" fmla="*/ 400050 h 571500"/>
                <a:gd name="connsiteX25" fmla="*/ 171450 w 228600"/>
                <a:gd name="connsiteY25" fmla="*/ 476250 h 571500"/>
                <a:gd name="connsiteX26" fmla="*/ 133350 w 228600"/>
                <a:gd name="connsiteY26" fmla="*/ 476250 h 571500"/>
                <a:gd name="connsiteX27" fmla="*/ 133350 w 228600"/>
                <a:gd name="connsiteY27" fmla="*/ 438150 h 571500"/>
                <a:gd name="connsiteX28" fmla="*/ 171450 w 228600"/>
                <a:gd name="connsiteY28" fmla="*/ 438150 h 571500"/>
                <a:gd name="connsiteX29" fmla="*/ 171450 w 228600"/>
                <a:gd name="connsiteY29" fmla="*/ 476250 h 571500"/>
                <a:gd name="connsiteX30" fmla="*/ 95250 w 228600"/>
                <a:gd name="connsiteY30" fmla="*/ 104775 h 571500"/>
                <a:gd name="connsiteX31" fmla="*/ 57150 w 228600"/>
                <a:gd name="connsiteY31" fmla="*/ 104775 h 571500"/>
                <a:gd name="connsiteX32" fmla="*/ 57150 w 228600"/>
                <a:gd name="connsiteY32" fmla="*/ 66675 h 571500"/>
                <a:gd name="connsiteX33" fmla="*/ 95250 w 228600"/>
                <a:gd name="connsiteY33" fmla="*/ 66675 h 571500"/>
                <a:gd name="connsiteX34" fmla="*/ 95250 w 228600"/>
                <a:gd name="connsiteY34" fmla="*/ 104775 h 571500"/>
                <a:gd name="connsiteX35" fmla="*/ 95250 w 228600"/>
                <a:gd name="connsiteY35" fmla="*/ 171450 h 571500"/>
                <a:gd name="connsiteX36" fmla="*/ 57150 w 228600"/>
                <a:gd name="connsiteY36" fmla="*/ 171450 h 571500"/>
                <a:gd name="connsiteX37" fmla="*/ 57150 w 228600"/>
                <a:gd name="connsiteY37" fmla="*/ 133350 h 571500"/>
                <a:gd name="connsiteX38" fmla="*/ 95250 w 228600"/>
                <a:gd name="connsiteY38" fmla="*/ 133350 h 571500"/>
                <a:gd name="connsiteX39" fmla="*/ 95250 w 228600"/>
                <a:gd name="connsiteY39" fmla="*/ 171450 h 571500"/>
                <a:gd name="connsiteX40" fmla="*/ 95250 w 228600"/>
                <a:gd name="connsiteY40" fmla="*/ 247650 h 571500"/>
                <a:gd name="connsiteX41" fmla="*/ 57150 w 228600"/>
                <a:gd name="connsiteY41" fmla="*/ 247650 h 571500"/>
                <a:gd name="connsiteX42" fmla="*/ 57150 w 228600"/>
                <a:gd name="connsiteY42" fmla="*/ 209550 h 571500"/>
                <a:gd name="connsiteX43" fmla="*/ 95250 w 228600"/>
                <a:gd name="connsiteY43" fmla="*/ 209550 h 571500"/>
                <a:gd name="connsiteX44" fmla="*/ 95250 w 228600"/>
                <a:gd name="connsiteY44" fmla="*/ 247650 h 571500"/>
                <a:gd name="connsiteX45" fmla="*/ 95250 w 228600"/>
                <a:gd name="connsiteY45" fmla="*/ 323850 h 571500"/>
                <a:gd name="connsiteX46" fmla="*/ 57150 w 228600"/>
                <a:gd name="connsiteY46" fmla="*/ 323850 h 571500"/>
                <a:gd name="connsiteX47" fmla="*/ 57150 w 228600"/>
                <a:gd name="connsiteY47" fmla="*/ 285750 h 571500"/>
                <a:gd name="connsiteX48" fmla="*/ 95250 w 228600"/>
                <a:gd name="connsiteY48" fmla="*/ 285750 h 571500"/>
                <a:gd name="connsiteX49" fmla="*/ 95250 w 228600"/>
                <a:gd name="connsiteY49" fmla="*/ 323850 h 571500"/>
                <a:gd name="connsiteX50" fmla="*/ 95250 w 228600"/>
                <a:gd name="connsiteY50" fmla="*/ 400050 h 571500"/>
                <a:gd name="connsiteX51" fmla="*/ 57150 w 228600"/>
                <a:gd name="connsiteY51" fmla="*/ 400050 h 571500"/>
                <a:gd name="connsiteX52" fmla="*/ 57150 w 228600"/>
                <a:gd name="connsiteY52" fmla="*/ 361950 h 571500"/>
                <a:gd name="connsiteX53" fmla="*/ 95250 w 228600"/>
                <a:gd name="connsiteY53" fmla="*/ 361950 h 571500"/>
                <a:gd name="connsiteX54" fmla="*/ 95250 w 228600"/>
                <a:gd name="connsiteY54" fmla="*/ 400050 h 571500"/>
                <a:gd name="connsiteX55" fmla="*/ 95250 w 228600"/>
                <a:gd name="connsiteY55" fmla="*/ 476250 h 571500"/>
                <a:gd name="connsiteX56" fmla="*/ 57150 w 228600"/>
                <a:gd name="connsiteY56" fmla="*/ 476250 h 571500"/>
                <a:gd name="connsiteX57" fmla="*/ 57150 w 228600"/>
                <a:gd name="connsiteY57" fmla="*/ 438150 h 571500"/>
                <a:gd name="connsiteX58" fmla="*/ 95250 w 228600"/>
                <a:gd name="connsiteY58" fmla="*/ 438150 h 571500"/>
                <a:gd name="connsiteX59" fmla="*/ 95250 w 228600"/>
                <a:gd name="connsiteY59" fmla="*/ 476250 h 571500"/>
                <a:gd name="connsiteX60" fmla="*/ 0 w 228600"/>
                <a:gd name="connsiteY60" fmla="*/ 0 h 571500"/>
                <a:gd name="connsiteX61" fmla="*/ 0 w 228600"/>
                <a:gd name="connsiteY61" fmla="*/ 571500 h 571500"/>
                <a:gd name="connsiteX62" fmla="*/ 95250 w 228600"/>
                <a:gd name="connsiteY62" fmla="*/ 571500 h 571500"/>
                <a:gd name="connsiteX63" fmla="*/ 95250 w 228600"/>
                <a:gd name="connsiteY63" fmla="*/ 514350 h 571500"/>
                <a:gd name="connsiteX64" fmla="*/ 133350 w 228600"/>
                <a:gd name="connsiteY64" fmla="*/ 514350 h 571500"/>
                <a:gd name="connsiteX65" fmla="*/ 133350 w 228600"/>
                <a:gd name="connsiteY65" fmla="*/ 571500 h 571500"/>
                <a:gd name="connsiteX66" fmla="*/ 228600 w 228600"/>
                <a:gd name="connsiteY66" fmla="*/ 571500 h 571500"/>
                <a:gd name="connsiteX67" fmla="*/ 228600 w 228600"/>
                <a:gd name="connsiteY67" fmla="*/ 28575 h 571500"/>
                <a:gd name="connsiteX68" fmla="*/ 0 w 228600"/>
                <a:gd name="connsiteY68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8600" h="571500">
                  <a:moveTo>
                    <a:pt x="171450" y="104775"/>
                  </a:moveTo>
                  <a:lnTo>
                    <a:pt x="133350" y="104775"/>
                  </a:lnTo>
                  <a:lnTo>
                    <a:pt x="133350" y="66675"/>
                  </a:lnTo>
                  <a:lnTo>
                    <a:pt x="171450" y="66675"/>
                  </a:lnTo>
                  <a:lnTo>
                    <a:pt x="171450" y="104775"/>
                  </a:lnTo>
                  <a:close/>
                  <a:moveTo>
                    <a:pt x="171450" y="171450"/>
                  </a:moveTo>
                  <a:lnTo>
                    <a:pt x="133350" y="171450"/>
                  </a:lnTo>
                  <a:lnTo>
                    <a:pt x="133350" y="133350"/>
                  </a:lnTo>
                  <a:lnTo>
                    <a:pt x="171450" y="133350"/>
                  </a:lnTo>
                  <a:lnTo>
                    <a:pt x="171450" y="171450"/>
                  </a:lnTo>
                  <a:close/>
                  <a:moveTo>
                    <a:pt x="171450" y="247650"/>
                  </a:moveTo>
                  <a:lnTo>
                    <a:pt x="133350" y="247650"/>
                  </a:lnTo>
                  <a:lnTo>
                    <a:pt x="133350" y="209550"/>
                  </a:lnTo>
                  <a:lnTo>
                    <a:pt x="171450" y="209550"/>
                  </a:lnTo>
                  <a:lnTo>
                    <a:pt x="171450" y="247650"/>
                  </a:lnTo>
                  <a:close/>
                  <a:moveTo>
                    <a:pt x="171450" y="323850"/>
                  </a:moveTo>
                  <a:lnTo>
                    <a:pt x="133350" y="323850"/>
                  </a:lnTo>
                  <a:lnTo>
                    <a:pt x="133350" y="285750"/>
                  </a:lnTo>
                  <a:lnTo>
                    <a:pt x="171450" y="285750"/>
                  </a:lnTo>
                  <a:lnTo>
                    <a:pt x="171450" y="323850"/>
                  </a:lnTo>
                  <a:close/>
                  <a:moveTo>
                    <a:pt x="171450" y="400050"/>
                  </a:moveTo>
                  <a:lnTo>
                    <a:pt x="133350" y="400050"/>
                  </a:lnTo>
                  <a:lnTo>
                    <a:pt x="133350" y="361950"/>
                  </a:lnTo>
                  <a:lnTo>
                    <a:pt x="171450" y="361950"/>
                  </a:lnTo>
                  <a:lnTo>
                    <a:pt x="171450" y="400050"/>
                  </a:lnTo>
                  <a:close/>
                  <a:moveTo>
                    <a:pt x="171450" y="476250"/>
                  </a:moveTo>
                  <a:lnTo>
                    <a:pt x="133350" y="476250"/>
                  </a:lnTo>
                  <a:lnTo>
                    <a:pt x="133350" y="438150"/>
                  </a:lnTo>
                  <a:lnTo>
                    <a:pt x="171450" y="438150"/>
                  </a:lnTo>
                  <a:lnTo>
                    <a:pt x="171450" y="476250"/>
                  </a:lnTo>
                  <a:close/>
                  <a:moveTo>
                    <a:pt x="95250" y="104775"/>
                  </a:moveTo>
                  <a:lnTo>
                    <a:pt x="57150" y="104775"/>
                  </a:lnTo>
                  <a:lnTo>
                    <a:pt x="57150" y="66675"/>
                  </a:lnTo>
                  <a:lnTo>
                    <a:pt x="95250" y="66675"/>
                  </a:lnTo>
                  <a:lnTo>
                    <a:pt x="95250" y="104775"/>
                  </a:lnTo>
                  <a:close/>
                  <a:moveTo>
                    <a:pt x="95250" y="171450"/>
                  </a:moveTo>
                  <a:lnTo>
                    <a:pt x="57150" y="171450"/>
                  </a:lnTo>
                  <a:lnTo>
                    <a:pt x="57150" y="133350"/>
                  </a:lnTo>
                  <a:lnTo>
                    <a:pt x="95250" y="133350"/>
                  </a:lnTo>
                  <a:lnTo>
                    <a:pt x="95250" y="171450"/>
                  </a:lnTo>
                  <a:close/>
                  <a:moveTo>
                    <a:pt x="95250" y="247650"/>
                  </a:moveTo>
                  <a:lnTo>
                    <a:pt x="57150" y="247650"/>
                  </a:lnTo>
                  <a:lnTo>
                    <a:pt x="57150" y="209550"/>
                  </a:lnTo>
                  <a:lnTo>
                    <a:pt x="95250" y="209550"/>
                  </a:lnTo>
                  <a:lnTo>
                    <a:pt x="95250" y="247650"/>
                  </a:lnTo>
                  <a:close/>
                  <a:moveTo>
                    <a:pt x="95250" y="323850"/>
                  </a:moveTo>
                  <a:lnTo>
                    <a:pt x="57150" y="323850"/>
                  </a:lnTo>
                  <a:lnTo>
                    <a:pt x="57150" y="285750"/>
                  </a:lnTo>
                  <a:lnTo>
                    <a:pt x="95250" y="285750"/>
                  </a:lnTo>
                  <a:lnTo>
                    <a:pt x="95250" y="323850"/>
                  </a:lnTo>
                  <a:close/>
                  <a:moveTo>
                    <a:pt x="95250" y="400050"/>
                  </a:moveTo>
                  <a:lnTo>
                    <a:pt x="57150" y="400050"/>
                  </a:lnTo>
                  <a:lnTo>
                    <a:pt x="57150" y="361950"/>
                  </a:lnTo>
                  <a:lnTo>
                    <a:pt x="95250" y="361950"/>
                  </a:lnTo>
                  <a:lnTo>
                    <a:pt x="95250" y="400050"/>
                  </a:lnTo>
                  <a:close/>
                  <a:moveTo>
                    <a:pt x="95250" y="476250"/>
                  </a:moveTo>
                  <a:lnTo>
                    <a:pt x="57150" y="476250"/>
                  </a:lnTo>
                  <a:lnTo>
                    <a:pt x="57150" y="438150"/>
                  </a:lnTo>
                  <a:lnTo>
                    <a:pt x="95250" y="438150"/>
                  </a:lnTo>
                  <a:lnTo>
                    <a:pt x="95250" y="476250"/>
                  </a:lnTo>
                  <a:close/>
                  <a:moveTo>
                    <a:pt x="0" y="0"/>
                  </a:moveTo>
                  <a:lnTo>
                    <a:pt x="0" y="571500"/>
                  </a:lnTo>
                  <a:lnTo>
                    <a:pt x="95250" y="571500"/>
                  </a:lnTo>
                  <a:lnTo>
                    <a:pt x="95250" y="514350"/>
                  </a:lnTo>
                  <a:lnTo>
                    <a:pt x="133350" y="514350"/>
                  </a:lnTo>
                  <a:lnTo>
                    <a:pt x="133350" y="571500"/>
                  </a:lnTo>
                  <a:lnTo>
                    <a:pt x="228600" y="571500"/>
                  </a:lnTo>
                  <a:lnTo>
                    <a:pt x="228600" y="28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94D5CB-3C78-6B07-3A3B-8C14C3A2BD93}"/>
              </a:ext>
            </a:extLst>
          </p:cNvPr>
          <p:cNvGrpSpPr/>
          <p:nvPr/>
        </p:nvGrpSpPr>
        <p:grpSpPr>
          <a:xfrm>
            <a:off x="633000" y="4869000"/>
            <a:ext cx="1440000" cy="1440000"/>
            <a:chOff x="633000" y="4869000"/>
            <a:chExt cx="1440000" cy="144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482E19-A7B6-9BF2-BD78-FD90015754D5}"/>
                </a:ext>
              </a:extLst>
            </p:cNvPr>
            <p:cNvSpPr/>
            <p:nvPr/>
          </p:nvSpPr>
          <p:spPr>
            <a:xfrm>
              <a:off x="63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Large Bridge</a:t>
              </a:r>
              <a:endParaRPr lang="en-NL" sz="1600" b="1" dirty="0"/>
            </a:p>
          </p:txBody>
        </p:sp>
        <p:pic>
          <p:nvPicPr>
            <p:cNvPr id="28" name="Graphic 27" descr="Bridge scene with solid fill">
              <a:extLst>
                <a:ext uri="{FF2B5EF4-FFF2-40B4-BE49-F238E27FC236}">
                  <a16:creationId xmlns:a16="http://schemas.microsoft.com/office/drawing/2014/main" id="{CF460D7C-587B-859C-7A56-644BBD9A4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000" y="5013000"/>
              <a:ext cx="864000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73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1536</TotalTime>
  <Words>205</Words>
  <Application>Microsoft Office PowerPoint</Application>
  <PresentationFormat>A4 Paper (210x297 mm)</PresentationFormat>
  <Paragraphs>219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22</cp:revision>
  <dcterms:created xsi:type="dcterms:W3CDTF">2024-12-01T16:48:38Z</dcterms:created>
  <dcterms:modified xsi:type="dcterms:W3CDTF">2025-05-03T16:44:07Z</dcterms:modified>
</cp:coreProperties>
</file>