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3860463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FAF9F6"/>
    <a:srgbClr val="408B5A"/>
    <a:srgbClr val="922219"/>
    <a:srgbClr val="E5A43B"/>
    <a:srgbClr val="E6D2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>
      <p:cViewPr>
        <p:scale>
          <a:sx n="66" d="100"/>
          <a:sy n="66" d="100"/>
        </p:scale>
        <p:origin x="196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558" y="1148863"/>
            <a:ext cx="10395347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558" y="3687086"/>
            <a:ext cx="10395347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888" indent="0" algn="ctr">
              <a:buNone/>
              <a:defRPr sz="2047"/>
            </a:lvl2pPr>
            <a:lvl3pPr marL="935775" indent="0" algn="ctr">
              <a:buNone/>
              <a:defRPr sz="1842"/>
            </a:lvl3pPr>
            <a:lvl4pPr marL="1403663" indent="0" algn="ctr">
              <a:buNone/>
              <a:defRPr sz="1638"/>
            </a:lvl4pPr>
            <a:lvl5pPr marL="1871550" indent="0" algn="ctr">
              <a:buNone/>
              <a:defRPr sz="1638"/>
            </a:lvl5pPr>
            <a:lvl6pPr marL="2339439" indent="0" algn="ctr">
              <a:buNone/>
              <a:defRPr sz="1638"/>
            </a:lvl6pPr>
            <a:lvl7pPr marL="2807326" indent="0" algn="ctr">
              <a:buNone/>
              <a:defRPr sz="1638"/>
            </a:lvl7pPr>
            <a:lvl8pPr marL="3275213" indent="0" algn="ctr">
              <a:buNone/>
              <a:defRPr sz="1638"/>
            </a:lvl8pPr>
            <a:lvl9pPr marL="3743100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4570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90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897" y="373746"/>
            <a:ext cx="2988662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910" y="373746"/>
            <a:ext cx="8792731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106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336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91" y="1750113"/>
            <a:ext cx="1195464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691" y="4697826"/>
            <a:ext cx="1195464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888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775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663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5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43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326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213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10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930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910" y="1868730"/>
            <a:ext cx="589069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862" y="1868730"/>
            <a:ext cx="589069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374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5" y="373753"/>
            <a:ext cx="1195464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716" y="1720863"/>
            <a:ext cx="5863625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888" indent="0">
              <a:buNone/>
              <a:defRPr sz="2047" b="1"/>
            </a:lvl2pPr>
            <a:lvl3pPr marL="935775" indent="0">
              <a:buNone/>
              <a:defRPr sz="1842" b="1"/>
            </a:lvl3pPr>
            <a:lvl4pPr marL="1403663" indent="0">
              <a:buNone/>
              <a:defRPr sz="1638" b="1"/>
            </a:lvl4pPr>
            <a:lvl5pPr marL="1871550" indent="0">
              <a:buNone/>
              <a:defRPr sz="1638" b="1"/>
            </a:lvl5pPr>
            <a:lvl6pPr marL="2339439" indent="0">
              <a:buNone/>
              <a:defRPr sz="1638" b="1"/>
            </a:lvl6pPr>
            <a:lvl7pPr marL="2807326" indent="0">
              <a:buNone/>
              <a:defRPr sz="1638" b="1"/>
            </a:lvl7pPr>
            <a:lvl8pPr marL="3275213" indent="0">
              <a:buNone/>
              <a:defRPr sz="1638" b="1"/>
            </a:lvl8pPr>
            <a:lvl9pPr marL="3743100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716" y="2564229"/>
            <a:ext cx="586362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6859" y="1720863"/>
            <a:ext cx="5892502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888" indent="0">
              <a:buNone/>
              <a:defRPr sz="2047" b="1"/>
            </a:lvl2pPr>
            <a:lvl3pPr marL="935775" indent="0">
              <a:buNone/>
              <a:defRPr sz="1842" b="1"/>
            </a:lvl3pPr>
            <a:lvl4pPr marL="1403663" indent="0">
              <a:buNone/>
              <a:defRPr sz="1638" b="1"/>
            </a:lvl4pPr>
            <a:lvl5pPr marL="1871550" indent="0">
              <a:buNone/>
              <a:defRPr sz="1638" b="1"/>
            </a:lvl5pPr>
            <a:lvl6pPr marL="2339439" indent="0">
              <a:buNone/>
              <a:defRPr sz="1638" b="1"/>
            </a:lvl6pPr>
            <a:lvl7pPr marL="2807326" indent="0">
              <a:buNone/>
              <a:defRPr sz="1638" b="1"/>
            </a:lvl7pPr>
            <a:lvl8pPr marL="3275213" indent="0">
              <a:buNone/>
              <a:defRPr sz="1638" b="1"/>
            </a:lvl8pPr>
            <a:lvl9pPr marL="3743100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6859" y="2564229"/>
            <a:ext cx="5892502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869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822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28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468001"/>
            <a:ext cx="4470360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505" y="1010746"/>
            <a:ext cx="7016859" cy="4988697"/>
          </a:xfrm>
        </p:spPr>
        <p:txBody>
          <a:bodyPr/>
          <a:lstStyle>
            <a:lvl1pPr>
              <a:defRPr sz="3276"/>
            </a:lvl1pPr>
            <a:lvl2pPr>
              <a:defRPr sz="2863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2105977"/>
            <a:ext cx="4470360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888" indent="0">
              <a:buNone/>
              <a:defRPr sz="1433"/>
            </a:lvl2pPr>
            <a:lvl3pPr marL="935775" indent="0">
              <a:buNone/>
              <a:defRPr sz="1228"/>
            </a:lvl3pPr>
            <a:lvl4pPr marL="1403663" indent="0">
              <a:buNone/>
              <a:defRPr sz="1024"/>
            </a:lvl4pPr>
            <a:lvl5pPr marL="1871550" indent="0">
              <a:buNone/>
              <a:defRPr sz="1024"/>
            </a:lvl5pPr>
            <a:lvl6pPr marL="2339439" indent="0">
              <a:buNone/>
              <a:defRPr sz="1024"/>
            </a:lvl6pPr>
            <a:lvl7pPr marL="2807326" indent="0">
              <a:buNone/>
              <a:defRPr sz="1024"/>
            </a:lvl7pPr>
            <a:lvl8pPr marL="3275213" indent="0">
              <a:buNone/>
              <a:defRPr sz="1024"/>
            </a:lvl8pPr>
            <a:lvl9pPr marL="3743100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049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468001"/>
            <a:ext cx="4470360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2505" y="1010746"/>
            <a:ext cx="7016859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888" indent="0">
              <a:buNone/>
              <a:defRPr sz="2863"/>
            </a:lvl2pPr>
            <a:lvl3pPr marL="935775" indent="0">
              <a:buNone/>
              <a:defRPr sz="2457"/>
            </a:lvl3pPr>
            <a:lvl4pPr marL="1403663" indent="0">
              <a:buNone/>
              <a:defRPr sz="2047"/>
            </a:lvl4pPr>
            <a:lvl5pPr marL="1871550" indent="0">
              <a:buNone/>
              <a:defRPr sz="2047"/>
            </a:lvl5pPr>
            <a:lvl6pPr marL="2339439" indent="0">
              <a:buNone/>
              <a:defRPr sz="2047"/>
            </a:lvl6pPr>
            <a:lvl7pPr marL="2807326" indent="0">
              <a:buNone/>
              <a:defRPr sz="2047"/>
            </a:lvl7pPr>
            <a:lvl8pPr marL="3275213" indent="0">
              <a:buNone/>
              <a:defRPr sz="2047"/>
            </a:lvl8pPr>
            <a:lvl9pPr marL="3743100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2105977"/>
            <a:ext cx="4470360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888" indent="0">
              <a:buNone/>
              <a:defRPr sz="1433"/>
            </a:lvl2pPr>
            <a:lvl3pPr marL="935775" indent="0">
              <a:buNone/>
              <a:defRPr sz="1228"/>
            </a:lvl3pPr>
            <a:lvl4pPr marL="1403663" indent="0">
              <a:buNone/>
              <a:defRPr sz="1024"/>
            </a:lvl4pPr>
            <a:lvl5pPr marL="1871550" indent="0">
              <a:buNone/>
              <a:defRPr sz="1024"/>
            </a:lvl5pPr>
            <a:lvl6pPr marL="2339439" indent="0">
              <a:buNone/>
              <a:defRPr sz="1024"/>
            </a:lvl6pPr>
            <a:lvl7pPr marL="2807326" indent="0">
              <a:buNone/>
              <a:defRPr sz="1024"/>
            </a:lvl7pPr>
            <a:lvl8pPr marL="3275213" indent="0">
              <a:buNone/>
              <a:defRPr sz="1024"/>
            </a:lvl8pPr>
            <a:lvl9pPr marL="3743100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82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907" y="373753"/>
            <a:ext cx="1195464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907" y="1868730"/>
            <a:ext cx="1195464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910" y="6506431"/>
            <a:ext cx="3118604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05/12/2024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1282" y="6506431"/>
            <a:ext cx="4677906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8952" y="6506431"/>
            <a:ext cx="3118604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87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35775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44" indent="-233944" algn="l" defTabSz="935775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1pPr>
      <a:lvl2pPr marL="701831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718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607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493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382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270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156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044" indent="-233944" algn="l" defTabSz="935775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888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775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663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55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439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326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213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100" algn="l" defTabSz="935775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DA1CB-ABA8-C51B-8B97-E34369E0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C55B87-CC1D-72E8-6C09-58808DA4E951}"/>
              </a:ext>
            </a:extLst>
          </p:cNvPr>
          <p:cNvSpPr/>
          <p:nvPr/>
        </p:nvSpPr>
        <p:spPr>
          <a:xfrm>
            <a:off x="4431811" y="817049"/>
            <a:ext cx="982050" cy="98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CCE44C0-DA1C-C5E9-5696-655771095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847" y="1806192"/>
            <a:ext cx="2670322" cy="5422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AE1349-C8E9-A34C-F263-DA72642C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3657" y="4437398"/>
            <a:ext cx="11516083" cy="30693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8B6058-C3F8-52F6-407A-EDA3AADF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470" y="192"/>
            <a:ext cx="1166348" cy="41129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CA134D6-534F-6FC6-C9B8-AE3C05C59505}"/>
              </a:ext>
            </a:extLst>
          </p:cNvPr>
          <p:cNvSpPr txBox="1"/>
          <p:nvPr/>
        </p:nvSpPr>
        <p:spPr>
          <a:xfrm>
            <a:off x="6727590" y="420394"/>
            <a:ext cx="1371223" cy="41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84" dirty="0"/>
              <a:t>Rubik font</a:t>
            </a:r>
            <a:endParaRPr lang="en-NL" sz="2084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A6111-E366-4D7E-BCAE-636F2CDC3E78}"/>
              </a:ext>
            </a:extLst>
          </p:cNvPr>
          <p:cNvSpPr/>
          <p:nvPr/>
        </p:nvSpPr>
        <p:spPr>
          <a:xfrm>
            <a:off x="3010249" y="2120885"/>
            <a:ext cx="773267" cy="773267"/>
          </a:xfrm>
          <a:prstGeom prst="rect">
            <a:avLst/>
          </a:prstGeom>
          <a:solidFill>
            <a:srgbClr val="E5A4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CF1250-B9D4-3154-868A-88FC40B7BCCB}"/>
              </a:ext>
            </a:extLst>
          </p:cNvPr>
          <p:cNvSpPr/>
          <p:nvPr/>
        </p:nvSpPr>
        <p:spPr>
          <a:xfrm>
            <a:off x="3106139" y="575994"/>
            <a:ext cx="773267" cy="773267"/>
          </a:xfrm>
          <a:prstGeom prst="rect">
            <a:avLst/>
          </a:prstGeom>
          <a:solidFill>
            <a:srgbClr val="9222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F71452-9450-FC52-5312-7614314080E6}"/>
              </a:ext>
            </a:extLst>
          </p:cNvPr>
          <p:cNvSpPr/>
          <p:nvPr/>
        </p:nvSpPr>
        <p:spPr>
          <a:xfrm>
            <a:off x="3010249" y="3218448"/>
            <a:ext cx="773267" cy="773267"/>
          </a:xfrm>
          <a:prstGeom prst="rect">
            <a:avLst/>
          </a:prstGeom>
          <a:solidFill>
            <a:srgbClr val="408B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873EFD-1588-9D0F-BA4F-69558F3E0498}"/>
              </a:ext>
            </a:extLst>
          </p:cNvPr>
          <p:cNvSpPr/>
          <p:nvPr/>
        </p:nvSpPr>
        <p:spPr>
          <a:xfrm>
            <a:off x="-5289317" y="-1068850"/>
            <a:ext cx="3479706" cy="715272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/>
          </a:p>
        </p:txBody>
      </p:sp>
    </p:spTree>
    <p:extLst>
      <p:ext uri="{BB962C8B-B14F-4D97-AF65-F5344CB8AC3E}">
        <p14:creationId xmlns:p14="http://schemas.microsoft.com/office/powerpoint/2010/main" val="226028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55EEF-B16F-3BB0-0211-2B947C5D1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063D49C-ED79-2634-CEE9-133829B4CFE0}"/>
              </a:ext>
            </a:extLst>
          </p:cNvPr>
          <p:cNvSpPr>
            <a:spLocks/>
          </p:cNvSpPr>
          <p:nvPr/>
        </p:nvSpPr>
        <p:spPr>
          <a:xfrm>
            <a:off x="3510231" y="179963"/>
            <a:ext cx="3240000" cy="6660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2F3759-46B8-3081-4D8D-0A72DCDEBF0F}"/>
              </a:ext>
            </a:extLst>
          </p:cNvPr>
          <p:cNvSpPr>
            <a:spLocks/>
          </p:cNvSpPr>
          <p:nvPr/>
        </p:nvSpPr>
        <p:spPr>
          <a:xfrm>
            <a:off x="9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822F4F8-84DB-1477-8079-50040A07DF8C}"/>
              </a:ext>
            </a:extLst>
          </p:cNvPr>
          <p:cNvSpPr>
            <a:spLocks/>
          </p:cNvSpPr>
          <p:nvPr/>
        </p:nvSpPr>
        <p:spPr>
          <a:xfrm>
            <a:off x="1035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A6524A-F581-A444-E272-E5B42B35A9EC}"/>
              </a:ext>
            </a:extLst>
          </p:cNvPr>
          <p:cNvSpPr>
            <a:spLocks/>
          </p:cNvSpPr>
          <p:nvPr/>
        </p:nvSpPr>
        <p:spPr>
          <a:xfrm>
            <a:off x="693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906517-EF4F-9DA5-7E3F-DBC347E2B084}"/>
              </a:ext>
            </a:extLst>
          </p:cNvPr>
          <p:cNvSpPr>
            <a:spLocks/>
          </p:cNvSpPr>
          <p:nvPr/>
        </p:nvSpPr>
        <p:spPr>
          <a:xfrm>
            <a:off x="9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59" name="Graphic 58" descr="Signal with solid fill">
            <a:extLst>
              <a:ext uri="{FF2B5EF4-FFF2-40B4-BE49-F238E27FC236}">
                <a16:creationId xmlns:a16="http://schemas.microsoft.com/office/drawing/2014/main" id="{8C24D594-4EA8-D543-17F7-3E64BB4B4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234" y="6209962"/>
            <a:ext cx="540000" cy="540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DA730C2-05B0-CD1B-F76F-05AAE0D8E1B9}"/>
              </a:ext>
            </a:extLst>
          </p:cNvPr>
          <p:cNvSpPr>
            <a:spLocks/>
          </p:cNvSpPr>
          <p:nvPr/>
        </p:nvSpPr>
        <p:spPr>
          <a:xfrm>
            <a:off x="90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47227A-EDBE-F294-31C4-A4C10A0656F9}"/>
              </a:ext>
            </a:extLst>
          </p:cNvPr>
          <p:cNvSpPr>
            <a:spLocks/>
          </p:cNvSpPr>
          <p:nvPr/>
        </p:nvSpPr>
        <p:spPr>
          <a:xfrm>
            <a:off x="171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9233438-A701-5FF5-CF64-ED90952726D3}"/>
              </a:ext>
            </a:extLst>
          </p:cNvPr>
          <p:cNvSpPr>
            <a:spLocks/>
          </p:cNvSpPr>
          <p:nvPr/>
        </p:nvSpPr>
        <p:spPr>
          <a:xfrm>
            <a:off x="252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83F972E-34C4-E92A-CF35-34945E1A5329}"/>
              </a:ext>
            </a:extLst>
          </p:cNvPr>
          <p:cNvSpPr>
            <a:spLocks/>
          </p:cNvSpPr>
          <p:nvPr/>
        </p:nvSpPr>
        <p:spPr>
          <a:xfrm>
            <a:off x="279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E04596E-8652-13A3-C20E-0D47D88CB62A}"/>
              </a:ext>
            </a:extLst>
          </p:cNvPr>
          <p:cNvSpPr>
            <a:spLocks/>
          </p:cNvSpPr>
          <p:nvPr/>
        </p:nvSpPr>
        <p:spPr>
          <a:xfrm>
            <a:off x="9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65" name="Graphic 64" descr="Compass with solid fill">
            <a:extLst>
              <a:ext uri="{FF2B5EF4-FFF2-40B4-BE49-F238E27FC236}">
                <a16:creationId xmlns:a16="http://schemas.microsoft.com/office/drawing/2014/main" id="{BAF43779-EDE9-ECDB-197E-1CD9AF874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6853" y="6209962"/>
            <a:ext cx="540000" cy="540000"/>
          </a:xfrm>
          <a:prstGeom prst="rect">
            <a:avLst/>
          </a:prstGeom>
        </p:spPr>
      </p:pic>
      <p:pic>
        <p:nvPicPr>
          <p:cNvPr id="66" name="Graphic 65" descr="Badge Question Mark with solid fill">
            <a:extLst>
              <a:ext uri="{FF2B5EF4-FFF2-40B4-BE49-F238E27FC236}">
                <a16:creationId xmlns:a16="http://schemas.microsoft.com/office/drawing/2014/main" id="{96C5B321-9161-322B-8A49-27CA79B5DC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5231" y="6209962"/>
            <a:ext cx="540000" cy="54000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46B8DDE-8FE3-F968-0229-BFD33A979C9C}"/>
              </a:ext>
            </a:extLst>
          </p:cNvPr>
          <p:cNvSpPr>
            <a:spLocks/>
          </p:cNvSpPr>
          <p:nvPr/>
        </p:nvSpPr>
        <p:spPr>
          <a:xfrm>
            <a:off x="270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68" name="Graphic 67" descr="Ethernet with solid fill">
            <a:extLst>
              <a:ext uri="{FF2B5EF4-FFF2-40B4-BE49-F238E27FC236}">
                <a16:creationId xmlns:a16="http://schemas.microsoft.com/office/drawing/2014/main" id="{B2A3BFA2-875C-78EF-3CFF-1C05F439B1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7200" y="224962"/>
            <a:ext cx="450000" cy="450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554C48C2-2A7B-CA99-0D5C-87D247056ED2}"/>
              </a:ext>
            </a:extLst>
          </p:cNvPr>
          <p:cNvSpPr>
            <a:spLocks/>
          </p:cNvSpPr>
          <p:nvPr/>
        </p:nvSpPr>
        <p:spPr>
          <a:xfrm>
            <a:off x="351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87" name="Graphic 86" descr="Signal with solid fill">
            <a:extLst>
              <a:ext uri="{FF2B5EF4-FFF2-40B4-BE49-F238E27FC236}">
                <a16:creationId xmlns:a16="http://schemas.microsoft.com/office/drawing/2014/main" id="{5D8126F3-8587-0A64-8BF3-1F14468B2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5231" y="6209962"/>
            <a:ext cx="540000" cy="54000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0AD1CD5E-A46B-6A2F-0860-7046977CFF0F}"/>
              </a:ext>
            </a:extLst>
          </p:cNvPr>
          <p:cNvSpPr>
            <a:spLocks/>
          </p:cNvSpPr>
          <p:nvPr/>
        </p:nvSpPr>
        <p:spPr>
          <a:xfrm>
            <a:off x="432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4BCE7D-B3EB-F48E-A7E2-C451C0074B06}"/>
              </a:ext>
            </a:extLst>
          </p:cNvPr>
          <p:cNvSpPr>
            <a:spLocks/>
          </p:cNvSpPr>
          <p:nvPr/>
        </p:nvSpPr>
        <p:spPr>
          <a:xfrm>
            <a:off x="513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53C7D4-1B4B-4F5F-814E-5212E59A82D0}"/>
              </a:ext>
            </a:extLst>
          </p:cNvPr>
          <p:cNvSpPr>
            <a:spLocks/>
          </p:cNvSpPr>
          <p:nvPr/>
        </p:nvSpPr>
        <p:spPr>
          <a:xfrm>
            <a:off x="594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95FE69-571E-18EC-BECE-1C4FB608C897}"/>
              </a:ext>
            </a:extLst>
          </p:cNvPr>
          <p:cNvSpPr>
            <a:spLocks/>
          </p:cNvSpPr>
          <p:nvPr/>
        </p:nvSpPr>
        <p:spPr>
          <a:xfrm>
            <a:off x="6210231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8C84B9-1C79-7910-A052-4D738775C6C4}"/>
              </a:ext>
            </a:extLst>
          </p:cNvPr>
          <p:cNvSpPr>
            <a:spLocks/>
          </p:cNvSpPr>
          <p:nvPr/>
        </p:nvSpPr>
        <p:spPr>
          <a:xfrm>
            <a:off x="3510228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MAPS</a:t>
            </a:r>
          </a:p>
        </p:txBody>
      </p:sp>
      <p:pic>
        <p:nvPicPr>
          <p:cNvPr id="93" name="Graphic 92" descr="Compass with solid fill">
            <a:extLst>
              <a:ext uri="{FF2B5EF4-FFF2-40B4-BE49-F238E27FC236}">
                <a16:creationId xmlns:a16="http://schemas.microsoft.com/office/drawing/2014/main" id="{EEBA559F-3730-F5E7-3B43-8ABAA1C616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6850" y="6209962"/>
            <a:ext cx="540000" cy="540000"/>
          </a:xfrm>
          <a:prstGeom prst="rect">
            <a:avLst/>
          </a:prstGeom>
        </p:spPr>
      </p:pic>
      <p:pic>
        <p:nvPicPr>
          <p:cNvPr id="94" name="Graphic 93" descr="Badge Question Mark with solid fill">
            <a:extLst>
              <a:ext uri="{FF2B5EF4-FFF2-40B4-BE49-F238E27FC236}">
                <a16:creationId xmlns:a16="http://schemas.microsoft.com/office/drawing/2014/main" id="{9BA57314-E378-B4EB-88B2-74703A339F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5228" y="6209962"/>
            <a:ext cx="540000" cy="540000"/>
          </a:xfrm>
          <a:prstGeom prst="rect">
            <a:avLst/>
          </a:prstGeom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6BF7CD76-A085-6FA1-5385-CAD39B857B30}"/>
              </a:ext>
            </a:extLst>
          </p:cNvPr>
          <p:cNvSpPr>
            <a:spLocks/>
          </p:cNvSpPr>
          <p:nvPr/>
        </p:nvSpPr>
        <p:spPr>
          <a:xfrm>
            <a:off x="6129228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96" name="Graphic 95" descr="Ethernet with solid fill">
            <a:extLst>
              <a:ext uri="{FF2B5EF4-FFF2-40B4-BE49-F238E27FC236}">
                <a16:creationId xmlns:a16="http://schemas.microsoft.com/office/drawing/2014/main" id="{D1166911-2822-42CB-C4CC-0FB10F5987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57197" y="224962"/>
            <a:ext cx="450000" cy="45000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2D042D92-77D3-714E-FB92-C54F2BF95F80}"/>
              </a:ext>
            </a:extLst>
          </p:cNvPr>
          <p:cNvSpPr>
            <a:spLocks/>
          </p:cNvSpPr>
          <p:nvPr/>
        </p:nvSpPr>
        <p:spPr>
          <a:xfrm>
            <a:off x="6930231" y="179962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A45C499-C5E5-2E55-8A1D-833CAD897AD9}"/>
              </a:ext>
            </a:extLst>
          </p:cNvPr>
          <p:cNvSpPr>
            <a:spLocks/>
          </p:cNvSpPr>
          <p:nvPr/>
        </p:nvSpPr>
        <p:spPr>
          <a:xfrm>
            <a:off x="693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100" name="Graphic 99" descr="Signal with solid fill">
            <a:extLst>
              <a:ext uri="{FF2B5EF4-FFF2-40B4-BE49-F238E27FC236}">
                <a16:creationId xmlns:a16="http://schemas.microsoft.com/office/drawing/2014/main" id="{30303621-E44F-38F0-012B-AD0BACE3E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5234" y="6209962"/>
            <a:ext cx="540000" cy="540000"/>
          </a:xfrm>
          <a:prstGeom prst="rect">
            <a:avLst/>
          </a:prstGeom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0099549D-6599-7DBB-91BA-7F391153B698}"/>
              </a:ext>
            </a:extLst>
          </p:cNvPr>
          <p:cNvSpPr>
            <a:spLocks/>
          </p:cNvSpPr>
          <p:nvPr/>
        </p:nvSpPr>
        <p:spPr>
          <a:xfrm>
            <a:off x="774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CCA7793-854A-8019-487B-8387664E68BB}"/>
              </a:ext>
            </a:extLst>
          </p:cNvPr>
          <p:cNvSpPr>
            <a:spLocks/>
          </p:cNvSpPr>
          <p:nvPr/>
        </p:nvSpPr>
        <p:spPr>
          <a:xfrm>
            <a:off x="855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8D99172-1CDF-D3B3-12D8-AACC7B2707E8}"/>
              </a:ext>
            </a:extLst>
          </p:cNvPr>
          <p:cNvSpPr>
            <a:spLocks/>
          </p:cNvSpPr>
          <p:nvPr/>
        </p:nvSpPr>
        <p:spPr>
          <a:xfrm>
            <a:off x="9360231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39CD995-0134-88F7-3A9F-8BD14246E5B0}"/>
              </a:ext>
            </a:extLst>
          </p:cNvPr>
          <p:cNvSpPr>
            <a:spLocks/>
          </p:cNvSpPr>
          <p:nvPr/>
        </p:nvSpPr>
        <p:spPr>
          <a:xfrm>
            <a:off x="9630234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75C5E8E-432B-7C3A-FCD2-222F74B79969}"/>
              </a:ext>
            </a:extLst>
          </p:cNvPr>
          <p:cNvSpPr>
            <a:spLocks/>
          </p:cNvSpPr>
          <p:nvPr/>
        </p:nvSpPr>
        <p:spPr>
          <a:xfrm>
            <a:off x="6930231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pic>
        <p:nvPicPr>
          <p:cNvPr id="106" name="Graphic 105" descr="Compass with solid fill">
            <a:extLst>
              <a:ext uri="{FF2B5EF4-FFF2-40B4-BE49-F238E27FC236}">
                <a16:creationId xmlns:a16="http://schemas.microsoft.com/office/drawing/2014/main" id="{FEA29FF0-3B11-1C8F-4EC1-FFD739FB3B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6853" y="6209962"/>
            <a:ext cx="540000" cy="540000"/>
          </a:xfrm>
          <a:prstGeom prst="rect">
            <a:avLst/>
          </a:prstGeom>
        </p:spPr>
      </p:pic>
      <p:pic>
        <p:nvPicPr>
          <p:cNvPr id="107" name="Graphic 106" descr="Badge Question Mark with solid fill">
            <a:extLst>
              <a:ext uri="{FF2B5EF4-FFF2-40B4-BE49-F238E27FC236}">
                <a16:creationId xmlns:a16="http://schemas.microsoft.com/office/drawing/2014/main" id="{197935A7-B1DA-A27A-F587-7C97D895F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85231" y="6209962"/>
            <a:ext cx="540000" cy="540000"/>
          </a:xfrm>
          <a:prstGeom prst="rect">
            <a:avLst/>
          </a:prstGeom>
        </p:spPr>
      </p:pic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C4BA705-E496-0D61-7283-D4D88C21FC66}"/>
              </a:ext>
            </a:extLst>
          </p:cNvPr>
          <p:cNvSpPr>
            <a:spLocks/>
          </p:cNvSpPr>
          <p:nvPr/>
        </p:nvSpPr>
        <p:spPr>
          <a:xfrm>
            <a:off x="9549231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09" name="Graphic 108" descr="Ethernet with solid fill">
            <a:extLst>
              <a:ext uri="{FF2B5EF4-FFF2-40B4-BE49-F238E27FC236}">
                <a16:creationId xmlns:a16="http://schemas.microsoft.com/office/drawing/2014/main" id="{60678501-21BF-828D-AEB9-96F39BC1FF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77200" y="224962"/>
            <a:ext cx="450000" cy="45000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0927D6E-849D-564C-1801-0207F004DE18}"/>
              </a:ext>
            </a:extLst>
          </p:cNvPr>
          <p:cNvSpPr>
            <a:spLocks/>
          </p:cNvSpPr>
          <p:nvPr/>
        </p:nvSpPr>
        <p:spPr>
          <a:xfrm>
            <a:off x="10350228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5E2E362-B450-9745-A16F-EB47C88270EC}"/>
              </a:ext>
            </a:extLst>
          </p:cNvPr>
          <p:cNvSpPr>
            <a:spLocks/>
          </p:cNvSpPr>
          <p:nvPr/>
        </p:nvSpPr>
        <p:spPr>
          <a:xfrm>
            <a:off x="10350231" y="179963"/>
            <a:ext cx="3240000" cy="6660000"/>
          </a:xfrm>
          <a:prstGeom prst="rect">
            <a:avLst/>
          </a:prstGeom>
          <a:solidFill>
            <a:srgbClr val="F5F5F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084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E85F20-D54E-657F-A4E9-58D509E5F644}"/>
              </a:ext>
            </a:extLst>
          </p:cNvPr>
          <p:cNvSpPr>
            <a:spLocks/>
          </p:cNvSpPr>
          <p:nvPr/>
        </p:nvSpPr>
        <p:spPr>
          <a:xfrm>
            <a:off x="1035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LEADERBOARD</a:t>
            </a:r>
          </a:p>
        </p:txBody>
      </p:sp>
      <p:pic>
        <p:nvPicPr>
          <p:cNvPr id="114" name="Graphic 113" descr="Signal with solid fill">
            <a:extLst>
              <a:ext uri="{FF2B5EF4-FFF2-40B4-BE49-F238E27FC236}">
                <a16:creationId xmlns:a16="http://schemas.microsoft.com/office/drawing/2014/main" id="{3154CF49-A43F-FE66-8836-7F79EDE4A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85231" y="6209962"/>
            <a:ext cx="540000" cy="540000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3E5361CF-2E77-CF9D-DEEE-E6B3275E0FF7}"/>
              </a:ext>
            </a:extLst>
          </p:cNvPr>
          <p:cNvSpPr>
            <a:spLocks/>
          </p:cNvSpPr>
          <p:nvPr/>
        </p:nvSpPr>
        <p:spPr>
          <a:xfrm>
            <a:off x="1116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MAP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126B3A5-6AD2-B314-D513-84F1C4CE635A}"/>
              </a:ext>
            </a:extLst>
          </p:cNvPr>
          <p:cNvSpPr>
            <a:spLocks/>
          </p:cNvSpPr>
          <p:nvPr/>
        </p:nvSpPr>
        <p:spPr>
          <a:xfrm>
            <a:off x="1197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QUESTIONS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139DE42-F21B-1F70-184F-136591853DD6}"/>
              </a:ext>
            </a:extLst>
          </p:cNvPr>
          <p:cNvSpPr>
            <a:spLocks/>
          </p:cNvSpPr>
          <p:nvPr/>
        </p:nvSpPr>
        <p:spPr>
          <a:xfrm>
            <a:off x="12780228" y="6209962"/>
            <a:ext cx="810000" cy="63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r>
              <a:rPr lang="en-GB" sz="6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19AD48D-AE07-FB8C-CA5A-B25212B12F46}"/>
              </a:ext>
            </a:extLst>
          </p:cNvPr>
          <p:cNvSpPr>
            <a:spLocks/>
          </p:cNvSpPr>
          <p:nvPr/>
        </p:nvSpPr>
        <p:spPr>
          <a:xfrm>
            <a:off x="13050231" y="179965"/>
            <a:ext cx="5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ctr"/>
            <a:endParaRPr lang="en-GB" sz="600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CC46992-B795-FE6D-6510-84FAB270093B}"/>
              </a:ext>
            </a:extLst>
          </p:cNvPr>
          <p:cNvSpPr>
            <a:spLocks/>
          </p:cNvSpPr>
          <p:nvPr/>
        </p:nvSpPr>
        <p:spPr>
          <a:xfrm>
            <a:off x="10350228" y="179965"/>
            <a:ext cx="270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sz="2000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CURSES</a:t>
            </a:r>
          </a:p>
        </p:txBody>
      </p:sp>
      <p:pic>
        <p:nvPicPr>
          <p:cNvPr id="120" name="Graphic 119" descr="Compass with solid fill">
            <a:extLst>
              <a:ext uri="{FF2B5EF4-FFF2-40B4-BE49-F238E27FC236}">
                <a16:creationId xmlns:a16="http://schemas.microsoft.com/office/drawing/2014/main" id="{41CF3A62-2095-F8D9-3E8A-FED9D1696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86850" y="6209962"/>
            <a:ext cx="540000" cy="540000"/>
          </a:xfrm>
          <a:prstGeom prst="rect">
            <a:avLst/>
          </a:prstGeom>
        </p:spPr>
      </p:pic>
      <p:pic>
        <p:nvPicPr>
          <p:cNvPr id="121" name="Graphic 120" descr="Badge Question Mark with solid fill">
            <a:extLst>
              <a:ext uri="{FF2B5EF4-FFF2-40B4-BE49-F238E27FC236}">
                <a16:creationId xmlns:a16="http://schemas.microsoft.com/office/drawing/2014/main" id="{A7FBB722-B90C-E521-5BE3-97B40140BD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05228" y="6209962"/>
            <a:ext cx="540000" cy="540000"/>
          </a:xfrm>
          <a:prstGeom prst="rect">
            <a:avLst/>
          </a:prstGeom>
        </p:spPr>
      </p:pic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67C521F-C670-1FC5-46F2-1F0ECFE47920}"/>
              </a:ext>
            </a:extLst>
          </p:cNvPr>
          <p:cNvSpPr>
            <a:spLocks/>
          </p:cNvSpPr>
          <p:nvPr/>
        </p:nvSpPr>
        <p:spPr>
          <a:xfrm>
            <a:off x="12969228" y="6263962"/>
            <a:ext cx="432000" cy="432000"/>
          </a:xfrm>
          <a:custGeom>
            <a:avLst/>
            <a:gdLst>
              <a:gd name="connsiteX0" fmla="*/ 216000 w 432000"/>
              <a:gd name="connsiteY0" fmla="*/ 289312 h 432000"/>
              <a:gd name="connsiteX1" fmla="*/ 190500 w 432000"/>
              <a:gd name="connsiteY1" fmla="*/ 314812 h 432000"/>
              <a:gd name="connsiteX2" fmla="*/ 216000 w 432000"/>
              <a:gd name="connsiteY2" fmla="*/ 340312 h 432000"/>
              <a:gd name="connsiteX3" fmla="*/ 241500 w 432000"/>
              <a:gd name="connsiteY3" fmla="*/ 314812 h 432000"/>
              <a:gd name="connsiteX4" fmla="*/ 216000 w 432000"/>
              <a:gd name="connsiteY4" fmla="*/ 289312 h 432000"/>
              <a:gd name="connsiteX5" fmla="*/ 197990 w 432000"/>
              <a:gd name="connsiteY5" fmla="*/ 88500 h 432000"/>
              <a:gd name="connsiteX6" fmla="*/ 200986 w 432000"/>
              <a:gd name="connsiteY6" fmla="*/ 269837 h 432000"/>
              <a:gd name="connsiteX7" fmla="*/ 231013 w 432000"/>
              <a:gd name="connsiteY7" fmla="*/ 269837 h 432000"/>
              <a:gd name="connsiteX8" fmla="*/ 234009 w 432000"/>
              <a:gd name="connsiteY8" fmla="*/ 88500 h 432000"/>
              <a:gd name="connsiteX9" fmla="*/ 216000 w 432000"/>
              <a:gd name="connsiteY9" fmla="*/ 0 h 432000"/>
              <a:gd name="connsiteX10" fmla="*/ 432000 w 432000"/>
              <a:gd name="connsiteY10" fmla="*/ 216000 h 432000"/>
              <a:gd name="connsiteX11" fmla="*/ 216000 w 432000"/>
              <a:gd name="connsiteY11" fmla="*/ 432000 h 432000"/>
              <a:gd name="connsiteX12" fmla="*/ 0 w 432000"/>
              <a:gd name="connsiteY12" fmla="*/ 216000 h 432000"/>
              <a:gd name="connsiteX13" fmla="*/ 216000 w 432000"/>
              <a:gd name="connsiteY13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000" h="432000">
                <a:moveTo>
                  <a:pt x="216000" y="289312"/>
                </a:moveTo>
                <a:cubicBezTo>
                  <a:pt x="201917" y="289312"/>
                  <a:pt x="190500" y="300729"/>
                  <a:pt x="190500" y="314812"/>
                </a:cubicBezTo>
                <a:cubicBezTo>
                  <a:pt x="190500" y="328895"/>
                  <a:pt x="201917" y="340312"/>
                  <a:pt x="216000" y="340312"/>
                </a:cubicBezTo>
                <a:cubicBezTo>
                  <a:pt x="230083" y="340312"/>
                  <a:pt x="241500" y="328895"/>
                  <a:pt x="241500" y="314812"/>
                </a:cubicBezTo>
                <a:cubicBezTo>
                  <a:pt x="241500" y="300729"/>
                  <a:pt x="230083" y="289312"/>
                  <a:pt x="216000" y="289312"/>
                </a:cubicBezTo>
                <a:close/>
                <a:moveTo>
                  <a:pt x="197990" y="88500"/>
                </a:moveTo>
                <a:lnTo>
                  <a:pt x="200986" y="269837"/>
                </a:lnTo>
                <a:lnTo>
                  <a:pt x="231013" y="269837"/>
                </a:lnTo>
                <a:lnTo>
                  <a:pt x="234009" y="88500"/>
                </a:lnTo>
                <a:close/>
                <a:moveTo>
                  <a:pt x="216000" y="0"/>
                </a:moveTo>
                <a:cubicBezTo>
                  <a:pt x="335294" y="0"/>
                  <a:pt x="432000" y="96706"/>
                  <a:pt x="432000" y="216000"/>
                </a:cubicBezTo>
                <a:cubicBezTo>
                  <a:pt x="432000" y="335294"/>
                  <a:pt x="335294" y="432000"/>
                  <a:pt x="216000" y="432000"/>
                </a:cubicBezTo>
                <a:cubicBezTo>
                  <a:pt x="96706" y="432000"/>
                  <a:pt x="0" y="335294"/>
                  <a:pt x="0" y="216000"/>
                </a:cubicBezTo>
                <a:cubicBezTo>
                  <a:pt x="0" y="96706"/>
                  <a:pt x="96706" y="0"/>
                  <a:pt x="2160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sz="1797" dirty="0"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23" name="Graphic 122" descr="Ethernet with solid fill">
            <a:extLst>
              <a:ext uri="{FF2B5EF4-FFF2-40B4-BE49-F238E27FC236}">
                <a16:creationId xmlns:a16="http://schemas.microsoft.com/office/drawing/2014/main" id="{F2734366-7709-3AB3-B034-8E84B5F0C6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097197" y="224962"/>
            <a:ext cx="450000" cy="450000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C08D0219-C5B9-58E2-C9E9-D72A98317972}"/>
              </a:ext>
            </a:extLst>
          </p:cNvPr>
          <p:cNvSpPr/>
          <p:nvPr/>
        </p:nvSpPr>
        <p:spPr>
          <a:xfrm>
            <a:off x="810231" y="134996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RUBEN</a:t>
            </a:r>
            <a:endParaRPr lang="en-NL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4E0D5C-F566-96A8-3812-CBBDC008689B}"/>
              </a:ext>
            </a:extLst>
          </p:cNvPr>
          <p:cNvSpPr/>
          <p:nvPr/>
        </p:nvSpPr>
        <p:spPr>
          <a:xfrm>
            <a:off x="270231" y="134996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1</a:t>
            </a:r>
            <a:r>
              <a:rPr lang="en-GB" b="1" baseline="300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st</a:t>
            </a:r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 </a:t>
            </a:r>
            <a:endParaRPr lang="en-NL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E057E85-E65A-8BFA-7957-E2482D050FE7}"/>
              </a:ext>
            </a:extLst>
          </p:cNvPr>
          <p:cNvSpPr/>
          <p:nvPr/>
        </p:nvSpPr>
        <p:spPr>
          <a:xfrm>
            <a:off x="810231" y="205932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BEYZA</a:t>
            </a:r>
            <a:endParaRPr lang="en-NL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32E444-94CB-A862-8809-166CBF915535}"/>
              </a:ext>
            </a:extLst>
          </p:cNvPr>
          <p:cNvSpPr/>
          <p:nvPr/>
        </p:nvSpPr>
        <p:spPr>
          <a:xfrm>
            <a:off x="270231" y="205932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2</a:t>
            </a:r>
            <a:r>
              <a:rPr lang="en-GB" b="1" baseline="300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nd</a:t>
            </a:r>
            <a:endParaRPr lang="en-NL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C0940DC-76BA-86E5-DD37-F80904F6B3A9}"/>
              </a:ext>
            </a:extLst>
          </p:cNvPr>
          <p:cNvSpPr/>
          <p:nvPr/>
        </p:nvSpPr>
        <p:spPr>
          <a:xfrm>
            <a:off x="810231" y="2779322"/>
            <a:ext cx="2340000" cy="54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KEES</a:t>
            </a:r>
            <a:endParaRPr lang="en-NL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57AA1FE-E5F8-CAAE-E297-1F6F42C2FD95}"/>
              </a:ext>
            </a:extLst>
          </p:cNvPr>
          <p:cNvSpPr/>
          <p:nvPr/>
        </p:nvSpPr>
        <p:spPr>
          <a:xfrm>
            <a:off x="270231" y="2779322"/>
            <a:ext cx="540000" cy="5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3</a:t>
            </a:r>
            <a:r>
              <a:rPr lang="en-GB" b="1" baseline="30000" dirty="0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rd</a:t>
            </a:r>
            <a:endParaRPr lang="en-NL" b="1" dirty="0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1" name="Graphic 10" descr="Sphere with solid fill">
            <a:extLst>
              <a:ext uri="{FF2B5EF4-FFF2-40B4-BE49-F238E27FC236}">
                <a16:creationId xmlns:a16="http://schemas.microsoft.com/office/drawing/2014/main" id="{E8501766-DDB9-942C-229B-CABEB46355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14203" y="-1710038"/>
            <a:ext cx="982050" cy="9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4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28</Words>
  <Application>Microsoft Office PowerPoint</Application>
  <PresentationFormat>Custom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7</cp:revision>
  <dcterms:created xsi:type="dcterms:W3CDTF">2024-12-01T16:48:38Z</dcterms:created>
  <dcterms:modified xsi:type="dcterms:W3CDTF">2024-12-05T21:54:54Z</dcterms:modified>
</cp:coreProperties>
</file>