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61" r:id="rId4"/>
    <p:sldId id="260" r:id="rId5"/>
    <p:sldId id="262" r:id="rId6"/>
  </p:sldIdLst>
  <p:sldSz cx="13860463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AF9F6"/>
    <a:srgbClr val="408B5A"/>
    <a:srgbClr val="922219"/>
    <a:srgbClr val="E5A43B"/>
    <a:srgbClr val="E6D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045" autoAdjust="0"/>
    <p:restoredTop sz="95033" autoAdjust="0"/>
  </p:normalViewPr>
  <p:slideViewPr>
    <p:cSldViewPr>
      <p:cViewPr>
        <p:scale>
          <a:sx n="66" d="100"/>
          <a:sy n="66" d="100"/>
        </p:scale>
        <p:origin x="6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558" y="1148863"/>
            <a:ext cx="10395347" cy="2443974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558" y="3687086"/>
            <a:ext cx="10395347" cy="1694856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888" indent="0" algn="ctr">
              <a:buNone/>
              <a:defRPr sz="2047"/>
            </a:lvl2pPr>
            <a:lvl3pPr marL="935775" indent="0" algn="ctr">
              <a:buNone/>
              <a:defRPr sz="1842"/>
            </a:lvl3pPr>
            <a:lvl4pPr marL="1403663" indent="0" algn="ctr">
              <a:buNone/>
              <a:defRPr sz="1638"/>
            </a:lvl4pPr>
            <a:lvl5pPr marL="1871550" indent="0" algn="ctr">
              <a:buNone/>
              <a:defRPr sz="1638"/>
            </a:lvl5pPr>
            <a:lvl6pPr marL="2339439" indent="0" algn="ctr">
              <a:buNone/>
              <a:defRPr sz="1638"/>
            </a:lvl6pPr>
            <a:lvl7pPr marL="2807326" indent="0" algn="ctr">
              <a:buNone/>
              <a:defRPr sz="1638"/>
            </a:lvl7pPr>
            <a:lvl8pPr marL="3275213" indent="0" algn="ctr">
              <a:buNone/>
              <a:defRPr sz="1638"/>
            </a:lvl8pPr>
            <a:lvl9pPr marL="3743100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12/15/2024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457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12/15/2024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904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8897" y="373746"/>
            <a:ext cx="2988662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910" y="373746"/>
            <a:ext cx="8792731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12/15/2024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106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12/15/2024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336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691" y="1750113"/>
            <a:ext cx="11954649" cy="2920093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691" y="4697826"/>
            <a:ext cx="11954649" cy="15356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>
                    <a:tint val="82000"/>
                  </a:schemeClr>
                </a:solidFill>
              </a:defRPr>
            </a:lvl1pPr>
            <a:lvl2pPr marL="467888" indent="0">
              <a:buNone/>
              <a:defRPr sz="2047">
                <a:solidFill>
                  <a:schemeClr val="tx1">
                    <a:tint val="82000"/>
                  </a:schemeClr>
                </a:solidFill>
              </a:defRPr>
            </a:lvl2pPr>
            <a:lvl3pPr marL="935775" indent="0">
              <a:buNone/>
              <a:defRPr sz="1842">
                <a:solidFill>
                  <a:schemeClr val="tx1">
                    <a:tint val="82000"/>
                  </a:schemeClr>
                </a:solidFill>
              </a:defRPr>
            </a:lvl3pPr>
            <a:lvl4pPr marL="1403663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4pPr>
            <a:lvl5pPr marL="187155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5pPr>
            <a:lvl6pPr marL="233943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6pPr>
            <a:lvl7pPr marL="2807326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7pPr>
            <a:lvl8pPr marL="3275213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8pPr>
            <a:lvl9pPr marL="374310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12/15/2024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930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910" y="1868730"/>
            <a:ext cx="589069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6862" y="1868730"/>
            <a:ext cx="589069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12/15/2024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74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5" y="373753"/>
            <a:ext cx="11954649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716" y="1720863"/>
            <a:ext cx="5863625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888" indent="0">
              <a:buNone/>
              <a:defRPr sz="2047" b="1"/>
            </a:lvl2pPr>
            <a:lvl3pPr marL="935775" indent="0">
              <a:buNone/>
              <a:defRPr sz="1842" b="1"/>
            </a:lvl3pPr>
            <a:lvl4pPr marL="1403663" indent="0">
              <a:buNone/>
              <a:defRPr sz="1638" b="1"/>
            </a:lvl4pPr>
            <a:lvl5pPr marL="1871550" indent="0">
              <a:buNone/>
              <a:defRPr sz="1638" b="1"/>
            </a:lvl5pPr>
            <a:lvl6pPr marL="2339439" indent="0">
              <a:buNone/>
              <a:defRPr sz="1638" b="1"/>
            </a:lvl6pPr>
            <a:lvl7pPr marL="2807326" indent="0">
              <a:buNone/>
              <a:defRPr sz="1638" b="1"/>
            </a:lvl7pPr>
            <a:lvl8pPr marL="3275213" indent="0">
              <a:buNone/>
              <a:defRPr sz="1638" b="1"/>
            </a:lvl8pPr>
            <a:lvl9pPr marL="3743100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716" y="2564229"/>
            <a:ext cx="5863625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6859" y="1720863"/>
            <a:ext cx="5892502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888" indent="0">
              <a:buNone/>
              <a:defRPr sz="2047" b="1"/>
            </a:lvl2pPr>
            <a:lvl3pPr marL="935775" indent="0">
              <a:buNone/>
              <a:defRPr sz="1842" b="1"/>
            </a:lvl3pPr>
            <a:lvl4pPr marL="1403663" indent="0">
              <a:buNone/>
              <a:defRPr sz="1638" b="1"/>
            </a:lvl4pPr>
            <a:lvl5pPr marL="1871550" indent="0">
              <a:buNone/>
              <a:defRPr sz="1638" b="1"/>
            </a:lvl5pPr>
            <a:lvl6pPr marL="2339439" indent="0">
              <a:buNone/>
              <a:defRPr sz="1638" b="1"/>
            </a:lvl6pPr>
            <a:lvl7pPr marL="2807326" indent="0">
              <a:buNone/>
              <a:defRPr sz="1638" b="1"/>
            </a:lvl7pPr>
            <a:lvl8pPr marL="3275213" indent="0">
              <a:buNone/>
              <a:defRPr sz="1638" b="1"/>
            </a:lvl8pPr>
            <a:lvl9pPr marL="3743100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6859" y="2564229"/>
            <a:ext cx="5892502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12/15/2024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869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12/15/2024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822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12/15/2024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2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3" y="468001"/>
            <a:ext cx="4470360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505" y="1010746"/>
            <a:ext cx="7016859" cy="4988697"/>
          </a:xfrm>
        </p:spPr>
        <p:txBody>
          <a:bodyPr/>
          <a:lstStyle>
            <a:lvl1pPr>
              <a:defRPr sz="3276"/>
            </a:lvl1pPr>
            <a:lvl2pPr>
              <a:defRPr sz="2863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713" y="2105977"/>
            <a:ext cx="4470360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888" indent="0">
              <a:buNone/>
              <a:defRPr sz="1433"/>
            </a:lvl2pPr>
            <a:lvl3pPr marL="935775" indent="0">
              <a:buNone/>
              <a:defRPr sz="1228"/>
            </a:lvl3pPr>
            <a:lvl4pPr marL="1403663" indent="0">
              <a:buNone/>
              <a:defRPr sz="1024"/>
            </a:lvl4pPr>
            <a:lvl5pPr marL="1871550" indent="0">
              <a:buNone/>
              <a:defRPr sz="1024"/>
            </a:lvl5pPr>
            <a:lvl6pPr marL="2339439" indent="0">
              <a:buNone/>
              <a:defRPr sz="1024"/>
            </a:lvl6pPr>
            <a:lvl7pPr marL="2807326" indent="0">
              <a:buNone/>
              <a:defRPr sz="1024"/>
            </a:lvl7pPr>
            <a:lvl8pPr marL="3275213" indent="0">
              <a:buNone/>
              <a:defRPr sz="1024"/>
            </a:lvl8pPr>
            <a:lvl9pPr marL="3743100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12/15/2024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049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3" y="468001"/>
            <a:ext cx="4470360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2505" y="1010746"/>
            <a:ext cx="7016859" cy="498869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888" indent="0">
              <a:buNone/>
              <a:defRPr sz="2863"/>
            </a:lvl2pPr>
            <a:lvl3pPr marL="935775" indent="0">
              <a:buNone/>
              <a:defRPr sz="2457"/>
            </a:lvl3pPr>
            <a:lvl4pPr marL="1403663" indent="0">
              <a:buNone/>
              <a:defRPr sz="2047"/>
            </a:lvl4pPr>
            <a:lvl5pPr marL="1871550" indent="0">
              <a:buNone/>
              <a:defRPr sz="2047"/>
            </a:lvl5pPr>
            <a:lvl6pPr marL="2339439" indent="0">
              <a:buNone/>
              <a:defRPr sz="2047"/>
            </a:lvl6pPr>
            <a:lvl7pPr marL="2807326" indent="0">
              <a:buNone/>
              <a:defRPr sz="2047"/>
            </a:lvl7pPr>
            <a:lvl8pPr marL="3275213" indent="0">
              <a:buNone/>
              <a:defRPr sz="2047"/>
            </a:lvl8pPr>
            <a:lvl9pPr marL="3743100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713" y="2105977"/>
            <a:ext cx="4470360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888" indent="0">
              <a:buNone/>
              <a:defRPr sz="1433"/>
            </a:lvl2pPr>
            <a:lvl3pPr marL="935775" indent="0">
              <a:buNone/>
              <a:defRPr sz="1228"/>
            </a:lvl3pPr>
            <a:lvl4pPr marL="1403663" indent="0">
              <a:buNone/>
              <a:defRPr sz="1024"/>
            </a:lvl4pPr>
            <a:lvl5pPr marL="1871550" indent="0">
              <a:buNone/>
              <a:defRPr sz="1024"/>
            </a:lvl5pPr>
            <a:lvl6pPr marL="2339439" indent="0">
              <a:buNone/>
              <a:defRPr sz="1024"/>
            </a:lvl6pPr>
            <a:lvl7pPr marL="2807326" indent="0">
              <a:buNone/>
              <a:defRPr sz="1024"/>
            </a:lvl7pPr>
            <a:lvl8pPr marL="3275213" indent="0">
              <a:buNone/>
              <a:defRPr sz="1024"/>
            </a:lvl8pPr>
            <a:lvl9pPr marL="3743100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12/15/2024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82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907" y="373753"/>
            <a:ext cx="11954649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907" y="1868730"/>
            <a:ext cx="11954649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910" y="6506431"/>
            <a:ext cx="3118604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A01E9-5263-49B0-BF31-C9D0821B9F5E}" type="datetimeFigureOut">
              <a:rPr lang="en-NL" smtClean="0"/>
              <a:t>12/15/2024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91282" y="6506431"/>
            <a:ext cx="4677906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8952" y="6506431"/>
            <a:ext cx="3118604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879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35775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44" indent="-233944" algn="l" defTabSz="935775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3" kern="1200">
          <a:solidFill>
            <a:schemeClr val="tx1"/>
          </a:solidFill>
          <a:latin typeface="+mn-lt"/>
          <a:ea typeface="+mn-ea"/>
          <a:cs typeface="+mn-cs"/>
        </a:defRPr>
      </a:lvl1pPr>
      <a:lvl2pPr marL="701831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718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607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493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382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270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156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044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888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775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663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550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439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326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213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100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DA1CB-ABA8-C51B-8B97-E34369E04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C55B87-CC1D-72E8-6C09-58808DA4E951}"/>
              </a:ext>
            </a:extLst>
          </p:cNvPr>
          <p:cNvSpPr/>
          <p:nvPr/>
        </p:nvSpPr>
        <p:spPr>
          <a:xfrm>
            <a:off x="4431811" y="817049"/>
            <a:ext cx="982050" cy="982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CCE44C0-DA1C-C5E9-5696-65577109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47" y="1806192"/>
            <a:ext cx="2670322" cy="5422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4AE1349-C8E9-A34C-F263-DA72642C0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57" y="4437398"/>
            <a:ext cx="11516083" cy="30693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D8B6058-C3F8-52F6-407A-EDA3AADFF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470" y="192"/>
            <a:ext cx="1166348" cy="41129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CA134D6-534F-6FC6-C9B8-AE3C05C59505}"/>
              </a:ext>
            </a:extLst>
          </p:cNvPr>
          <p:cNvSpPr txBox="1"/>
          <p:nvPr/>
        </p:nvSpPr>
        <p:spPr>
          <a:xfrm>
            <a:off x="6727590" y="420394"/>
            <a:ext cx="1371223" cy="41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84" dirty="0"/>
              <a:t>Rubik font</a:t>
            </a:r>
            <a:endParaRPr lang="en-NL" sz="2084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4A6111-E366-4D7E-BCAE-636F2CDC3E78}"/>
              </a:ext>
            </a:extLst>
          </p:cNvPr>
          <p:cNvSpPr/>
          <p:nvPr/>
        </p:nvSpPr>
        <p:spPr>
          <a:xfrm>
            <a:off x="3010249" y="2120885"/>
            <a:ext cx="773267" cy="773267"/>
          </a:xfrm>
          <a:prstGeom prst="rect">
            <a:avLst/>
          </a:prstGeom>
          <a:solidFill>
            <a:srgbClr val="E5A4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CF1250-B9D4-3154-868A-88FC40B7BCCB}"/>
              </a:ext>
            </a:extLst>
          </p:cNvPr>
          <p:cNvSpPr/>
          <p:nvPr/>
        </p:nvSpPr>
        <p:spPr>
          <a:xfrm>
            <a:off x="3106139" y="575994"/>
            <a:ext cx="773267" cy="773267"/>
          </a:xfrm>
          <a:prstGeom prst="rect">
            <a:avLst/>
          </a:prstGeom>
          <a:solidFill>
            <a:srgbClr val="9222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F71452-9450-FC52-5312-7614314080E6}"/>
              </a:ext>
            </a:extLst>
          </p:cNvPr>
          <p:cNvSpPr/>
          <p:nvPr/>
        </p:nvSpPr>
        <p:spPr>
          <a:xfrm>
            <a:off x="3010249" y="3218448"/>
            <a:ext cx="773267" cy="773267"/>
          </a:xfrm>
          <a:prstGeom prst="rect">
            <a:avLst/>
          </a:prstGeom>
          <a:solidFill>
            <a:srgbClr val="408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873EFD-1588-9D0F-BA4F-69558F3E0498}"/>
              </a:ext>
            </a:extLst>
          </p:cNvPr>
          <p:cNvSpPr/>
          <p:nvPr/>
        </p:nvSpPr>
        <p:spPr>
          <a:xfrm>
            <a:off x="-5289317" y="-1068850"/>
            <a:ext cx="3479706" cy="71527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/>
          </a:p>
        </p:txBody>
      </p:sp>
    </p:spTree>
    <p:extLst>
      <p:ext uri="{BB962C8B-B14F-4D97-AF65-F5344CB8AC3E}">
        <p14:creationId xmlns:p14="http://schemas.microsoft.com/office/powerpoint/2010/main" val="22602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063D49C-ED79-2634-CEE9-133829B4CFE0}"/>
              </a:ext>
            </a:extLst>
          </p:cNvPr>
          <p:cNvSpPr>
            <a:spLocks/>
          </p:cNvSpPr>
          <p:nvPr/>
        </p:nvSpPr>
        <p:spPr>
          <a:xfrm>
            <a:off x="3510231" y="179963"/>
            <a:ext cx="3240000" cy="66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9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22F4F8-84DB-1477-8079-50040A07DF8C}"/>
              </a:ext>
            </a:extLst>
          </p:cNvPr>
          <p:cNvSpPr>
            <a:spLocks/>
          </p:cNvSpPr>
          <p:nvPr/>
        </p:nvSpPr>
        <p:spPr>
          <a:xfrm>
            <a:off x="1035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A6524A-F581-A444-E272-E5B42B35A9EC}"/>
              </a:ext>
            </a:extLst>
          </p:cNvPr>
          <p:cNvSpPr>
            <a:spLocks/>
          </p:cNvSpPr>
          <p:nvPr/>
        </p:nvSpPr>
        <p:spPr>
          <a:xfrm>
            <a:off x="693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9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234" y="6209962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90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171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252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279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9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6853" y="6209962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5231" y="6209962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270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7200" y="224962"/>
            <a:ext cx="450000" cy="450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554C48C2-2A7B-CA99-0D5C-87D247056ED2}"/>
              </a:ext>
            </a:extLst>
          </p:cNvPr>
          <p:cNvSpPr>
            <a:spLocks/>
          </p:cNvSpPr>
          <p:nvPr/>
        </p:nvSpPr>
        <p:spPr>
          <a:xfrm>
            <a:off x="351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87" name="Graphic 86" descr="Signal with solid fill">
            <a:extLst>
              <a:ext uri="{FF2B5EF4-FFF2-40B4-BE49-F238E27FC236}">
                <a16:creationId xmlns:a16="http://schemas.microsoft.com/office/drawing/2014/main" id="{5D8126F3-8587-0A64-8BF3-1F14468B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5231" y="6209962"/>
            <a:ext cx="540000" cy="540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0AD1CD5E-A46B-6A2F-0860-7046977CFF0F}"/>
              </a:ext>
            </a:extLst>
          </p:cNvPr>
          <p:cNvSpPr>
            <a:spLocks/>
          </p:cNvSpPr>
          <p:nvPr/>
        </p:nvSpPr>
        <p:spPr>
          <a:xfrm>
            <a:off x="432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4BCE7D-B3EB-F48E-A7E2-C451C0074B06}"/>
              </a:ext>
            </a:extLst>
          </p:cNvPr>
          <p:cNvSpPr>
            <a:spLocks/>
          </p:cNvSpPr>
          <p:nvPr/>
        </p:nvSpPr>
        <p:spPr>
          <a:xfrm>
            <a:off x="513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753C7D4-1B4B-4F5F-814E-5212E59A82D0}"/>
              </a:ext>
            </a:extLst>
          </p:cNvPr>
          <p:cNvSpPr>
            <a:spLocks/>
          </p:cNvSpPr>
          <p:nvPr/>
        </p:nvSpPr>
        <p:spPr>
          <a:xfrm>
            <a:off x="594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95FE69-571E-18EC-BECE-1C4FB608C897}"/>
              </a:ext>
            </a:extLst>
          </p:cNvPr>
          <p:cNvSpPr>
            <a:spLocks/>
          </p:cNvSpPr>
          <p:nvPr/>
        </p:nvSpPr>
        <p:spPr>
          <a:xfrm>
            <a:off x="6210231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8C84B9-1C79-7910-A052-4D738775C6C4}"/>
              </a:ext>
            </a:extLst>
          </p:cNvPr>
          <p:cNvSpPr>
            <a:spLocks/>
          </p:cNvSpPr>
          <p:nvPr/>
        </p:nvSpPr>
        <p:spPr>
          <a:xfrm>
            <a:off x="3510228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MAPS</a:t>
            </a:r>
          </a:p>
        </p:txBody>
      </p:sp>
      <p:pic>
        <p:nvPicPr>
          <p:cNvPr id="93" name="Graphic 92" descr="Compass with solid fill">
            <a:extLst>
              <a:ext uri="{FF2B5EF4-FFF2-40B4-BE49-F238E27FC236}">
                <a16:creationId xmlns:a16="http://schemas.microsoft.com/office/drawing/2014/main" id="{EEBA559F-3730-F5E7-3B43-8ABAA1C61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6850" y="6209962"/>
            <a:ext cx="540000" cy="540000"/>
          </a:xfrm>
          <a:prstGeom prst="rect">
            <a:avLst/>
          </a:prstGeom>
        </p:spPr>
      </p:pic>
      <p:pic>
        <p:nvPicPr>
          <p:cNvPr id="94" name="Graphic 93" descr="Badge Question Mark with solid fill">
            <a:extLst>
              <a:ext uri="{FF2B5EF4-FFF2-40B4-BE49-F238E27FC236}">
                <a16:creationId xmlns:a16="http://schemas.microsoft.com/office/drawing/2014/main" id="{9BA57314-E378-B4EB-88B2-74703A339F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5228" y="6209962"/>
            <a:ext cx="540000" cy="540000"/>
          </a:xfrm>
          <a:prstGeom prst="rect">
            <a:avLst/>
          </a:prstGeom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BF7CD76-A085-6FA1-5385-CAD39B857B30}"/>
              </a:ext>
            </a:extLst>
          </p:cNvPr>
          <p:cNvSpPr>
            <a:spLocks/>
          </p:cNvSpPr>
          <p:nvPr/>
        </p:nvSpPr>
        <p:spPr>
          <a:xfrm>
            <a:off x="6129228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96" name="Graphic 95" descr="Ethernet with solid fill">
            <a:extLst>
              <a:ext uri="{FF2B5EF4-FFF2-40B4-BE49-F238E27FC236}">
                <a16:creationId xmlns:a16="http://schemas.microsoft.com/office/drawing/2014/main" id="{D1166911-2822-42CB-C4CC-0FB10F5987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57197" y="224962"/>
            <a:ext cx="450000" cy="450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2D042D92-77D3-714E-FB92-C54F2BF95F80}"/>
              </a:ext>
            </a:extLst>
          </p:cNvPr>
          <p:cNvSpPr>
            <a:spLocks/>
          </p:cNvSpPr>
          <p:nvPr/>
        </p:nvSpPr>
        <p:spPr>
          <a:xfrm>
            <a:off x="6930231" y="179962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A45C499-C5E5-2E55-8A1D-833CAD897AD9}"/>
              </a:ext>
            </a:extLst>
          </p:cNvPr>
          <p:cNvSpPr>
            <a:spLocks/>
          </p:cNvSpPr>
          <p:nvPr/>
        </p:nvSpPr>
        <p:spPr>
          <a:xfrm>
            <a:off x="693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100" name="Graphic 99" descr="Signal with solid fill">
            <a:extLst>
              <a:ext uri="{FF2B5EF4-FFF2-40B4-BE49-F238E27FC236}">
                <a16:creationId xmlns:a16="http://schemas.microsoft.com/office/drawing/2014/main" id="{30303621-E44F-38F0-012B-AD0BACE3E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5234" y="6209962"/>
            <a:ext cx="540000" cy="5400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0099549D-6599-7DBB-91BA-7F391153B698}"/>
              </a:ext>
            </a:extLst>
          </p:cNvPr>
          <p:cNvSpPr>
            <a:spLocks/>
          </p:cNvSpPr>
          <p:nvPr/>
        </p:nvSpPr>
        <p:spPr>
          <a:xfrm>
            <a:off x="774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CCA7793-854A-8019-487B-8387664E68BB}"/>
              </a:ext>
            </a:extLst>
          </p:cNvPr>
          <p:cNvSpPr>
            <a:spLocks/>
          </p:cNvSpPr>
          <p:nvPr/>
        </p:nvSpPr>
        <p:spPr>
          <a:xfrm>
            <a:off x="855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8D99172-1CDF-D3B3-12D8-AACC7B2707E8}"/>
              </a:ext>
            </a:extLst>
          </p:cNvPr>
          <p:cNvSpPr>
            <a:spLocks/>
          </p:cNvSpPr>
          <p:nvPr/>
        </p:nvSpPr>
        <p:spPr>
          <a:xfrm>
            <a:off x="936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39CD995-0134-88F7-3A9F-8BD14246E5B0}"/>
              </a:ext>
            </a:extLst>
          </p:cNvPr>
          <p:cNvSpPr>
            <a:spLocks/>
          </p:cNvSpPr>
          <p:nvPr/>
        </p:nvSpPr>
        <p:spPr>
          <a:xfrm>
            <a:off x="963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75C5E8E-432B-7C3A-FCD2-222F74B79969}"/>
              </a:ext>
            </a:extLst>
          </p:cNvPr>
          <p:cNvSpPr>
            <a:spLocks/>
          </p:cNvSpPr>
          <p:nvPr/>
        </p:nvSpPr>
        <p:spPr>
          <a:xfrm>
            <a:off x="693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pic>
        <p:nvPicPr>
          <p:cNvPr id="106" name="Graphic 105" descr="Compass with solid fill">
            <a:extLst>
              <a:ext uri="{FF2B5EF4-FFF2-40B4-BE49-F238E27FC236}">
                <a16:creationId xmlns:a16="http://schemas.microsoft.com/office/drawing/2014/main" id="{FEA29FF0-3B11-1C8F-4EC1-FFD739FB3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6853" y="6209962"/>
            <a:ext cx="540000" cy="540000"/>
          </a:xfrm>
          <a:prstGeom prst="rect">
            <a:avLst/>
          </a:prstGeom>
        </p:spPr>
      </p:pic>
      <p:pic>
        <p:nvPicPr>
          <p:cNvPr id="107" name="Graphic 106" descr="Badge Question Mark with solid fill">
            <a:extLst>
              <a:ext uri="{FF2B5EF4-FFF2-40B4-BE49-F238E27FC236}">
                <a16:creationId xmlns:a16="http://schemas.microsoft.com/office/drawing/2014/main" id="{197935A7-B1DA-A27A-F587-7C97D895F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5231" y="6209962"/>
            <a:ext cx="540000" cy="540000"/>
          </a:xfrm>
          <a:prstGeom prst="rect">
            <a:avLst/>
          </a:prstGeom>
        </p:spPr>
      </p:pic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3C4BA705-E496-0D61-7283-D4D88C21FC66}"/>
              </a:ext>
            </a:extLst>
          </p:cNvPr>
          <p:cNvSpPr>
            <a:spLocks/>
          </p:cNvSpPr>
          <p:nvPr/>
        </p:nvSpPr>
        <p:spPr>
          <a:xfrm>
            <a:off x="954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09" name="Graphic 108" descr="Ethernet with solid fill">
            <a:extLst>
              <a:ext uri="{FF2B5EF4-FFF2-40B4-BE49-F238E27FC236}">
                <a16:creationId xmlns:a16="http://schemas.microsoft.com/office/drawing/2014/main" id="{60678501-21BF-828D-AEB9-96F39BC1FF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7200" y="224962"/>
            <a:ext cx="450000" cy="4500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30927D6E-849D-564C-1801-0207F004DE18}"/>
              </a:ext>
            </a:extLst>
          </p:cNvPr>
          <p:cNvSpPr>
            <a:spLocks/>
          </p:cNvSpPr>
          <p:nvPr/>
        </p:nvSpPr>
        <p:spPr>
          <a:xfrm>
            <a:off x="10350228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E2E362-B450-9745-A16F-EB47C88270EC}"/>
              </a:ext>
            </a:extLst>
          </p:cNvPr>
          <p:cNvSpPr>
            <a:spLocks/>
          </p:cNvSpPr>
          <p:nvPr/>
        </p:nvSpPr>
        <p:spPr>
          <a:xfrm>
            <a:off x="1035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E85F20-D54E-657F-A4E9-58D509E5F644}"/>
              </a:ext>
            </a:extLst>
          </p:cNvPr>
          <p:cNvSpPr>
            <a:spLocks/>
          </p:cNvSpPr>
          <p:nvPr/>
        </p:nvSpPr>
        <p:spPr>
          <a:xfrm>
            <a:off x="1035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114" name="Graphic 113" descr="Signal with solid fill">
            <a:extLst>
              <a:ext uri="{FF2B5EF4-FFF2-40B4-BE49-F238E27FC236}">
                <a16:creationId xmlns:a16="http://schemas.microsoft.com/office/drawing/2014/main" id="{3154CF49-A43F-FE66-8836-7F79EDE4A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5231" y="6209962"/>
            <a:ext cx="540000" cy="540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3E5361CF-2E77-CF9D-DEEE-E6B3275E0FF7}"/>
              </a:ext>
            </a:extLst>
          </p:cNvPr>
          <p:cNvSpPr>
            <a:spLocks/>
          </p:cNvSpPr>
          <p:nvPr/>
        </p:nvSpPr>
        <p:spPr>
          <a:xfrm>
            <a:off x="1116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126B3A5-6AD2-B314-D513-84F1C4CE635A}"/>
              </a:ext>
            </a:extLst>
          </p:cNvPr>
          <p:cNvSpPr>
            <a:spLocks/>
          </p:cNvSpPr>
          <p:nvPr/>
        </p:nvSpPr>
        <p:spPr>
          <a:xfrm>
            <a:off x="1197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39DE42-F21B-1F70-184F-136591853DD6}"/>
              </a:ext>
            </a:extLst>
          </p:cNvPr>
          <p:cNvSpPr>
            <a:spLocks/>
          </p:cNvSpPr>
          <p:nvPr/>
        </p:nvSpPr>
        <p:spPr>
          <a:xfrm>
            <a:off x="1278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19AD48D-AE07-FB8C-CA5A-B25212B12F46}"/>
              </a:ext>
            </a:extLst>
          </p:cNvPr>
          <p:cNvSpPr>
            <a:spLocks/>
          </p:cNvSpPr>
          <p:nvPr/>
        </p:nvSpPr>
        <p:spPr>
          <a:xfrm>
            <a:off x="13050231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C46992-B795-FE6D-6510-84FAB270093B}"/>
              </a:ext>
            </a:extLst>
          </p:cNvPr>
          <p:cNvSpPr>
            <a:spLocks/>
          </p:cNvSpPr>
          <p:nvPr/>
        </p:nvSpPr>
        <p:spPr>
          <a:xfrm>
            <a:off x="10350228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pic>
        <p:nvPicPr>
          <p:cNvPr id="120" name="Graphic 119" descr="Compass with solid fill">
            <a:extLst>
              <a:ext uri="{FF2B5EF4-FFF2-40B4-BE49-F238E27FC236}">
                <a16:creationId xmlns:a16="http://schemas.microsoft.com/office/drawing/2014/main" id="{41CF3A62-2095-F8D9-3E8A-FED9D1696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6850" y="6209962"/>
            <a:ext cx="540000" cy="540000"/>
          </a:xfrm>
          <a:prstGeom prst="rect">
            <a:avLst/>
          </a:prstGeom>
        </p:spPr>
      </p:pic>
      <p:pic>
        <p:nvPicPr>
          <p:cNvPr id="121" name="Graphic 120" descr="Badge Question Mark with solid fill">
            <a:extLst>
              <a:ext uri="{FF2B5EF4-FFF2-40B4-BE49-F238E27FC236}">
                <a16:creationId xmlns:a16="http://schemas.microsoft.com/office/drawing/2014/main" id="{A7FBB722-B90C-E521-5BE3-97B40140B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05228" y="6209962"/>
            <a:ext cx="540000" cy="540000"/>
          </a:xfrm>
          <a:prstGeom prst="rect">
            <a:avLst/>
          </a:prstGeom>
        </p:spPr>
      </p:pic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B67C521F-C670-1FC5-46F2-1F0ECFE47920}"/>
              </a:ext>
            </a:extLst>
          </p:cNvPr>
          <p:cNvSpPr>
            <a:spLocks/>
          </p:cNvSpPr>
          <p:nvPr/>
        </p:nvSpPr>
        <p:spPr>
          <a:xfrm>
            <a:off x="12969228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23" name="Graphic 122" descr="Ethernet with solid fill">
            <a:extLst>
              <a:ext uri="{FF2B5EF4-FFF2-40B4-BE49-F238E27FC236}">
                <a16:creationId xmlns:a16="http://schemas.microsoft.com/office/drawing/2014/main" id="{F2734366-7709-3AB3-B034-8E84B5F0C6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97197" y="224962"/>
            <a:ext cx="450000" cy="4500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C08D0219-C5B9-58E2-C9E9-D72A98317972}"/>
              </a:ext>
            </a:extLst>
          </p:cNvPr>
          <p:cNvSpPr/>
          <p:nvPr/>
        </p:nvSpPr>
        <p:spPr>
          <a:xfrm>
            <a:off x="810231" y="134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4E0D5C-F566-96A8-3812-CBBDC008689B}"/>
              </a:ext>
            </a:extLst>
          </p:cNvPr>
          <p:cNvSpPr/>
          <p:nvPr/>
        </p:nvSpPr>
        <p:spPr>
          <a:xfrm>
            <a:off x="270231" y="134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1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st</a:t>
            </a:r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E057E85-E65A-8BFA-7957-E2482D050FE7}"/>
              </a:ext>
            </a:extLst>
          </p:cNvPr>
          <p:cNvSpPr/>
          <p:nvPr/>
        </p:nvSpPr>
        <p:spPr>
          <a:xfrm>
            <a:off x="810231" y="206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932E444-94CB-A862-8809-166CBF915535}"/>
              </a:ext>
            </a:extLst>
          </p:cNvPr>
          <p:cNvSpPr/>
          <p:nvPr/>
        </p:nvSpPr>
        <p:spPr>
          <a:xfrm>
            <a:off x="270231" y="206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2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nd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C0940DC-76BA-86E5-DD37-F80904F6B3A9}"/>
              </a:ext>
            </a:extLst>
          </p:cNvPr>
          <p:cNvSpPr/>
          <p:nvPr/>
        </p:nvSpPr>
        <p:spPr>
          <a:xfrm>
            <a:off x="810231" y="278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57AA1FE-E5F8-CAAE-E297-1F6F42C2FD95}"/>
              </a:ext>
            </a:extLst>
          </p:cNvPr>
          <p:cNvSpPr/>
          <p:nvPr/>
        </p:nvSpPr>
        <p:spPr>
          <a:xfrm>
            <a:off x="270231" y="278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3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rd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37F312-D0DA-05BB-1DC2-AEA768BAF360}"/>
              </a:ext>
            </a:extLst>
          </p:cNvPr>
          <p:cNvSpPr/>
          <p:nvPr/>
        </p:nvSpPr>
        <p:spPr>
          <a:xfrm>
            <a:off x="6129228" y="5597962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EF693-05B8-F27C-75F9-2AE48503ED6D}"/>
              </a:ext>
            </a:extLst>
          </p:cNvPr>
          <p:cNvSpPr/>
          <p:nvPr/>
        </p:nvSpPr>
        <p:spPr>
          <a:xfrm>
            <a:off x="2610231" y="13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8" name="Graphic 7" descr="Coins with solid fill">
            <a:extLst>
              <a:ext uri="{FF2B5EF4-FFF2-40B4-BE49-F238E27FC236}">
                <a16:creationId xmlns:a16="http://schemas.microsoft.com/office/drawing/2014/main" id="{B1A5EF27-3E65-4EA8-75E3-5CEFC79A21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0230" y="1348784"/>
            <a:ext cx="360000" cy="36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C0EFC0-FF2A-E44D-7359-087AFDBA8221}"/>
              </a:ext>
            </a:extLst>
          </p:cNvPr>
          <p:cNvSpPr/>
          <p:nvPr/>
        </p:nvSpPr>
        <p:spPr>
          <a:xfrm>
            <a:off x="261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10" name="Graphic 9" descr="Coins with solid fill">
            <a:extLst>
              <a:ext uri="{FF2B5EF4-FFF2-40B4-BE49-F238E27FC236}">
                <a16:creationId xmlns:a16="http://schemas.microsoft.com/office/drawing/2014/main" id="{C8D9366F-13FE-A412-07CE-D68A7A7D1B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0230" y="2069962"/>
            <a:ext cx="360000" cy="3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E9546D-2371-5009-49EA-839148AFF53D}"/>
              </a:ext>
            </a:extLst>
          </p:cNvPr>
          <p:cNvSpPr/>
          <p:nvPr/>
        </p:nvSpPr>
        <p:spPr>
          <a:xfrm>
            <a:off x="2610231" y="278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15" name="Graphic 14" descr="Coins with solid fill">
            <a:extLst>
              <a:ext uri="{FF2B5EF4-FFF2-40B4-BE49-F238E27FC236}">
                <a16:creationId xmlns:a16="http://schemas.microsoft.com/office/drawing/2014/main" id="{4F158FFE-2B9C-4C97-F75E-5E24EB19DC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00230" y="2788784"/>
            <a:ext cx="360000" cy="36000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9320DFA-378B-4BFC-2F58-A5AF8CCCD078}"/>
              </a:ext>
            </a:extLst>
          </p:cNvPr>
          <p:cNvSpPr/>
          <p:nvPr/>
        </p:nvSpPr>
        <p:spPr>
          <a:xfrm>
            <a:off x="3618231" y="5597962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94B9107-9519-1B1E-DD5C-A4D44BB455A4}"/>
              </a:ext>
            </a:extLst>
          </p:cNvPr>
          <p:cNvSpPr/>
          <p:nvPr/>
        </p:nvSpPr>
        <p:spPr>
          <a:xfrm>
            <a:off x="6138231" y="917962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D5649-C2BE-D218-0AA6-126907E77DC2}"/>
              </a:ext>
            </a:extLst>
          </p:cNvPr>
          <p:cNvSpPr txBox="1"/>
          <p:nvPr/>
        </p:nvSpPr>
        <p:spPr>
          <a:xfrm>
            <a:off x="3510231" y="6929962"/>
            <a:ext cx="324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X=current location; R = ruler; L = legend/toggle; E = Exclude zones manually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2D385A-738F-AB6E-63E2-DF016DD59E8B}"/>
              </a:ext>
            </a:extLst>
          </p:cNvPr>
          <p:cNvSpPr/>
          <p:nvPr/>
        </p:nvSpPr>
        <p:spPr>
          <a:xfrm>
            <a:off x="3618231" y="917962"/>
            <a:ext cx="432000" cy="432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4EE4C4-B6BF-65D0-465A-44C5A165316D}"/>
              </a:ext>
            </a:extLst>
          </p:cNvPr>
          <p:cNvSpPr/>
          <p:nvPr/>
        </p:nvSpPr>
        <p:spPr>
          <a:xfrm>
            <a:off x="7110231" y="136674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F7BB5A-3ACA-D75B-C76B-B037C81B9BB4}"/>
              </a:ext>
            </a:extLst>
          </p:cNvPr>
          <p:cNvSpPr/>
          <p:nvPr/>
        </p:nvSpPr>
        <p:spPr>
          <a:xfrm>
            <a:off x="7650231" y="136674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RELATIVE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40 </a:t>
            </a:r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COINS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24FB45-2395-516E-A900-EDFCD73E2711}"/>
              </a:ext>
            </a:extLst>
          </p:cNvPr>
          <p:cNvSpPr/>
          <p:nvPr/>
        </p:nvSpPr>
        <p:spPr>
          <a:xfrm>
            <a:off x="7110231" y="208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5" name="Graphic 24" descr="Sphere with solid fill">
            <a:extLst>
              <a:ext uri="{FF2B5EF4-FFF2-40B4-BE49-F238E27FC236}">
                <a16:creationId xmlns:a16="http://schemas.microsoft.com/office/drawing/2014/main" id="{D984EBA1-07CD-6FA2-80EF-39DC5ABB9B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10231" y="2086742"/>
            <a:ext cx="540000" cy="540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6B97BC5-1865-97D8-6385-E61F5658C595}"/>
              </a:ext>
            </a:extLst>
          </p:cNvPr>
          <p:cNvSpPr/>
          <p:nvPr/>
        </p:nvSpPr>
        <p:spPr>
          <a:xfrm>
            <a:off x="7830231" y="208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9B094E-774A-D2D1-7A5D-1F6A24F25E55}"/>
              </a:ext>
            </a:extLst>
          </p:cNvPr>
          <p:cNvSpPr/>
          <p:nvPr/>
        </p:nvSpPr>
        <p:spPr>
          <a:xfrm>
            <a:off x="8550231" y="208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16EC59-A4CA-9B8E-A071-730BE43E434C}"/>
              </a:ext>
            </a:extLst>
          </p:cNvPr>
          <p:cNvSpPr/>
          <p:nvPr/>
        </p:nvSpPr>
        <p:spPr>
          <a:xfrm>
            <a:off x="9270231" y="208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9" name="Graphic 28" descr="Sphere with solid fill">
            <a:extLst>
              <a:ext uri="{FF2B5EF4-FFF2-40B4-BE49-F238E27FC236}">
                <a16:creationId xmlns:a16="http://schemas.microsoft.com/office/drawing/2014/main" id="{E1D74C2F-B956-0398-6461-E83D19A39C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>
            <a:off x="7830231" y="2086742"/>
            <a:ext cx="540000" cy="540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C6F48DB1-1941-2E5C-FD48-F088E287D467}"/>
              </a:ext>
            </a:extLst>
          </p:cNvPr>
          <p:cNvSpPr/>
          <p:nvPr/>
        </p:nvSpPr>
        <p:spPr>
          <a:xfrm>
            <a:off x="7110231" y="280674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A05D36-F5B5-ADB1-A703-38E0AE3D19B7}"/>
              </a:ext>
            </a:extLst>
          </p:cNvPr>
          <p:cNvSpPr/>
          <p:nvPr/>
        </p:nvSpPr>
        <p:spPr>
          <a:xfrm>
            <a:off x="7650231" y="280674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RADAR</a:t>
            </a:r>
          </a:p>
          <a:p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30 COINS | 00:00:00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16F076-0A9E-C2AD-E59E-48F8E35D900D}"/>
              </a:ext>
            </a:extLst>
          </p:cNvPr>
          <p:cNvSpPr/>
          <p:nvPr/>
        </p:nvSpPr>
        <p:spPr>
          <a:xfrm>
            <a:off x="7110231" y="352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100 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B8C68F-C660-493F-437F-8AC09B929FAA}"/>
              </a:ext>
            </a:extLst>
          </p:cNvPr>
          <p:cNvSpPr/>
          <p:nvPr/>
        </p:nvSpPr>
        <p:spPr>
          <a:xfrm>
            <a:off x="7830231" y="352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500 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85FD0A-BD45-78B8-E291-238CD8986581}"/>
              </a:ext>
            </a:extLst>
          </p:cNvPr>
          <p:cNvSpPr/>
          <p:nvPr/>
        </p:nvSpPr>
        <p:spPr>
          <a:xfrm>
            <a:off x="8550231" y="352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 km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C51FCB-E200-3047-58F2-A0C925146168}"/>
              </a:ext>
            </a:extLst>
          </p:cNvPr>
          <p:cNvSpPr/>
          <p:nvPr/>
        </p:nvSpPr>
        <p:spPr>
          <a:xfrm>
            <a:off x="9270231" y="352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2 km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5C05FC-464A-4D63-DF08-360D66EA12F8}"/>
              </a:ext>
            </a:extLst>
          </p:cNvPr>
          <p:cNvSpPr>
            <a:spLocks/>
          </p:cNvSpPr>
          <p:nvPr/>
        </p:nvSpPr>
        <p:spPr>
          <a:xfrm>
            <a:off x="9450231" y="136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37" name="Graphic 36" descr="Ethernet with solid fill">
            <a:extLst>
              <a:ext uri="{FF2B5EF4-FFF2-40B4-BE49-F238E27FC236}">
                <a16:creationId xmlns:a16="http://schemas.microsoft.com/office/drawing/2014/main" id="{3C99D4E9-0E48-538B-03BA-E855966D1B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7197" y="1411739"/>
            <a:ext cx="450000" cy="450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A510C00-4D2B-F77D-3D3D-B204E64FA7D9}"/>
              </a:ext>
            </a:extLst>
          </p:cNvPr>
          <p:cNvSpPr>
            <a:spLocks/>
          </p:cNvSpPr>
          <p:nvPr/>
        </p:nvSpPr>
        <p:spPr>
          <a:xfrm>
            <a:off x="9450231" y="280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39" name="Graphic 38" descr="Ethernet with solid fill">
            <a:extLst>
              <a:ext uri="{FF2B5EF4-FFF2-40B4-BE49-F238E27FC236}">
                <a16:creationId xmlns:a16="http://schemas.microsoft.com/office/drawing/2014/main" id="{F555F5F0-B134-1F00-AD57-5E9D1B582F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7197" y="2851739"/>
            <a:ext cx="450000" cy="4500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4C073AC-FA7C-FC56-3D41-8B058366BBE0}"/>
              </a:ext>
            </a:extLst>
          </p:cNvPr>
          <p:cNvSpPr/>
          <p:nvPr/>
        </p:nvSpPr>
        <p:spPr>
          <a:xfrm>
            <a:off x="7110231" y="424674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B34FD3-642F-4111-0E42-B55DA8346480}"/>
              </a:ext>
            </a:extLst>
          </p:cNvPr>
          <p:cNvSpPr/>
          <p:nvPr/>
        </p:nvSpPr>
        <p:spPr>
          <a:xfrm>
            <a:off x="7650231" y="424674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PHOTOS</a:t>
            </a:r>
          </a:p>
          <a:p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15 COINS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A30285-5345-6C29-D316-36B740D76E2D}"/>
              </a:ext>
            </a:extLst>
          </p:cNvPr>
          <p:cNvSpPr/>
          <p:nvPr/>
        </p:nvSpPr>
        <p:spPr>
          <a:xfrm>
            <a:off x="7110231" y="496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5F2954-ECF7-5915-DC35-A5A722288224}"/>
              </a:ext>
            </a:extLst>
          </p:cNvPr>
          <p:cNvSpPr/>
          <p:nvPr/>
        </p:nvSpPr>
        <p:spPr>
          <a:xfrm>
            <a:off x="7830231" y="496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76F1B9-009D-A3A3-0B9E-C7C45E134A2A}"/>
              </a:ext>
            </a:extLst>
          </p:cNvPr>
          <p:cNvSpPr/>
          <p:nvPr/>
        </p:nvSpPr>
        <p:spPr>
          <a:xfrm>
            <a:off x="8550231" y="496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6EE89B-1DBD-5459-1AA9-4511DEC2B85F}"/>
              </a:ext>
            </a:extLst>
          </p:cNvPr>
          <p:cNvSpPr/>
          <p:nvPr/>
        </p:nvSpPr>
        <p:spPr>
          <a:xfrm>
            <a:off x="9270231" y="496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7CB55B0-79C0-09FC-3091-AAAA547E3522}"/>
              </a:ext>
            </a:extLst>
          </p:cNvPr>
          <p:cNvSpPr>
            <a:spLocks/>
          </p:cNvSpPr>
          <p:nvPr/>
        </p:nvSpPr>
        <p:spPr>
          <a:xfrm>
            <a:off x="9450231" y="424674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47" name="Graphic 46" descr="Ethernet with solid fill">
            <a:extLst>
              <a:ext uri="{FF2B5EF4-FFF2-40B4-BE49-F238E27FC236}">
                <a16:creationId xmlns:a16="http://schemas.microsoft.com/office/drawing/2014/main" id="{3E877FD7-86B7-EDC0-3BA3-1302928E58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7197" y="429173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8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9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9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34" y="6209962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90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171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252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279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9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853" y="6209962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231" y="6209962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270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7200" y="224962"/>
            <a:ext cx="450000" cy="4500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C08D0219-C5B9-58E2-C9E9-D72A98317972}"/>
              </a:ext>
            </a:extLst>
          </p:cNvPr>
          <p:cNvSpPr/>
          <p:nvPr/>
        </p:nvSpPr>
        <p:spPr>
          <a:xfrm>
            <a:off x="810231" y="134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4E0D5C-F566-96A8-3812-CBBDC008689B}"/>
              </a:ext>
            </a:extLst>
          </p:cNvPr>
          <p:cNvSpPr/>
          <p:nvPr/>
        </p:nvSpPr>
        <p:spPr>
          <a:xfrm>
            <a:off x="270231" y="134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1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st</a:t>
            </a:r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E057E85-E65A-8BFA-7957-E2482D050FE7}"/>
              </a:ext>
            </a:extLst>
          </p:cNvPr>
          <p:cNvSpPr/>
          <p:nvPr/>
        </p:nvSpPr>
        <p:spPr>
          <a:xfrm>
            <a:off x="810231" y="206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932E444-94CB-A862-8809-166CBF915535}"/>
              </a:ext>
            </a:extLst>
          </p:cNvPr>
          <p:cNvSpPr/>
          <p:nvPr/>
        </p:nvSpPr>
        <p:spPr>
          <a:xfrm>
            <a:off x="270231" y="206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2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nd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C0940DC-76BA-86E5-DD37-F80904F6B3A9}"/>
              </a:ext>
            </a:extLst>
          </p:cNvPr>
          <p:cNvSpPr/>
          <p:nvPr/>
        </p:nvSpPr>
        <p:spPr>
          <a:xfrm>
            <a:off x="810231" y="2789962"/>
            <a:ext cx="18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00:00:00</a:t>
            </a:r>
            <a:endParaRPr lang="en-NL" sz="12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57AA1FE-E5F8-CAAE-E297-1F6F42C2FD95}"/>
              </a:ext>
            </a:extLst>
          </p:cNvPr>
          <p:cNvSpPr/>
          <p:nvPr/>
        </p:nvSpPr>
        <p:spPr>
          <a:xfrm>
            <a:off x="270231" y="278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3</a:t>
            </a:r>
            <a:r>
              <a:rPr lang="en-GB" b="1" baseline="30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rd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EF693-05B8-F27C-75F9-2AE48503ED6D}"/>
              </a:ext>
            </a:extLst>
          </p:cNvPr>
          <p:cNvSpPr/>
          <p:nvPr/>
        </p:nvSpPr>
        <p:spPr>
          <a:xfrm>
            <a:off x="2610231" y="13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8" name="Graphic 7" descr="Coins with solid fill">
            <a:extLst>
              <a:ext uri="{FF2B5EF4-FFF2-40B4-BE49-F238E27FC236}">
                <a16:creationId xmlns:a16="http://schemas.microsoft.com/office/drawing/2014/main" id="{B1A5EF27-3E65-4EA8-75E3-5CEFC79A21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0230" y="1348784"/>
            <a:ext cx="360000" cy="36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C0EFC0-FF2A-E44D-7359-087AFDBA8221}"/>
              </a:ext>
            </a:extLst>
          </p:cNvPr>
          <p:cNvSpPr/>
          <p:nvPr/>
        </p:nvSpPr>
        <p:spPr>
          <a:xfrm>
            <a:off x="261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10" name="Graphic 9" descr="Coins with solid fill">
            <a:extLst>
              <a:ext uri="{FF2B5EF4-FFF2-40B4-BE49-F238E27FC236}">
                <a16:creationId xmlns:a16="http://schemas.microsoft.com/office/drawing/2014/main" id="{C8D9366F-13FE-A412-07CE-D68A7A7D1B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0230" y="2069962"/>
            <a:ext cx="360000" cy="360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E9546D-2371-5009-49EA-839148AFF53D}"/>
              </a:ext>
            </a:extLst>
          </p:cNvPr>
          <p:cNvSpPr/>
          <p:nvPr/>
        </p:nvSpPr>
        <p:spPr>
          <a:xfrm>
            <a:off x="2610231" y="278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cs typeface="Rubik" pitchFamily="2" charset="-79"/>
              </a:rPr>
              <a:t>.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cs typeface="Rubik" pitchFamily="2" charset="-79"/>
              </a:rPr>
              <a:t>100</a:t>
            </a:r>
            <a:endParaRPr lang="en-NL" sz="1400" dirty="0">
              <a:solidFill>
                <a:schemeClr val="tx1"/>
              </a:solidFill>
              <a:cs typeface="Rubik" pitchFamily="2" charset="-79"/>
            </a:endParaRPr>
          </a:p>
        </p:txBody>
      </p:sp>
      <p:pic>
        <p:nvPicPr>
          <p:cNvPr id="15" name="Graphic 14" descr="Coins with solid fill">
            <a:extLst>
              <a:ext uri="{FF2B5EF4-FFF2-40B4-BE49-F238E27FC236}">
                <a16:creationId xmlns:a16="http://schemas.microsoft.com/office/drawing/2014/main" id="{4F158FFE-2B9C-4C97-F75E-5E24EB19DC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0230" y="2788784"/>
            <a:ext cx="360000" cy="36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FF0738-8D4C-7C0F-BAF9-A86C57324A2E}"/>
              </a:ext>
            </a:extLst>
          </p:cNvPr>
          <p:cNvSpPr/>
          <p:nvPr/>
        </p:nvSpPr>
        <p:spPr>
          <a:xfrm>
            <a:off x="369531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A97A8C-65F5-3639-89D0-ADC420D04C8E}"/>
              </a:ext>
            </a:extLst>
          </p:cNvPr>
          <p:cNvSpPr/>
          <p:nvPr/>
        </p:nvSpPr>
        <p:spPr>
          <a:xfrm>
            <a:off x="522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Import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63F11B-E77C-0A66-1812-525185499BC2}"/>
              </a:ext>
            </a:extLst>
          </p:cNvPr>
          <p:cNvSpPr/>
          <p:nvPr/>
        </p:nvSpPr>
        <p:spPr>
          <a:xfrm>
            <a:off x="387023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CREATE GAME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D38F59-CA5F-5C10-DF68-D09B3FBD55D6}"/>
              </a:ext>
            </a:extLst>
          </p:cNvPr>
          <p:cNvSpPr/>
          <p:nvPr/>
        </p:nvSpPr>
        <p:spPr>
          <a:xfrm>
            <a:off x="387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Create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D4533C-FEAA-7B48-88DB-867590E1CAD6}"/>
              </a:ext>
            </a:extLst>
          </p:cNvPr>
          <p:cNvSpPr/>
          <p:nvPr/>
        </p:nvSpPr>
        <p:spPr>
          <a:xfrm>
            <a:off x="639023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463754A-B387-D70E-1643-3392EFBE77C8}"/>
              </a:ext>
            </a:extLst>
          </p:cNvPr>
          <p:cNvCxnSpPr>
            <a:cxnSpLocks/>
            <a:stCxn id="63" idx="3"/>
            <a:endCxn id="3" idx="1"/>
          </p:cNvCxnSpPr>
          <p:nvPr/>
        </p:nvCxnSpPr>
        <p:spPr>
          <a:xfrm>
            <a:off x="3330234" y="449965"/>
            <a:ext cx="365077" cy="1259997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C3204F3-F46F-B64B-B908-30A2A5FA6B22}"/>
              </a:ext>
            </a:extLst>
          </p:cNvPr>
          <p:cNvSpPr/>
          <p:nvPr/>
        </p:nvSpPr>
        <p:spPr>
          <a:xfrm>
            <a:off x="693023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CF6F5A-CF67-E91B-6B42-D3EDF02E95D6}"/>
              </a:ext>
            </a:extLst>
          </p:cNvPr>
          <p:cNvSpPr/>
          <p:nvPr/>
        </p:nvSpPr>
        <p:spPr>
          <a:xfrm>
            <a:off x="845515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BDDB0A-EC4B-C270-7775-91AE3E4FA754}"/>
              </a:ext>
            </a:extLst>
          </p:cNvPr>
          <p:cNvSpPr/>
          <p:nvPr/>
        </p:nvSpPr>
        <p:spPr>
          <a:xfrm>
            <a:off x="710515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WHO IS PLAYING?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3B562D0-1A85-D3BC-79CA-D362AFCA1BC8}"/>
              </a:ext>
            </a:extLst>
          </p:cNvPr>
          <p:cNvSpPr/>
          <p:nvPr/>
        </p:nvSpPr>
        <p:spPr>
          <a:xfrm>
            <a:off x="710515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Add 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027C1F9-153A-4890-6725-3A0804E96682}"/>
              </a:ext>
            </a:extLst>
          </p:cNvPr>
          <p:cNvSpPr/>
          <p:nvPr/>
        </p:nvSpPr>
        <p:spPr>
          <a:xfrm>
            <a:off x="962515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97B6129-B038-49FB-4DDB-1EB3BA13CBE1}"/>
              </a:ext>
            </a:extLst>
          </p:cNvPr>
          <p:cNvSpPr/>
          <p:nvPr/>
        </p:nvSpPr>
        <p:spPr>
          <a:xfrm>
            <a:off x="693531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EF6CD62-BF1E-7795-29E0-DE0830C302BE}"/>
              </a:ext>
            </a:extLst>
          </p:cNvPr>
          <p:cNvSpPr/>
          <p:nvPr/>
        </p:nvSpPr>
        <p:spPr>
          <a:xfrm>
            <a:off x="711023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WHO ARE YOU?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7FB6850-0DCD-D03F-F659-C10A61696B48}"/>
              </a:ext>
            </a:extLst>
          </p:cNvPr>
          <p:cNvSpPr/>
          <p:nvPr/>
        </p:nvSpPr>
        <p:spPr>
          <a:xfrm>
            <a:off x="963023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E8026D4-E8DA-8686-C0B1-4FA961DEEFF3}"/>
              </a:ext>
            </a:extLst>
          </p:cNvPr>
          <p:cNvSpPr/>
          <p:nvPr/>
        </p:nvSpPr>
        <p:spPr>
          <a:xfrm>
            <a:off x="7110231" y="62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F28A4A6-1C0C-5DE3-B397-0593958035F9}"/>
              </a:ext>
            </a:extLst>
          </p:cNvPr>
          <p:cNvSpPr/>
          <p:nvPr/>
        </p:nvSpPr>
        <p:spPr>
          <a:xfrm>
            <a:off x="7110231" y="8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D6BBD38-18A9-76FA-DEAE-FD91AD438763}"/>
              </a:ext>
            </a:extLst>
          </p:cNvPr>
          <p:cNvSpPr/>
          <p:nvPr/>
        </p:nvSpPr>
        <p:spPr>
          <a:xfrm>
            <a:off x="7110231" y="134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 err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8E3D44B-DBE6-BD8F-9167-732C589123CF}"/>
              </a:ext>
            </a:extLst>
          </p:cNvPr>
          <p:cNvSpPr/>
          <p:nvPr/>
        </p:nvSpPr>
        <p:spPr>
          <a:xfrm>
            <a:off x="7110231" y="188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B1EB67-E6C8-6E6C-8249-6E888E1E80FE}"/>
              </a:ext>
            </a:extLst>
          </p:cNvPr>
          <p:cNvSpPr/>
          <p:nvPr/>
        </p:nvSpPr>
        <p:spPr>
          <a:xfrm>
            <a:off x="7110231" y="44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9934AC6-53F9-2B77-1858-741C568BF3A8}"/>
              </a:ext>
            </a:extLst>
          </p:cNvPr>
          <p:cNvSpPr/>
          <p:nvPr/>
        </p:nvSpPr>
        <p:spPr>
          <a:xfrm>
            <a:off x="7110231" y="494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 err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D0F8DB-9995-29C2-842D-66E574E1898E}"/>
              </a:ext>
            </a:extLst>
          </p:cNvPr>
          <p:cNvSpPr/>
          <p:nvPr/>
        </p:nvSpPr>
        <p:spPr>
          <a:xfrm>
            <a:off x="7110231" y="548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  <a:endParaRPr lang="en-NL" sz="1400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8F090F4-0ADB-5DB8-C1C5-A9757DDDF063}"/>
              </a:ext>
            </a:extLst>
          </p:cNvPr>
          <p:cNvCxnSpPr>
            <a:cxnSpLocks/>
            <a:stCxn id="3" idx="3"/>
            <a:endCxn id="79" idx="1"/>
          </p:cNvCxnSpPr>
          <p:nvPr/>
        </p:nvCxnSpPr>
        <p:spPr>
          <a:xfrm>
            <a:off x="6575311" y="1709962"/>
            <a:ext cx="354920" cy="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2E6C7CB-7220-816A-5DE8-9D02A252F394}"/>
              </a:ext>
            </a:extLst>
          </p:cNvPr>
          <p:cNvSpPr/>
          <p:nvPr/>
        </p:nvSpPr>
        <p:spPr>
          <a:xfrm>
            <a:off x="369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69F8AB8-1289-3DB4-45BB-4252B547F438}"/>
              </a:ext>
            </a:extLst>
          </p:cNvPr>
          <p:cNvSpPr/>
          <p:nvPr/>
        </p:nvSpPr>
        <p:spPr>
          <a:xfrm>
            <a:off x="5215151" y="62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C75825-1D21-323D-48FE-722E699CF844}"/>
              </a:ext>
            </a:extLst>
          </p:cNvPr>
          <p:cNvSpPr/>
          <p:nvPr/>
        </p:nvSpPr>
        <p:spPr>
          <a:xfrm>
            <a:off x="386515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IMPORT GAME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D441934-9F87-B75B-C161-AAE3FA395D8F}"/>
              </a:ext>
            </a:extLst>
          </p:cNvPr>
          <p:cNvSpPr/>
          <p:nvPr/>
        </p:nvSpPr>
        <p:spPr>
          <a:xfrm>
            <a:off x="3865151" y="62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Paste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FD0233DC-748C-C340-247B-15670056B4C1}"/>
              </a:ext>
            </a:extLst>
          </p:cNvPr>
          <p:cNvSpPr/>
          <p:nvPr/>
        </p:nvSpPr>
        <p:spPr>
          <a:xfrm>
            <a:off x="638515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5A02E12-034E-B2E5-9EAA-8916AAADF866}"/>
              </a:ext>
            </a:extLst>
          </p:cNvPr>
          <p:cNvCxnSpPr>
            <a:cxnSpLocks/>
            <a:stCxn id="155" idx="3"/>
          </p:cNvCxnSpPr>
          <p:nvPr/>
        </p:nvCxnSpPr>
        <p:spPr>
          <a:xfrm>
            <a:off x="6570231" y="5309962"/>
            <a:ext cx="354920" cy="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0B69DF4-AADE-EBB7-3FCC-66812230D5A3}"/>
              </a:ext>
            </a:extLst>
          </p:cNvPr>
          <p:cNvCxnSpPr>
            <a:cxnSpLocks/>
            <a:stCxn id="3" idx="2"/>
            <a:endCxn id="155" idx="0"/>
          </p:cNvCxnSpPr>
          <p:nvPr/>
        </p:nvCxnSpPr>
        <p:spPr>
          <a:xfrm flipH="1">
            <a:off x="5130231" y="3149962"/>
            <a:ext cx="5080" cy="72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FD33980-30BC-48C6-1141-0CFF1315E825}"/>
              </a:ext>
            </a:extLst>
          </p:cNvPr>
          <p:cNvSpPr/>
          <p:nvPr/>
        </p:nvSpPr>
        <p:spPr>
          <a:xfrm>
            <a:off x="3870231" y="44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Ruben [Blue];</a:t>
            </a:r>
            <a:br>
              <a:rPr lang="en-GB" dirty="0">
                <a:solidFill>
                  <a:schemeClr val="tx1"/>
                </a:solidFill>
                <a:cs typeface="Rubik" pitchFamily="2" charset="-79"/>
              </a:rPr>
            </a:br>
            <a:r>
              <a:rPr lang="en-GB" dirty="0" err="1">
                <a:solidFill>
                  <a:schemeClr val="tx1"/>
                </a:solidFill>
                <a:cs typeface="Rubik" pitchFamily="2" charset="-79"/>
              </a:rPr>
              <a:t>Beyza</a:t>
            </a:r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 [Red];</a:t>
            </a:r>
            <a:br>
              <a:rPr lang="en-GB" dirty="0">
                <a:solidFill>
                  <a:schemeClr val="tx1"/>
                </a:solidFill>
                <a:cs typeface="Rubik" pitchFamily="2" charset="-79"/>
              </a:rPr>
            </a:br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 Kees [Green]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A42BA1A-AE21-0689-E08A-1C86EDBEE3A9}"/>
              </a:ext>
            </a:extLst>
          </p:cNvPr>
          <p:cNvSpPr txBox="1"/>
          <p:nvPr/>
        </p:nvSpPr>
        <p:spPr>
          <a:xfrm>
            <a:off x="3690231" y="676674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 game is pasted and correct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4A9F9A0-D544-59A5-EF0D-B17A31116187}"/>
              </a:ext>
            </a:extLst>
          </p:cNvPr>
          <p:cNvCxnSpPr>
            <a:cxnSpLocks/>
            <a:stCxn id="79" idx="2"/>
            <a:endCxn id="126" idx="0"/>
          </p:cNvCxnSpPr>
          <p:nvPr/>
        </p:nvCxnSpPr>
        <p:spPr>
          <a:xfrm>
            <a:off x="8370231" y="3149962"/>
            <a:ext cx="5080" cy="72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07C9E40-D445-8056-0361-66BE95B3BDDC}"/>
              </a:ext>
            </a:extLst>
          </p:cNvPr>
          <p:cNvSpPr txBox="1"/>
          <p:nvPr/>
        </p:nvSpPr>
        <p:spPr>
          <a:xfrm>
            <a:off x="6930231" y="674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 player is selected.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51FAFC0-6250-563D-3567-9AEF23DAEF1A}"/>
              </a:ext>
            </a:extLst>
          </p:cNvPr>
          <p:cNvSpPr txBox="1"/>
          <p:nvPr/>
        </p:nvSpPr>
        <p:spPr>
          <a:xfrm>
            <a:off x="6930231" y="314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2 players have been added.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9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9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34" y="6209962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90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171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252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279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9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853" y="6209962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231" y="6209962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270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7200" y="224962"/>
            <a:ext cx="450000" cy="450000"/>
          </a:xfrm>
          <a:prstGeom prst="rect">
            <a:avLst/>
          </a:prstGeom>
        </p:spPr>
      </p:pic>
      <p:sp>
        <p:nvSpPr>
          <p:cNvPr id="132" name="Rectangle 131">
            <a:extLst>
              <a:ext uri="{FF2B5EF4-FFF2-40B4-BE49-F238E27FC236}">
                <a16:creationId xmlns:a16="http://schemas.microsoft.com/office/drawing/2014/main" id="{A57AA1FE-E5F8-CAAE-E297-1F6F42C2FD95}"/>
              </a:ext>
            </a:extLst>
          </p:cNvPr>
          <p:cNvSpPr/>
          <p:nvPr/>
        </p:nvSpPr>
        <p:spPr>
          <a:xfrm>
            <a:off x="270231" y="134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BCDEAA-9DDD-9823-8222-A913422FD9EC}"/>
              </a:ext>
            </a:extLst>
          </p:cNvPr>
          <p:cNvSpPr/>
          <p:nvPr/>
        </p:nvSpPr>
        <p:spPr>
          <a:xfrm>
            <a:off x="369531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EBAA63-8E39-7874-3CC8-AD3789DFBE6E}"/>
              </a:ext>
            </a:extLst>
          </p:cNvPr>
          <p:cNvCxnSpPr>
            <a:stCxn id="63" idx="3"/>
            <a:endCxn id="3" idx="1"/>
          </p:cNvCxnSpPr>
          <p:nvPr/>
        </p:nvCxnSpPr>
        <p:spPr>
          <a:xfrm>
            <a:off x="3330234" y="449965"/>
            <a:ext cx="365077" cy="1259997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9DF9D5-C6F3-009D-B780-180315437533}"/>
              </a:ext>
            </a:extLst>
          </p:cNvPr>
          <p:cNvSpPr txBox="1"/>
          <p:nvPr/>
        </p:nvSpPr>
        <p:spPr>
          <a:xfrm>
            <a:off x="3690231" y="314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 question is pasted and correct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431AC2-882F-D0F6-CDD9-947CA2D97516}"/>
              </a:ext>
            </a:extLst>
          </p:cNvPr>
          <p:cNvSpPr/>
          <p:nvPr/>
        </p:nvSpPr>
        <p:spPr>
          <a:xfrm>
            <a:off x="810231" y="134996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RELATIVE</a:t>
            </a:r>
          </a:p>
          <a:p>
            <a:r>
              <a:rPr lang="en-GB" sz="12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40 </a:t>
            </a:r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COINS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782266-7186-A915-1A24-A041BD800A7D}"/>
              </a:ext>
            </a:extLst>
          </p:cNvPr>
          <p:cNvSpPr/>
          <p:nvPr/>
        </p:nvSpPr>
        <p:spPr>
          <a:xfrm>
            <a:off x="27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1" name="Graphic 10" descr="Sphere with solid fill">
            <a:extLst>
              <a:ext uri="{FF2B5EF4-FFF2-40B4-BE49-F238E27FC236}">
                <a16:creationId xmlns:a16="http://schemas.microsoft.com/office/drawing/2014/main" id="{E8501766-DDB9-942C-229B-CABEB46355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231" y="2069962"/>
            <a:ext cx="540000" cy="540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07E86FE-860B-DDAA-F7D3-4400BA98ADA4}"/>
              </a:ext>
            </a:extLst>
          </p:cNvPr>
          <p:cNvSpPr/>
          <p:nvPr/>
        </p:nvSpPr>
        <p:spPr>
          <a:xfrm>
            <a:off x="99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C3734A-01C4-DFB7-486E-4E7B32764F6C}"/>
              </a:ext>
            </a:extLst>
          </p:cNvPr>
          <p:cNvSpPr/>
          <p:nvPr/>
        </p:nvSpPr>
        <p:spPr>
          <a:xfrm>
            <a:off x="171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E581CF-B34B-CA48-0170-FCA0DFA9100A}"/>
              </a:ext>
            </a:extLst>
          </p:cNvPr>
          <p:cNvSpPr/>
          <p:nvPr/>
        </p:nvSpPr>
        <p:spPr>
          <a:xfrm>
            <a:off x="2430231" y="206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32" name="Graphic 31" descr="Sphere with solid fill">
            <a:extLst>
              <a:ext uri="{FF2B5EF4-FFF2-40B4-BE49-F238E27FC236}">
                <a16:creationId xmlns:a16="http://schemas.microsoft.com/office/drawing/2014/main" id="{D3760510-0BC7-142E-2C7E-9A932A511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990231" y="2069962"/>
            <a:ext cx="540000" cy="540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690BF63-4FBE-8980-83DD-97324E696852}"/>
              </a:ext>
            </a:extLst>
          </p:cNvPr>
          <p:cNvSpPr/>
          <p:nvPr/>
        </p:nvSpPr>
        <p:spPr>
          <a:xfrm>
            <a:off x="270231" y="278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074356-C568-5F7F-2937-7C5A44385B1F}"/>
              </a:ext>
            </a:extLst>
          </p:cNvPr>
          <p:cNvSpPr/>
          <p:nvPr/>
        </p:nvSpPr>
        <p:spPr>
          <a:xfrm>
            <a:off x="810231" y="278996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RADAR</a:t>
            </a:r>
          </a:p>
          <a:p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30 COINS | 00:00:00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5157E1-54C3-710E-3EEC-95E1C0699880}"/>
              </a:ext>
            </a:extLst>
          </p:cNvPr>
          <p:cNvSpPr/>
          <p:nvPr/>
        </p:nvSpPr>
        <p:spPr>
          <a:xfrm>
            <a:off x="270231" y="350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100 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69CADE-CCB9-B0BC-E757-8403414FBB6C}"/>
              </a:ext>
            </a:extLst>
          </p:cNvPr>
          <p:cNvSpPr/>
          <p:nvPr/>
        </p:nvSpPr>
        <p:spPr>
          <a:xfrm>
            <a:off x="990231" y="350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500 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8847E9-A27A-15D9-2580-F433BD3E0846}"/>
              </a:ext>
            </a:extLst>
          </p:cNvPr>
          <p:cNvSpPr/>
          <p:nvPr/>
        </p:nvSpPr>
        <p:spPr>
          <a:xfrm>
            <a:off x="1710231" y="350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 km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56EEC5-1938-9307-C60B-01BFB8B45C9A}"/>
              </a:ext>
            </a:extLst>
          </p:cNvPr>
          <p:cNvSpPr/>
          <p:nvPr/>
        </p:nvSpPr>
        <p:spPr>
          <a:xfrm>
            <a:off x="2430231" y="350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2 km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8BC55E-CCE2-8697-0B9F-5EA2EB224899}"/>
              </a:ext>
            </a:extLst>
          </p:cNvPr>
          <p:cNvSpPr>
            <a:spLocks/>
          </p:cNvSpPr>
          <p:nvPr/>
        </p:nvSpPr>
        <p:spPr>
          <a:xfrm>
            <a:off x="2610231" y="13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79" name="Graphic 78" descr="Ethernet with solid fill">
            <a:extLst>
              <a:ext uri="{FF2B5EF4-FFF2-40B4-BE49-F238E27FC236}">
                <a16:creationId xmlns:a16="http://schemas.microsoft.com/office/drawing/2014/main" id="{29F44416-E589-9515-B93C-421AB3A07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7197" y="1394959"/>
            <a:ext cx="450000" cy="450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77A5E172-C8F4-3B9A-556E-99106FA1F892}"/>
              </a:ext>
            </a:extLst>
          </p:cNvPr>
          <p:cNvSpPr>
            <a:spLocks/>
          </p:cNvSpPr>
          <p:nvPr/>
        </p:nvSpPr>
        <p:spPr>
          <a:xfrm>
            <a:off x="2610231" y="278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83" name="Graphic 82" descr="Ethernet with solid fill">
            <a:extLst>
              <a:ext uri="{FF2B5EF4-FFF2-40B4-BE49-F238E27FC236}">
                <a16:creationId xmlns:a16="http://schemas.microsoft.com/office/drawing/2014/main" id="{B8EADF34-6CDC-3CE2-721A-DEC17ED232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7197" y="2834959"/>
            <a:ext cx="450000" cy="45000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FB23C64C-6977-EC6C-5565-A8B735DAB0A1}"/>
              </a:ext>
            </a:extLst>
          </p:cNvPr>
          <p:cNvSpPr/>
          <p:nvPr/>
        </p:nvSpPr>
        <p:spPr>
          <a:xfrm>
            <a:off x="693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>
              <a:cs typeface="Rubik" pitchFamily="2" charset="-79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8ED155-740C-5A33-6B9E-C0ED474816AC}"/>
              </a:ext>
            </a:extLst>
          </p:cNvPr>
          <p:cNvCxnSpPr>
            <a:cxnSpLocks/>
            <a:stCxn id="80" idx="3"/>
            <a:endCxn id="133" idx="1"/>
          </p:cNvCxnSpPr>
          <p:nvPr/>
        </p:nvCxnSpPr>
        <p:spPr>
          <a:xfrm>
            <a:off x="3150231" y="3059962"/>
            <a:ext cx="3780000" cy="225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776A6-66B9-15A9-FCD5-64E5C0BD957A}"/>
              </a:ext>
            </a:extLst>
          </p:cNvPr>
          <p:cNvSpPr/>
          <p:nvPr/>
        </p:nvSpPr>
        <p:spPr>
          <a:xfrm>
            <a:off x="369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694BDE-9E3D-BD77-2B37-3E6F66926DF2}"/>
              </a:ext>
            </a:extLst>
          </p:cNvPr>
          <p:cNvSpPr/>
          <p:nvPr/>
        </p:nvSpPr>
        <p:spPr>
          <a:xfrm>
            <a:off x="3870231" y="44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Are the hiders within a 1 km radius of the seeker's location?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[51.92, 4.46]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ACF5EC-78FB-4E64-8F29-18BC8C2C31E0}"/>
              </a:ext>
            </a:extLst>
          </p:cNvPr>
          <p:cNvSpPr/>
          <p:nvPr/>
        </p:nvSpPr>
        <p:spPr>
          <a:xfrm>
            <a:off x="3870231" y="62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Copy &amp; 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1F67E67-3149-AE88-2F8B-AD5A9493354F}"/>
              </a:ext>
            </a:extLst>
          </p:cNvPr>
          <p:cNvCxnSpPr>
            <a:cxnSpLocks/>
            <a:stCxn id="3" idx="3"/>
            <a:endCxn id="144" idx="1"/>
          </p:cNvCxnSpPr>
          <p:nvPr/>
        </p:nvCxnSpPr>
        <p:spPr>
          <a:xfrm>
            <a:off x="6575311" y="1709962"/>
            <a:ext cx="354920" cy="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8D7F9E5-49D3-7970-56FD-BCFA0286659E}"/>
              </a:ext>
            </a:extLst>
          </p:cNvPr>
          <p:cNvSpPr/>
          <p:nvPr/>
        </p:nvSpPr>
        <p:spPr>
          <a:xfrm>
            <a:off x="693023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>
              <a:cs typeface="Rubik" pitchFamily="2" charset="-79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C9433C4-DD64-7275-31BD-46EB3300D6BB}"/>
              </a:ext>
            </a:extLst>
          </p:cNvPr>
          <p:cNvSpPr/>
          <p:nvPr/>
        </p:nvSpPr>
        <p:spPr>
          <a:xfrm>
            <a:off x="387023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ASK QUESTION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0736A62-960B-79D1-8386-15639FD983BB}"/>
              </a:ext>
            </a:extLst>
          </p:cNvPr>
          <p:cNvSpPr/>
          <p:nvPr/>
        </p:nvSpPr>
        <p:spPr>
          <a:xfrm>
            <a:off x="7093282" y="4409962"/>
            <a:ext cx="2520000" cy="12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Are the hiders within a 1 km radius of the seeker's location?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[51.92, 4.46]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0072CBA-108E-B407-805A-83BB78DF2EC1}"/>
              </a:ext>
            </a:extLst>
          </p:cNvPr>
          <p:cNvSpPr/>
          <p:nvPr/>
        </p:nvSpPr>
        <p:spPr>
          <a:xfrm>
            <a:off x="7110231" y="62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Yes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7DDD607-B7F3-BCC7-6863-DCA5B52D670E}"/>
              </a:ext>
            </a:extLst>
          </p:cNvPr>
          <p:cNvSpPr/>
          <p:nvPr/>
        </p:nvSpPr>
        <p:spPr>
          <a:xfrm>
            <a:off x="7093282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E092F7C-59E9-FC9A-49AF-B945BF8B8C8F}"/>
              </a:ext>
            </a:extLst>
          </p:cNvPr>
          <p:cNvSpPr/>
          <p:nvPr/>
        </p:nvSpPr>
        <p:spPr>
          <a:xfrm>
            <a:off x="8460231" y="62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No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153AFE0-6352-5754-F51D-029915670959}"/>
              </a:ext>
            </a:extLst>
          </p:cNvPr>
          <p:cNvSpPr/>
          <p:nvPr/>
        </p:nvSpPr>
        <p:spPr>
          <a:xfrm>
            <a:off x="7110231" y="58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486A361-6911-638B-D857-6F810697CB0A}"/>
              </a:ext>
            </a:extLst>
          </p:cNvPr>
          <p:cNvSpPr/>
          <p:nvPr/>
        </p:nvSpPr>
        <p:spPr>
          <a:xfrm>
            <a:off x="3870231" y="8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Are the hiders within a 1 km radius of the seeker's location?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[51.92, 4.46]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8554FD-A352-8B02-2CDE-03746B3F0527}"/>
              </a:ext>
            </a:extLst>
          </p:cNvPr>
          <p:cNvSpPr/>
          <p:nvPr/>
        </p:nvSpPr>
        <p:spPr>
          <a:xfrm>
            <a:off x="522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37FAB4-2905-3C41-9924-EC7FA310010F}"/>
              </a:ext>
            </a:extLst>
          </p:cNvPr>
          <p:cNvSpPr/>
          <p:nvPr/>
        </p:nvSpPr>
        <p:spPr>
          <a:xfrm>
            <a:off x="387023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1BF37CA-A4C6-8D37-B1B1-8342499BEE10}"/>
              </a:ext>
            </a:extLst>
          </p:cNvPr>
          <p:cNvSpPr/>
          <p:nvPr/>
        </p:nvSpPr>
        <p:spPr>
          <a:xfrm>
            <a:off x="387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Paste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14785F2-EF9E-B462-D590-CB0E03343A77}"/>
              </a:ext>
            </a:extLst>
          </p:cNvPr>
          <p:cNvSpPr/>
          <p:nvPr/>
        </p:nvSpPr>
        <p:spPr>
          <a:xfrm>
            <a:off x="7110231" y="809962"/>
            <a:ext cx="2520000" cy="12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Are the hiders within a 1 km radius of the seeker's location?</a:t>
            </a:r>
          </a:p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[51.92, 4.46]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BDE6478-5BC4-B08F-5CD0-2020A9AEB865}"/>
              </a:ext>
            </a:extLst>
          </p:cNvPr>
          <p:cNvSpPr/>
          <p:nvPr/>
        </p:nvSpPr>
        <p:spPr>
          <a:xfrm>
            <a:off x="711023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A3067B2-232C-652E-ED0D-75C3865F5DEC}"/>
              </a:ext>
            </a:extLst>
          </p:cNvPr>
          <p:cNvSpPr/>
          <p:nvPr/>
        </p:nvSpPr>
        <p:spPr>
          <a:xfrm>
            <a:off x="7110231" y="26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Yes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D780209-A0A8-4923-8372-D89751091A1A}"/>
              </a:ext>
            </a:extLst>
          </p:cNvPr>
          <p:cNvSpPr/>
          <p:nvPr/>
        </p:nvSpPr>
        <p:spPr>
          <a:xfrm>
            <a:off x="7110231" y="22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20A8B3E-5388-2228-34C0-60D337742A40}"/>
              </a:ext>
            </a:extLst>
          </p:cNvPr>
          <p:cNvSpPr/>
          <p:nvPr/>
        </p:nvSpPr>
        <p:spPr>
          <a:xfrm>
            <a:off x="639023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65C55A5F-6741-B8F0-D9F7-20F1AFCAE5D6}"/>
              </a:ext>
            </a:extLst>
          </p:cNvPr>
          <p:cNvSpPr/>
          <p:nvPr/>
        </p:nvSpPr>
        <p:spPr>
          <a:xfrm>
            <a:off x="963023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9449DEEA-D467-8811-E92A-A5DCCAC5DD5A}"/>
              </a:ext>
            </a:extLst>
          </p:cNvPr>
          <p:cNvSpPr/>
          <p:nvPr/>
        </p:nvSpPr>
        <p:spPr>
          <a:xfrm>
            <a:off x="963023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A55ED63-BA52-06CA-C349-9F54A3AEBCF9}"/>
              </a:ext>
            </a:extLst>
          </p:cNvPr>
          <p:cNvSpPr/>
          <p:nvPr/>
        </p:nvSpPr>
        <p:spPr>
          <a:xfrm>
            <a:off x="639023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974E017-8991-2648-7B3D-AE3D35C5E41A}"/>
              </a:ext>
            </a:extLst>
          </p:cNvPr>
          <p:cNvSpPr/>
          <p:nvPr/>
        </p:nvSpPr>
        <p:spPr>
          <a:xfrm>
            <a:off x="270231" y="422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X</a:t>
            </a:r>
            <a:endParaRPr lang="en-NL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B4C4353-A9EA-E1E1-2227-495B53FB524F}"/>
              </a:ext>
            </a:extLst>
          </p:cNvPr>
          <p:cNvSpPr/>
          <p:nvPr/>
        </p:nvSpPr>
        <p:spPr>
          <a:xfrm>
            <a:off x="810231" y="422996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PHOTOS</a:t>
            </a:r>
          </a:p>
          <a:p>
            <a:r>
              <a:rPr lang="en-GB" sz="1200" dirty="0">
                <a:solidFill>
                  <a:schemeClr val="tx1"/>
                </a:solidFill>
                <a:cs typeface="Rubik" pitchFamily="2" charset="-79"/>
              </a:rPr>
              <a:t>15 COINS</a:t>
            </a:r>
            <a:endParaRPr lang="en-NL" sz="1200" dirty="0">
              <a:solidFill>
                <a:schemeClr val="tx1"/>
              </a:solidFill>
              <a:cs typeface="Rubik" pitchFamily="2" charset="-79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09E0374-A024-3201-F731-A2727237624B}"/>
              </a:ext>
            </a:extLst>
          </p:cNvPr>
          <p:cNvSpPr/>
          <p:nvPr/>
        </p:nvSpPr>
        <p:spPr>
          <a:xfrm>
            <a:off x="270231" y="49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</a:t>
            </a:r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EBA7BA4-7714-9F1F-0693-4AD4F6A40ABD}"/>
              </a:ext>
            </a:extLst>
          </p:cNvPr>
          <p:cNvSpPr/>
          <p:nvPr/>
        </p:nvSpPr>
        <p:spPr>
          <a:xfrm>
            <a:off x="990231" y="49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93131AD-16E2-B146-8F6E-1A7769DCFB56}"/>
              </a:ext>
            </a:extLst>
          </p:cNvPr>
          <p:cNvSpPr/>
          <p:nvPr/>
        </p:nvSpPr>
        <p:spPr>
          <a:xfrm>
            <a:off x="1710231" y="49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E341EF5-E3A9-AAC1-CA0B-DD284DB36E1E}"/>
              </a:ext>
            </a:extLst>
          </p:cNvPr>
          <p:cNvSpPr/>
          <p:nvPr/>
        </p:nvSpPr>
        <p:spPr>
          <a:xfrm>
            <a:off x="2430231" y="494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NL" sz="13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21159DD-1F65-7AFB-B14F-B6AFA3A3CAE2}"/>
              </a:ext>
            </a:extLst>
          </p:cNvPr>
          <p:cNvSpPr>
            <a:spLocks/>
          </p:cNvSpPr>
          <p:nvPr/>
        </p:nvSpPr>
        <p:spPr>
          <a:xfrm>
            <a:off x="2610231" y="4229962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91" name="Graphic 190" descr="Ethernet with solid fill">
            <a:extLst>
              <a:ext uri="{FF2B5EF4-FFF2-40B4-BE49-F238E27FC236}">
                <a16:creationId xmlns:a16="http://schemas.microsoft.com/office/drawing/2014/main" id="{E67C597A-592C-A9E7-33FC-374B0C3F5C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57197" y="4274959"/>
            <a:ext cx="450000" cy="450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F5EDA7-8E5E-2BD1-ABBD-E518492F92D9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2250231" y="3779962"/>
            <a:ext cx="1440000" cy="153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D35E498-C050-8D91-E423-AA970B37C802}"/>
              </a:ext>
            </a:extLst>
          </p:cNvPr>
          <p:cNvSpPr txBox="1"/>
          <p:nvPr/>
        </p:nvSpPr>
        <p:spPr>
          <a:xfrm>
            <a:off x="270231" y="548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Disable question categories based on coins and cooldowns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9B2FD20-416B-4C76-9B83-CEB08B078F4C}"/>
              </a:ext>
            </a:extLst>
          </p:cNvPr>
          <p:cNvSpPr/>
          <p:nvPr/>
        </p:nvSpPr>
        <p:spPr>
          <a:xfrm>
            <a:off x="1035023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>
              <a:cs typeface="Rubik" pitchFamily="2" charset="-79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D886EEE-9D45-8656-C87A-AF1D5AA821B3}"/>
              </a:ext>
            </a:extLst>
          </p:cNvPr>
          <p:cNvSpPr/>
          <p:nvPr/>
        </p:nvSpPr>
        <p:spPr>
          <a:xfrm>
            <a:off x="10530231" y="809962"/>
            <a:ext cx="2520000" cy="12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Send a picture of the hiders nearest McDonald’s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F2355F1-0DA9-3B3C-809B-25CB9CA06272}"/>
              </a:ext>
            </a:extLst>
          </p:cNvPr>
          <p:cNvSpPr/>
          <p:nvPr/>
        </p:nvSpPr>
        <p:spPr>
          <a:xfrm>
            <a:off x="1053023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F65B714-2126-51B2-3FAA-1CCDBBE2715A}"/>
              </a:ext>
            </a:extLst>
          </p:cNvPr>
          <p:cNvSpPr/>
          <p:nvPr/>
        </p:nvSpPr>
        <p:spPr>
          <a:xfrm>
            <a:off x="10530231" y="26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Manually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61D9728-CE2C-782E-225C-54AAC726086A}"/>
              </a:ext>
            </a:extLst>
          </p:cNvPr>
          <p:cNvSpPr/>
          <p:nvPr/>
        </p:nvSpPr>
        <p:spPr>
          <a:xfrm>
            <a:off x="10530231" y="22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FE71447-4F39-9901-C9CB-1D1F89FB5217}"/>
              </a:ext>
            </a:extLst>
          </p:cNvPr>
          <p:cNvSpPr/>
          <p:nvPr/>
        </p:nvSpPr>
        <p:spPr>
          <a:xfrm>
            <a:off x="1305023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B5A2132-5471-90FF-3C91-2EFFF1AD860D}"/>
              </a:ext>
            </a:extLst>
          </p:cNvPr>
          <p:cNvSpPr txBox="1"/>
          <p:nvPr/>
        </p:nvSpPr>
        <p:spPr>
          <a:xfrm>
            <a:off x="9810231" y="1529962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5610F11-ACE1-FAFB-B1F9-2CE6E4E5E990}"/>
              </a:ext>
            </a:extLst>
          </p:cNvPr>
          <p:cNvSpPr/>
          <p:nvPr/>
        </p:nvSpPr>
        <p:spPr>
          <a:xfrm>
            <a:off x="1035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>
              <a:cs typeface="Rubik" pitchFamily="2" charset="-79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CF93EF2-F8CA-E9D6-D2DF-D2F6D1E899E1}"/>
              </a:ext>
            </a:extLst>
          </p:cNvPr>
          <p:cNvSpPr/>
          <p:nvPr/>
        </p:nvSpPr>
        <p:spPr>
          <a:xfrm>
            <a:off x="10530231" y="4409962"/>
            <a:ext cx="2520000" cy="12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Send a picture of the hiders nearest McDonald’s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6D39D7D-9C69-6A85-1328-E4F79E7F0DDC}"/>
              </a:ext>
            </a:extLst>
          </p:cNvPr>
          <p:cNvSpPr/>
          <p:nvPr/>
        </p:nvSpPr>
        <p:spPr>
          <a:xfrm>
            <a:off x="1053023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 QUESTION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A455A5B-9789-0018-42D2-A8201DCD4350}"/>
              </a:ext>
            </a:extLst>
          </p:cNvPr>
          <p:cNvSpPr/>
          <p:nvPr/>
        </p:nvSpPr>
        <p:spPr>
          <a:xfrm>
            <a:off x="10530231" y="62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Manually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F38A823-2DAF-85D0-3F7C-767FAFE336A4}"/>
              </a:ext>
            </a:extLst>
          </p:cNvPr>
          <p:cNvSpPr/>
          <p:nvPr/>
        </p:nvSpPr>
        <p:spPr>
          <a:xfrm>
            <a:off x="10530231" y="58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ANSWER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36B7C61A-2B90-578B-B460-A31E79254C6D}"/>
              </a:ext>
            </a:extLst>
          </p:cNvPr>
          <p:cNvSpPr/>
          <p:nvPr/>
        </p:nvSpPr>
        <p:spPr>
          <a:xfrm>
            <a:off x="1305023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D40743B-4392-39CB-CC26-FEC3B0B55EBA}"/>
              </a:ext>
            </a:extLst>
          </p:cNvPr>
          <p:cNvSpPr txBox="1"/>
          <p:nvPr/>
        </p:nvSpPr>
        <p:spPr>
          <a:xfrm>
            <a:off x="6930231" y="314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Update excluded zones based on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7889A347-7C62-16D3-FB79-EB1101C6581E}"/>
              </a:ext>
            </a:extLst>
          </p:cNvPr>
          <p:cNvSpPr txBox="1"/>
          <p:nvPr/>
        </p:nvSpPr>
        <p:spPr>
          <a:xfrm>
            <a:off x="6930231" y="676674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Update excluded zones based on answer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C600C59-D309-6039-7C5A-497173A8146D}"/>
              </a:ext>
            </a:extLst>
          </p:cNvPr>
          <p:cNvSpPr txBox="1"/>
          <p:nvPr/>
        </p:nvSpPr>
        <p:spPr>
          <a:xfrm>
            <a:off x="9810231" y="5120630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9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9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9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234" y="6209962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90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171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252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279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9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853" y="6209962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45231" y="6209962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270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7200" y="224962"/>
            <a:ext cx="450000" cy="45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BCDEAA-9DDD-9823-8222-A913422FD9EC}"/>
              </a:ext>
            </a:extLst>
          </p:cNvPr>
          <p:cNvSpPr/>
          <p:nvPr/>
        </p:nvSpPr>
        <p:spPr>
          <a:xfrm>
            <a:off x="3695311" y="2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EBAA63-8E39-7874-3CC8-AD3789DFBE6E}"/>
              </a:ext>
            </a:extLst>
          </p:cNvPr>
          <p:cNvCxnSpPr>
            <a:stCxn id="63" idx="3"/>
            <a:endCxn id="3" idx="1"/>
          </p:cNvCxnSpPr>
          <p:nvPr/>
        </p:nvCxnSpPr>
        <p:spPr>
          <a:xfrm>
            <a:off x="3330234" y="449965"/>
            <a:ext cx="365077" cy="1259997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9DF9D5-C6F3-009D-B780-180315437533}"/>
              </a:ext>
            </a:extLst>
          </p:cNvPr>
          <p:cNvSpPr txBox="1"/>
          <p:nvPr/>
        </p:nvSpPr>
        <p:spPr>
          <a:xfrm>
            <a:off x="3690231" y="3149962"/>
            <a:ext cx="288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Confirm can only be pressed once  question is pasted and correct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776A6-66B9-15A9-FCD5-64E5C0BD957A}"/>
              </a:ext>
            </a:extLst>
          </p:cNvPr>
          <p:cNvSpPr/>
          <p:nvPr/>
        </p:nvSpPr>
        <p:spPr>
          <a:xfrm>
            <a:off x="369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694BDE-9E3D-BD77-2B37-3E6F66926DF2}"/>
              </a:ext>
            </a:extLst>
          </p:cNvPr>
          <p:cNvSpPr/>
          <p:nvPr/>
        </p:nvSpPr>
        <p:spPr>
          <a:xfrm>
            <a:off x="3870231" y="44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BACF5EC-78FB-4E64-8F29-18BC8C2C31E0}"/>
              </a:ext>
            </a:extLst>
          </p:cNvPr>
          <p:cNvSpPr/>
          <p:nvPr/>
        </p:nvSpPr>
        <p:spPr>
          <a:xfrm>
            <a:off x="3870231" y="62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…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C9433C4-DD64-7275-31BD-46EB3300D6BB}"/>
              </a:ext>
            </a:extLst>
          </p:cNvPr>
          <p:cNvSpPr/>
          <p:nvPr/>
        </p:nvSpPr>
        <p:spPr>
          <a:xfrm>
            <a:off x="387023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CAST CURSE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486A361-6911-638B-D857-6F810697CB0A}"/>
              </a:ext>
            </a:extLst>
          </p:cNvPr>
          <p:cNvSpPr/>
          <p:nvPr/>
        </p:nvSpPr>
        <p:spPr>
          <a:xfrm>
            <a:off x="3870231" y="8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...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8554FD-A352-8B02-2CDE-03746B3F0527}"/>
              </a:ext>
            </a:extLst>
          </p:cNvPr>
          <p:cNvSpPr/>
          <p:nvPr/>
        </p:nvSpPr>
        <p:spPr>
          <a:xfrm>
            <a:off x="522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37FAB4-2905-3C41-9924-EC7FA310010F}"/>
              </a:ext>
            </a:extLst>
          </p:cNvPr>
          <p:cNvSpPr/>
          <p:nvPr/>
        </p:nvSpPr>
        <p:spPr>
          <a:xfrm>
            <a:off x="3870231" y="4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GET CURSED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1BF37CA-A4C6-8D37-B1B1-8342499BEE10}"/>
              </a:ext>
            </a:extLst>
          </p:cNvPr>
          <p:cNvSpPr/>
          <p:nvPr/>
        </p:nvSpPr>
        <p:spPr>
          <a:xfrm>
            <a:off x="3870231" y="2609962"/>
            <a:ext cx="117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Paste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20A8B3E-5388-2228-34C0-60D337742A40}"/>
              </a:ext>
            </a:extLst>
          </p:cNvPr>
          <p:cNvSpPr/>
          <p:nvPr/>
        </p:nvSpPr>
        <p:spPr>
          <a:xfrm>
            <a:off x="6390231" y="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4A55ED63-BA52-06CA-C349-9F54A3AEBCF9}"/>
              </a:ext>
            </a:extLst>
          </p:cNvPr>
          <p:cNvSpPr/>
          <p:nvPr/>
        </p:nvSpPr>
        <p:spPr>
          <a:xfrm>
            <a:off x="6390231" y="3689962"/>
            <a:ext cx="360000" cy="3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X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F5EDA7-8E5E-2BD1-ABBD-E518492F92D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250231" y="3779962"/>
            <a:ext cx="1440000" cy="153000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D35E498-C050-8D91-E423-AA970B37C802}"/>
              </a:ext>
            </a:extLst>
          </p:cNvPr>
          <p:cNvSpPr txBox="1"/>
          <p:nvPr/>
        </p:nvSpPr>
        <p:spPr>
          <a:xfrm>
            <a:off x="270231" y="1366742"/>
            <a:ext cx="28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</a:rPr>
              <a:t>Show active curses</a:t>
            </a:r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Cast a curse &gt; Send a curse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List of all curses</a:t>
            </a: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endParaRPr lang="en-GB" sz="14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36A2B-EC21-47BE-7919-D66205758A17}"/>
              </a:ext>
            </a:extLst>
          </p:cNvPr>
          <p:cNvSpPr/>
          <p:nvPr/>
        </p:nvSpPr>
        <p:spPr>
          <a:xfrm>
            <a:off x="6930231" y="3869962"/>
            <a:ext cx="2880000" cy="288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84" dirty="0">
              <a:cs typeface="Rubik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23457A-3CBE-1450-688F-A1706DD2976F}"/>
              </a:ext>
            </a:extLst>
          </p:cNvPr>
          <p:cNvSpPr/>
          <p:nvPr/>
        </p:nvSpPr>
        <p:spPr>
          <a:xfrm>
            <a:off x="7110231" y="4409962"/>
            <a:ext cx="2520000" cy="162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Rubik" pitchFamily="2" charset="-79"/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6DA55-6681-F415-F3CC-A16F23AFA0B8}"/>
              </a:ext>
            </a:extLst>
          </p:cNvPr>
          <p:cNvSpPr/>
          <p:nvPr/>
        </p:nvSpPr>
        <p:spPr>
          <a:xfrm>
            <a:off x="7110231" y="6209962"/>
            <a:ext cx="252000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Copy &amp; Confirm</a:t>
            </a:r>
            <a:endParaRPr lang="en-NL" sz="14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69464C-86EC-F10D-B3B8-68E89E75CF3C}"/>
              </a:ext>
            </a:extLst>
          </p:cNvPr>
          <p:cNvSpPr/>
          <p:nvPr/>
        </p:nvSpPr>
        <p:spPr>
          <a:xfrm>
            <a:off x="7110231" y="4049962"/>
            <a:ext cx="25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cs typeface="Rubik" pitchFamily="2" charset="-79"/>
              </a:rPr>
              <a:t>SEND CURSE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F19F6E-27E7-ADF7-E227-CF96D87D504E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6570231" y="5309962"/>
            <a:ext cx="360000" cy="0"/>
          </a:xfrm>
          <a:prstGeom prst="straightConnector1">
            <a:avLst/>
          </a:prstGeom>
          <a:ln w="76200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46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409</Words>
  <Application>Microsoft Office PowerPoint</Application>
  <PresentationFormat>Custom</PresentationFormat>
  <Paragraphs>180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White</dc:creator>
  <cp:lastModifiedBy>Ruben White</cp:lastModifiedBy>
  <cp:revision>8</cp:revision>
  <dcterms:created xsi:type="dcterms:W3CDTF">2024-12-01T16:48:38Z</dcterms:created>
  <dcterms:modified xsi:type="dcterms:W3CDTF">2024-12-15T16:38:54Z</dcterms:modified>
</cp:coreProperties>
</file>