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7" r:id="rId2"/>
    <p:sldId id="264" r:id="rId3"/>
    <p:sldId id="275" r:id="rId4"/>
    <p:sldId id="263" r:id="rId5"/>
    <p:sldId id="269" r:id="rId6"/>
    <p:sldId id="270" r:id="rId7"/>
    <p:sldId id="272" r:id="rId8"/>
    <p:sldId id="271" r:id="rId9"/>
    <p:sldId id="274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3333"/>
    <a:srgbClr val="8C4FB0"/>
    <a:srgbClr val="5665EB"/>
    <a:srgbClr val="4FB26D"/>
    <a:srgbClr val="E47A3E"/>
    <a:srgbClr val="FFD447"/>
    <a:srgbClr val="F2CA00"/>
    <a:srgbClr val="E2BC00"/>
    <a:srgbClr val="D9A336"/>
    <a:srgbClr val="D8A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5033" autoAdjust="0"/>
  </p:normalViewPr>
  <p:slideViewPr>
    <p:cSldViewPr>
      <p:cViewPr varScale="1">
        <p:scale>
          <a:sx n="64" d="100"/>
          <a:sy n="64" d="100"/>
        </p:scale>
        <p:origin x="169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430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626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351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401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603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289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17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262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509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535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747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A01E9-5263-49B0-BF31-C9D0821B9F5E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776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3FB3C-8998-17AB-284F-5A928B872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61" y="1919077"/>
            <a:ext cx="270547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3DC01-7CAD-D0FE-3D8E-545D159A6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4F4E3E-4DCD-036C-C0B8-67E2D4C0F427}"/>
              </a:ext>
            </a:extLst>
          </p:cNvPr>
          <p:cNvSpPr/>
          <p:nvPr/>
        </p:nvSpPr>
        <p:spPr>
          <a:xfrm>
            <a:off x="777000" y="2133000"/>
            <a:ext cx="1152000" cy="1152000"/>
          </a:xfrm>
          <a:prstGeom prst="rect">
            <a:avLst/>
          </a:prstGeom>
          <a:solidFill>
            <a:srgbClr val="F940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#F9402B</a:t>
            </a:r>
            <a:endParaRPr lang="en-NL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43BC7-DA5B-2658-121F-674CF818925B}"/>
              </a:ext>
            </a:extLst>
          </p:cNvPr>
          <p:cNvSpPr/>
          <p:nvPr/>
        </p:nvSpPr>
        <p:spPr>
          <a:xfrm>
            <a:off x="2217000" y="2133000"/>
            <a:ext cx="1152000" cy="1152000"/>
          </a:xfrm>
          <a:prstGeom prst="rect">
            <a:avLst/>
          </a:prstGeom>
          <a:solidFill>
            <a:srgbClr val="F66B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#F66B2B</a:t>
            </a:r>
            <a:endParaRPr lang="en-NL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F1937-6362-B9CA-E0A9-C07884D4B8E3}"/>
              </a:ext>
            </a:extLst>
          </p:cNvPr>
          <p:cNvSpPr/>
          <p:nvPr/>
        </p:nvSpPr>
        <p:spPr>
          <a:xfrm>
            <a:off x="3657000" y="2133000"/>
            <a:ext cx="1152000" cy="1152000"/>
          </a:xfrm>
          <a:prstGeom prst="rect">
            <a:avLst/>
          </a:prstGeom>
          <a:solidFill>
            <a:srgbClr val="F99C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#F99C35</a:t>
            </a:r>
            <a:endParaRPr lang="en-NL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96881-DB91-A239-E8A1-2CEE0FC007D5}"/>
              </a:ext>
            </a:extLst>
          </p:cNvPr>
          <p:cNvSpPr/>
          <p:nvPr/>
        </p:nvSpPr>
        <p:spPr>
          <a:xfrm>
            <a:off x="5097000" y="2133000"/>
            <a:ext cx="1152000" cy="1152000"/>
          </a:xfrm>
          <a:prstGeom prst="rect">
            <a:avLst/>
          </a:prstGeom>
          <a:solidFill>
            <a:srgbClr val="FFD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#FFDE37</a:t>
            </a:r>
            <a:endParaRPr lang="en-NL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C6CD3-CC94-904B-1DB6-BC53FB472965}"/>
              </a:ext>
            </a:extLst>
          </p:cNvPr>
          <p:cNvSpPr/>
          <p:nvPr/>
        </p:nvSpPr>
        <p:spPr>
          <a:xfrm>
            <a:off x="6537000" y="2133000"/>
            <a:ext cx="1152000" cy="1152000"/>
          </a:xfrm>
          <a:prstGeom prst="rect">
            <a:avLst/>
          </a:prstGeom>
          <a:solidFill>
            <a:srgbClr val="C7DC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#C7DC51</a:t>
            </a:r>
            <a:endParaRPr lang="en-NL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575993-1EA9-E079-D5AE-87EE5776F185}"/>
              </a:ext>
            </a:extLst>
          </p:cNvPr>
          <p:cNvSpPr/>
          <p:nvPr/>
        </p:nvSpPr>
        <p:spPr>
          <a:xfrm>
            <a:off x="7977000" y="2133000"/>
            <a:ext cx="1152000" cy="1152000"/>
          </a:xfrm>
          <a:prstGeom prst="rect">
            <a:avLst/>
          </a:prstGeom>
          <a:solidFill>
            <a:srgbClr val="7CD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#7CD046</a:t>
            </a:r>
            <a:endParaRPr lang="en-NL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FF06B4-B27E-AD5F-1844-B47941440F9D}"/>
              </a:ext>
            </a:extLst>
          </p:cNvPr>
          <p:cNvSpPr/>
          <p:nvPr/>
        </p:nvSpPr>
        <p:spPr>
          <a:xfrm>
            <a:off x="6537000" y="3573000"/>
            <a:ext cx="1152000" cy="1152000"/>
          </a:xfrm>
          <a:prstGeom prst="rect">
            <a:avLst/>
          </a:prstGeom>
          <a:solidFill>
            <a:srgbClr val="00C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#00C2FF</a:t>
            </a:r>
            <a:endParaRPr lang="en-NL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81E621-0981-A5BC-4FD0-41BEC85DA6E2}"/>
              </a:ext>
            </a:extLst>
          </p:cNvPr>
          <p:cNvSpPr/>
          <p:nvPr/>
        </p:nvSpPr>
        <p:spPr>
          <a:xfrm>
            <a:off x="7977000" y="3573000"/>
            <a:ext cx="1152000" cy="1152000"/>
          </a:xfrm>
          <a:prstGeom prst="rect">
            <a:avLst/>
          </a:prstGeom>
          <a:solidFill>
            <a:srgbClr val="009A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#009AD8</a:t>
            </a:r>
            <a:endParaRPr lang="en-NL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36D460-51BE-978F-6616-E05FE07105DB}"/>
              </a:ext>
            </a:extLst>
          </p:cNvPr>
          <p:cNvSpPr/>
          <p:nvPr/>
        </p:nvSpPr>
        <p:spPr>
          <a:xfrm>
            <a:off x="5097000" y="3573000"/>
            <a:ext cx="1152000" cy="1152000"/>
          </a:xfrm>
          <a:prstGeom prst="rect">
            <a:avLst/>
          </a:prstGeom>
          <a:solidFill>
            <a:srgbClr val="4E6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#4E60B4</a:t>
            </a:r>
            <a:endParaRPr lang="en-NL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BCF679-2F0C-F4C4-5DD6-2390CEA48B1A}"/>
              </a:ext>
            </a:extLst>
          </p:cNvPr>
          <p:cNvSpPr/>
          <p:nvPr/>
        </p:nvSpPr>
        <p:spPr>
          <a:xfrm>
            <a:off x="3657000" y="3573000"/>
            <a:ext cx="1152000" cy="1152000"/>
          </a:xfrm>
          <a:prstGeom prst="rect">
            <a:avLst/>
          </a:prstGeom>
          <a:solidFill>
            <a:srgbClr val="8048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#8048A3</a:t>
            </a:r>
            <a:endParaRPr lang="en-NL" sz="16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53B1E-026D-A9ED-37FA-9AAF149D505E}"/>
              </a:ext>
            </a:extLst>
          </p:cNvPr>
          <p:cNvSpPr/>
          <p:nvPr/>
        </p:nvSpPr>
        <p:spPr>
          <a:xfrm>
            <a:off x="2217000" y="3573000"/>
            <a:ext cx="1152000" cy="1152000"/>
          </a:xfrm>
          <a:prstGeom prst="rect">
            <a:avLst/>
          </a:prstGeom>
          <a:solidFill>
            <a:srgbClr val="F04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#F04496</a:t>
            </a:r>
            <a:endParaRPr lang="en-NL" sz="16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033C44-7D95-6641-C6E2-5CD0B298C5E3}"/>
              </a:ext>
            </a:extLst>
          </p:cNvPr>
          <p:cNvSpPr/>
          <p:nvPr/>
        </p:nvSpPr>
        <p:spPr>
          <a:xfrm>
            <a:off x="777000" y="3573000"/>
            <a:ext cx="1152000" cy="1152000"/>
          </a:xfrm>
          <a:prstGeom prst="rect">
            <a:avLst/>
          </a:prstGeom>
          <a:solidFill>
            <a:srgbClr val="FD37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#FD3769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52868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CD7A7-2E17-4C49-4BB7-9A94EDF00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F53C89-F91E-7538-96B5-B372F0100626}"/>
              </a:ext>
            </a:extLst>
          </p:cNvPr>
          <p:cNvSpPr/>
          <p:nvPr/>
        </p:nvSpPr>
        <p:spPr>
          <a:xfrm>
            <a:off x="777000" y="2853000"/>
            <a:ext cx="1152000" cy="1152000"/>
          </a:xfrm>
          <a:prstGeom prst="rect">
            <a:avLst/>
          </a:prstGeom>
          <a:solidFill>
            <a:srgbClr val="D6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#D63333</a:t>
            </a:r>
            <a:endParaRPr lang="en-NL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62B74-3A19-74DF-79FA-13BC7DA9FCE5}"/>
              </a:ext>
            </a:extLst>
          </p:cNvPr>
          <p:cNvSpPr/>
          <p:nvPr/>
        </p:nvSpPr>
        <p:spPr>
          <a:xfrm>
            <a:off x="2217000" y="2853000"/>
            <a:ext cx="1152000" cy="1152000"/>
          </a:xfrm>
          <a:prstGeom prst="rect">
            <a:avLst/>
          </a:prstGeom>
          <a:solidFill>
            <a:srgbClr val="E47A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#E47A3E</a:t>
            </a:r>
            <a:endParaRPr lang="en-NL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21E31A-46BD-B712-7922-218C0EB0E75F}"/>
              </a:ext>
            </a:extLst>
          </p:cNvPr>
          <p:cNvSpPr/>
          <p:nvPr/>
        </p:nvSpPr>
        <p:spPr>
          <a:xfrm>
            <a:off x="3657000" y="2853000"/>
            <a:ext cx="1152000" cy="1152000"/>
          </a:xfrm>
          <a:prstGeom prst="rect">
            <a:avLst/>
          </a:prstGeom>
          <a:solidFill>
            <a:srgbClr val="FFD4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#FFD447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2AC3B7-2D86-5016-47E1-1A250287B0DB}"/>
              </a:ext>
            </a:extLst>
          </p:cNvPr>
          <p:cNvSpPr/>
          <p:nvPr/>
        </p:nvSpPr>
        <p:spPr>
          <a:xfrm>
            <a:off x="5097000" y="2868375"/>
            <a:ext cx="1152000" cy="1152000"/>
          </a:xfrm>
          <a:prstGeom prst="rect">
            <a:avLst/>
          </a:prstGeom>
          <a:solidFill>
            <a:srgbClr val="4FB2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#4FB26D</a:t>
            </a:r>
            <a:endParaRPr lang="en-NL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ABD1C4-042F-5C02-39A6-97100B37F6B5}"/>
              </a:ext>
            </a:extLst>
          </p:cNvPr>
          <p:cNvSpPr/>
          <p:nvPr/>
        </p:nvSpPr>
        <p:spPr>
          <a:xfrm>
            <a:off x="6537000" y="2865900"/>
            <a:ext cx="1152000" cy="1152000"/>
          </a:xfrm>
          <a:prstGeom prst="rect">
            <a:avLst/>
          </a:prstGeom>
          <a:solidFill>
            <a:srgbClr val="5665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#5665EB</a:t>
            </a:r>
            <a:endParaRPr lang="en-NL" sz="16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8BB1C9-E2C7-5C63-8DD9-E596D819C405}"/>
              </a:ext>
            </a:extLst>
          </p:cNvPr>
          <p:cNvSpPr/>
          <p:nvPr/>
        </p:nvSpPr>
        <p:spPr>
          <a:xfrm>
            <a:off x="7977000" y="2865900"/>
            <a:ext cx="1152000" cy="1152000"/>
          </a:xfrm>
          <a:prstGeom prst="rect">
            <a:avLst/>
          </a:prstGeom>
          <a:solidFill>
            <a:srgbClr val="8C4F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#8C4FB0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22260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83C65-5CD9-B253-935C-3F57A8F38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Refresh with solid fill">
            <a:extLst>
              <a:ext uri="{FF2B5EF4-FFF2-40B4-BE49-F238E27FC236}">
                <a16:creationId xmlns:a16="http://schemas.microsoft.com/office/drawing/2014/main" id="{5C19D4F6-3675-C71E-2C4F-B5CB52B99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3000" y="4149000"/>
            <a:ext cx="1440000" cy="1440000"/>
          </a:xfrm>
          <a:prstGeom prst="rect">
            <a:avLst/>
          </a:prstGeom>
        </p:spPr>
      </p:pic>
      <p:pic>
        <p:nvPicPr>
          <p:cNvPr id="88" name="Graphic 87" descr="User with solid fill">
            <a:extLst>
              <a:ext uri="{FF2B5EF4-FFF2-40B4-BE49-F238E27FC236}">
                <a16:creationId xmlns:a16="http://schemas.microsoft.com/office/drawing/2014/main" id="{A1E8E3B4-EF26-D7AD-7B02-8362E12DC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3000" y="1269000"/>
            <a:ext cx="1440000" cy="1440000"/>
          </a:xfrm>
          <a:prstGeom prst="rect">
            <a:avLst/>
          </a:prstGeom>
        </p:spPr>
      </p:pic>
      <p:pic>
        <p:nvPicPr>
          <p:cNvPr id="90" name="Graphic 89" descr="Marker with solid fill">
            <a:extLst>
              <a:ext uri="{FF2B5EF4-FFF2-40B4-BE49-F238E27FC236}">
                <a16:creationId xmlns:a16="http://schemas.microsoft.com/office/drawing/2014/main" id="{AA2C6F64-09F2-45C1-8DCD-B46B49213A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3000" y="2709000"/>
            <a:ext cx="1440000" cy="1440000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5645BA9-C1E2-881F-6517-0465D017E42B}"/>
              </a:ext>
            </a:extLst>
          </p:cNvPr>
          <p:cNvGrpSpPr/>
          <p:nvPr/>
        </p:nvGrpSpPr>
        <p:grpSpPr>
          <a:xfrm>
            <a:off x="2073000" y="2709000"/>
            <a:ext cx="1440000" cy="1440000"/>
            <a:chOff x="3330231" y="629962"/>
            <a:chExt cx="1440000" cy="1440000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46CE87F-5010-2A8D-03E2-D19592E77879}"/>
                </a:ext>
              </a:extLst>
            </p:cNvPr>
            <p:cNvSpPr/>
            <p:nvPr/>
          </p:nvSpPr>
          <p:spPr>
            <a:xfrm>
              <a:off x="3474231" y="773962"/>
              <a:ext cx="1152000" cy="1152000"/>
            </a:xfrm>
            <a:custGeom>
              <a:avLst/>
              <a:gdLst>
                <a:gd name="connsiteX0" fmla="*/ 576000 w 1152000"/>
                <a:gd name="connsiteY0" fmla="*/ 817500 h 1152000"/>
                <a:gd name="connsiteX1" fmla="*/ 492000 w 1152000"/>
                <a:gd name="connsiteY1" fmla="*/ 901500 h 1152000"/>
                <a:gd name="connsiteX2" fmla="*/ 576000 w 1152000"/>
                <a:gd name="connsiteY2" fmla="*/ 985500 h 1152000"/>
                <a:gd name="connsiteX3" fmla="*/ 660000 w 1152000"/>
                <a:gd name="connsiteY3" fmla="*/ 901500 h 1152000"/>
                <a:gd name="connsiteX4" fmla="*/ 576000 w 1152000"/>
                <a:gd name="connsiteY4" fmla="*/ 817500 h 1152000"/>
                <a:gd name="connsiteX5" fmla="*/ 516674 w 1152000"/>
                <a:gd name="connsiteY5" fmla="*/ 156000 h 1152000"/>
                <a:gd name="connsiteX6" fmla="*/ 526544 w 1152000"/>
                <a:gd name="connsiteY6" fmla="*/ 753345 h 1152000"/>
                <a:gd name="connsiteX7" fmla="*/ 625454 w 1152000"/>
                <a:gd name="connsiteY7" fmla="*/ 753345 h 1152000"/>
                <a:gd name="connsiteX8" fmla="*/ 635324 w 1152000"/>
                <a:gd name="connsiteY8" fmla="*/ 156000 h 1152000"/>
                <a:gd name="connsiteX9" fmla="*/ 576000 w 1152000"/>
                <a:gd name="connsiteY9" fmla="*/ 0 h 1152000"/>
                <a:gd name="connsiteX10" fmla="*/ 1152000 w 1152000"/>
                <a:gd name="connsiteY10" fmla="*/ 576000 h 1152000"/>
                <a:gd name="connsiteX11" fmla="*/ 576000 w 1152000"/>
                <a:gd name="connsiteY11" fmla="*/ 1152000 h 1152000"/>
                <a:gd name="connsiteX12" fmla="*/ 0 w 1152000"/>
                <a:gd name="connsiteY12" fmla="*/ 576000 h 1152000"/>
                <a:gd name="connsiteX13" fmla="*/ 576000 w 1152000"/>
                <a:gd name="connsiteY13" fmla="*/ 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2000" h="1152000">
                  <a:moveTo>
                    <a:pt x="576000" y="817500"/>
                  </a:moveTo>
                  <a:cubicBezTo>
                    <a:pt x="529608" y="817500"/>
                    <a:pt x="492000" y="855108"/>
                    <a:pt x="492000" y="901500"/>
                  </a:cubicBezTo>
                  <a:cubicBezTo>
                    <a:pt x="492000" y="947892"/>
                    <a:pt x="529608" y="985500"/>
                    <a:pt x="576000" y="985500"/>
                  </a:cubicBezTo>
                  <a:cubicBezTo>
                    <a:pt x="622392" y="985500"/>
                    <a:pt x="660000" y="947892"/>
                    <a:pt x="660000" y="901500"/>
                  </a:cubicBezTo>
                  <a:cubicBezTo>
                    <a:pt x="660000" y="855108"/>
                    <a:pt x="622392" y="817500"/>
                    <a:pt x="576000" y="817500"/>
                  </a:cubicBezTo>
                  <a:close/>
                  <a:moveTo>
                    <a:pt x="516674" y="156000"/>
                  </a:moveTo>
                  <a:lnTo>
                    <a:pt x="526544" y="753345"/>
                  </a:lnTo>
                  <a:lnTo>
                    <a:pt x="625454" y="753345"/>
                  </a:lnTo>
                  <a:lnTo>
                    <a:pt x="635324" y="156000"/>
                  </a:lnTo>
                  <a:close/>
                  <a:moveTo>
                    <a:pt x="576000" y="0"/>
                  </a:moveTo>
                  <a:cubicBezTo>
                    <a:pt x="894116" y="0"/>
                    <a:pt x="1152000" y="257884"/>
                    <a:pt x="1152000" y="576000"/>
                  </a:cubicBezTo>
                  <a:cubicBezTo>
                    <a:pt x="1152000" y="894116"/>
                    <a:pt x="894116" y="1152000"/>
                    <a:pt x="576000" y="1152000"/>
                  </a:cubicBezTo>
                  <a:cubicBezTo>
                    <a:pt x="257884" y="1152000"/>
                    <a:pt x="0" y="894116"/>
                    <a:pt x="0" y="576000"/>
                  </a:cubicBezTo>
                  <a:cubicBezTo>
                    <a:pt x="0" y="257884"/>
                    <a:pt x="257884" y="0"/>
                    <a:pt x="5760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C50E0CB-C58C-B814-52A4-12E1853CF3AB}"/>
                </a:ext>
              </a:extLst>
            </p:cNvPr>
            <p:cNvSpPr/>
            <p:nvPr/>
          </p:nvSpPr>
          <p:spPr>
            <a:xfrm>
              <a:off x="333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pic>
        <p:nvPicPr>
          <p:cNvPr id="119" name="Graphic 118" descr="User with solid fill">
            <a:extLst>
              <a:ext uri="{FF2B5EF4-FFF2-40B4-BE49-F238E27FC236}">
                <a16:creationId xmlns:a16="http://schemas.microsoft.com/office/drawing/2014/main" id="{FC8EF1B9-0C3E-5781-6CF3-FA6F70C5A9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13000" y="1269000"/>
            <a:ext cx="1440000" cy="1440000"/>
          </a:xfrm>
          <a:prstGeom prst="rect">
            <a:avLst/>
          </a:prstGeom>
        </p:spPr>
      </p:pic>
      <p:pic>
        <p:nvPicPr>
          <p:cNvPr id="126" name="Graphic 125" descr="Marker with solid fill">
            <a:extLst>
              <a:ext uri="{FF2B5EF4-FFF2-40B4-BE49-F238E27FC236}">
                <a16:creationId xmlns:a16="http://schemas.microsoft.com/office/drawing/2014/main" id="{F8367915-B79B-1066-6EDD-D04A89D36A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93000" y="2709000"/>
            <a:ext cx="1440000" cy="1440000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3A9080B-4010-0310-A219-10DD71FB8378}"/>
              </a:ext>
            </a:extLst>
          </p:cNvPr>
          <p:cNvGrpSpPr/>
          <p:nvPr/>
        </p:nvGrpSpPr>
        <p:grpSpPr>
          <a:xfrm>
            <a:off x="6393000" y="1269000"/>
            <a:ext cx="1440000" cy="1440000"/>
            <a:chOff x="4770231" y="629962"/>
            <a:chExt cx="1440000" cy="1440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E5F9C68-5A3E-3F59-139E-41E1B17950E7}"/>
                </a:ext>
              </a:extLst>
            </p:cNvPr>
            <p:cNvSpPr/>
            <p:nvPr/>
          </p:nvSpPr>
          <p:spPr>
            <a:xfrm>
              <a:off x="477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F58FDB8-0839-C1E1-50D6-22A1673ED39F}"/>
                </a:ext>
              </a:extLst>
            </p:cNvPr>
            <p:cNvSpPr/>
            <p:nvPr/>
          </p:nvSpPr>
          <p:spPr>
            <a:xfrm>
              <a:off x="4914231" y="773962"/>
              <a:ext cx="1152000" cy="115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 dirty="0"/>
            </a:p>
          </p:txBody>
        </p:sp>
        <p:pic>
          <p:nvPicPr>
            <p:cNvPr id="128" name="Graphic 127" descr="Question Mark with solid fill">
              <a:extLst>
                <a:ext uri="{FF2B5EF4-FFF2-40B4-BE49-F238E27FC236}">
                  <a16:creationId xmlns:a16="http://schemas.microsoft.com/office/drawing/2014/main" id="{EA06E4B9-CA73-0A0C-71D3-6EE2CBA77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86231" y="845962"/>
              <a:ext cx="1008000" cy="1008000"/>
            </a:xfrm>
            <a:prstGeom prst="rect">
              <a:avLst/>
            </a:prstGeom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1CE347E-846E-E725-E07B-66CD5269A9D8}"/>
              </a:ext>
            </a:extLst>
          </p:cNvPr>
          <p:cNvGrpSpPr/>
          <p:nvPr/>
        </p:nvGrpSpPr>
        <p:grpSpPr>
          <a:xfrm>
            <a:off x="4953000" y="1269000"/>
            <a:ext cx="1440000" cy="1440000"/>
            <a:chOff x="3330231" y="629962"/>
            <a:chExt cx="1440000" cy="1440000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C8696C3-7306-F81C-9B38-682756494DAF}"/>
                </a:ext>
              </a:extLst>
            </p:cNvPr>
            <p:cNvSpPr/>
            <p:nvPr/>
          </p:nvSpPr>
          <p:spPr>
            <a:xfrm>
              <a:off x="3474231" y="773962"/>
              <a:ext cx="1152000" cy="1152000"/>
            </a:xfrm>
            <a:custGeom>
              <a:avLst/>
              <a:gdLst>
                <a:gd name="connsiteX0" fmla="*/ 578080 w 1152000"/>
                <a:gd name="connsiteY0" fmla="*/ 852377 h 1152000"/>
                <a:gd name="connsiteX1" fmla="*/ 523634 w 1152000"/>
                <a:gd name="connsiteY1" fmla="*/ 874863 h 1152000"/>
                <a:gd name="connsiteX2" fmla="*/ 523521 w 1152000"/>
                <a:gd name="connsiteY2" fmla="*/ 874976 h 1152000"/>
                <a:gd name="connsiteX3" fmla="*/ 507015 w 1152000"/>
                <a:gd name="connsiteY3" fmla="*/ 899609 h 1152000"/>
                <a:gd name="connsiteX4" fmla="*/ 500998 w 1152000"/>
                <a:gd name="connsiteY4" fmla="*/ 929650 h 1152000"/>
                <a:gd name="connsiteX5" fmla="*/ 507036 w 1152000"/>
                <a:gd name="connsiteY5" fmla="*/ 959554 h 1152000"/>
                <a:gd name="connsiteX6" fmla="*/ 548154 w 1152000"/>
                <a:gd name="connsiteY6" fmla="*/ 1000451 h 1152000"/>
                <a:gd name="connsiteX7" fmla="*/ 578184 w 1152000"/>
                <a:gd name="connsiteY7" fmla="*/ 1006499 h 1152000"/>
                <a:gd name="connsiteX8" fmla="*/ 608088 w 1152000"/>
                <a:gd name="connsiteY8" fmla="*/ 1000462 h 1152000"/>
                <a:gd name="connsiteX9" fmla="*/ 648954 w 1152000"/>
                <a:gd name="connsiteY9" fmla="*/ 959585 h 1152000"/>
                <a:gd name="connsiteX10" fmla="*/ 655002 w 1152000"/>
                <a:gd name="connsiteY10" fmla="*/ 929681 h 1152000"/>
                <a:gd name="connsiteX11" fmla="*/ 648975 w 1152000"/>
                <a:gd name="connsiteY11" fmla="*/ 899641 h 1152000"/>
                <a:gd name="connsiteX12" fmla="*/ 632479 w 1152000"/>
                <a:gd name="connsiteY12" fmla="*/ 874976 h 1152000"/>
                <a:gd name="connsiteX13" fmla="*/ 578080 w 1152000"/>
                <a:gd name="connsiteY13" fmla="*/ 852377 h 1152000"/>
                <a:gd name="connsiteX14" fmla="*/ 599187 w 1152000"/>
                <a:gd name="connsiteY14" fmla="*/ 147243 h 1152000"/>
                <a:gd name="connsiteX15" fmla="*/ 544959 w 1152000"/>
                <a:gd name="connsiteY15" fmla="*/ 148112 h 1152000"/>
                <a:gd name="connsiteX16" fmla="*/ 308333 w 1152000"/>
                <a:gd name="connsiteY16" fmla="*/ 413134 h 1152000"/>
                <a:gd name="connsiteX17" fmla="*/ 434333 w 1152000"/>
                <a:gd name="connsiteY17" fmla="*/ 413134 h 1152000"/>
                <a:gd name="connsiteX18" fmla="*/ 576024 w 1152000"/>
                <a:gd name="connsiteY18" fmla="*/ 271430 h 1152000"/>
                <a:gd name="connsiteX19" fmla="*/ 717728 w 1152000"/>
                <a:gd name="connsiteY19" fmla="*/ 413122 h 1152000"/>
                <a:gd name="connsiteX20" fmla="*/ 651284 w 1152000"/>
                <a:gd name="connsiteY20" fmla="*/ 533191 h 1152000"/>
                <a:gd name="connsiteX21" fmla="*/ 512999 w 1152000"/>
                <a:gd name="connsiteY21" fmla="*/ 777998 h 1152000"/>
                <a:gd name="connsiteX22" fmla="*/ 638999 w 1152000"/>
                <a:gd name="connsiteY22" fmla="*/ 777998 h 1152000"/>
                <a:gd name="connsiteX23" fmla="*/ 718358 w 1152000"/>
                <a:gd name="connsiteY23" fmla="*/ 639850 h 1152000"/>
                <a:gd name="connsiteX24" fmla="*/ 842017 w 1152000"/>
                <a:gd name="connsiteY24" fmla="*/ 382925 h 1152000"/>
                <a:gd name="connsiteX25" fmla="*/ 599187 w 1152000"/>
                <a:gd name="connsiteY25" fmla="*/ 147243 h 1152000"/>
                <a:gd name="connsiteX26" fmla="*/ 576000 w 1152000"/>
                <a:gd name="connsiteY26" fmla="*/ 0 h 1152000"/>
                <a:gd name="connsiteX27" fmla="*/ 1152000 w 1152000"/>
                <a:gd name="connsiteY27" fmla="*/ 576000 h 1152000"/>
                <a:gd name="connsiteX28" fmla="*/ 576000 w 1152000"/>
                <a:gd name="connsiteY28" fmla="*/ 1152000 h 1152000"/>
                <a:gd name="connsiteX29" fmla="*/ 0 w 1152000"/>
                <a:gd name="connsiteY29" fmla="*/ 576000 h 1152000"/>
                <a:gd name="connsiteX30" fmla="*/ 576000 w 1152000"/>
                <a:gd name="connsiteY30" fmla="*/ 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52000" h="1152000">
                  <a:moveTo>
                    <a:pt x="578080" y="852377"/>
                  </a:moveTo>
                  <a:cubicBezTo>
                    <a:pt x="558383" y="852357"/>
                    <a:pt x="538679" y="859850"/>
                    <a:pt x="523634" y="874863"/>
                  </a:cubicBezTo>
                  <a:cubicBezTo>
                    <a:pt x="523596" y="874901"/>
                    <a:pt x="523559" y="874939"/>
                    <a:pt x="523521" y="874976"/>
                  </a:cubicBezTo>
                  <a:cubicBezTo>
                    <a:pt x="516479" y="882044"/>
                    <a:pt x="510873" y="890409"/>
                    <a:pt x="507015" y="899609"/>
                  </a:cubicBezTo>
                  <a:cubicBezTo>
                    <a:pt x="502997" y="909113"/>
                    <a:pt x="500951" y="919333"/>
                    <a:pt x="500998" y="929650"/>
                  </a:cubicBezTo>
                  <a:cubicBezTo>
                    <a:pt x="500940" y="939926"/>
                    <a:pt x="502995" y="950105"/>
                    <a:pt x="507036" y="959554"/>
                  </a:cubicBezTo>
                  <a:cubicBezTo>
                    <a:pt x="514888" y="978024"/>
                    <a:pt x="529641" y="992699"/>
                    <a:pt x="548154" y="1000451"/>
                  </a:cubicBezTo>
                  <a:cubicBezTo>
                    <a:pt x="557655" y="1004468"/>
                    <a:pt x="567869" y="1006525"/>
                    <a:pt x="578184" y="1006499"/>
                  </a:cubicBezTo>
                  <a:cubicBezTo>
                    <a:pt x="588459" y="1006550"/>
                    <a:pt x="598637" y="1004496"/>
                    <a:pt x="608088" y="1000462"/>
                  </a:cubicBezTo>
                  <a:cubicBezTo>
                    <a:pt x="626469" y="992612"/>
                    <a:pt x="641109" y="977969"/>
                    <a:pt x="648954" y="959585"/>
                  </a:cubicBezTo>
                  <a:cubicBezTo>
                    <a:pt x="652992" y="950135"/>
                    <a:pt x="655050" y="939958"/>
                    <a:pt x="655002" y="929681"/>
                  </a:cubicBezTo>
                  <a:cubicBezTo>
                    <a:pt x="655041" y="919364"/>
                    <a:pt x="652990" y="909145"/>
                    <a:pt x="648975" y="899641"/>
                  </a:cubicBezTo>
                  <a:cubicBezTo>
                    <a:pt x="645119" y="890432"/>
                    <a:pt x="639517" y="882056"/>
                    <a:pt x="632479" y="874976"/>
                  </a:cubicBezTo>
                  <a:cubicBezTo>
                    <a:pt x="617466" y="859933"/>
                    <a:pt x="597777" y="852398"/>
                    <a:pt x="578080" y="852377"/>
                  </a:cubicBezTo>
                  <a:close/>
                  <a:moveTo>
                    <a:pt x="599187" y="147243"/>
                  </a:moveTo>
                  <a:cubicBezTo>
                    <a:pt x="581460" y="145726"/>
                    <a:pt x="563318" y="145964"/>
                    <a:pt x="544959" y="148112"/>
                  </a:cubicBezTo>
                  <a:cubicBezTo>
                    <a:pt x="410392" y="163861"/>
                    <a:pt x="308795" y="277649"/>
                    <a:pt x="308333" y="413134"/>
                  </a:cubicBezTo>
                  <a:lnTo>
                    <a:pt x="434333" y="413134"/>
                  </a:lnTo>
                  <a:cubicBezTo>
                    <a:pt x="434330" y="334876"/>
                    <a:pt x="497768" y="271433"/>
                    <a:pt x="576024" y="271430"/>
                  </a:cubicBezTo>
                  <a:cubicBezTo>
                    <a:pt x="654282" y="271427"/>
                    <a:pt x="717725" y="334865"/>
                    <a:pt x="717728" y="413122"/>
                  </a:cubicBezTo>
                  <a:cubicBezTo>
                    <a:pt x="717730" y="461916"/>
                    <a:pt x="692628" y="507278"/>
                    <a:pt x="651284" y="533191"/>
                  </a:cubicBezTo>
                  <a:cubicBezTo>
                    <a:pt x="565962" y="585395"/>
                    <a:pt x="513666" y="677975"/>
                    <a:pt x="512999" y="777998"/>
                  </a:cubicBezTo>
                  <a:lnTo>
                    <a:pt x="638999" y="777998"/>
                  </a:lnTo>
                  <a:cubicBezTo>
                    <a:pt x="639802" y="721330"/>
                    <a:pt x="669810" y="669092"/>
                    <a:pt x="718358" y="639850"/>
                  </a:cubicBezTo>
                  <a:cubicBezTo>
                    <a:pt x="805761" y="585298"/>
                    <a:pt x="853906" y="485267"/>
                    <a:pt x="842017" y="382925"/>
                  </a:cubicBezTo>
                  <a:cubicBezTo>
                    <a:pt x="826977" y="254412"/>
                    <a:pt x="723271" y="157859"/>
                    <a:pt x="599187" y="147243"/>
                  </a:cubicBezTo>
                  <a:close/>
                  <a:moveTo>
                    <a:pt x="576000" y="0"/>
                  </a:moveTo>
                  <a:cubicBezTo>
                    <a:pt x="894116" y="0"/>
                    <a:pt x="1152000" y="257884"/>
                    <a:pt x="1152000" y="576000"/>
                  </a:cubicBezTo>
                  <a:cubicBezTo>
                    <a:pt x="1152000" y="894116"/>
                    <a:pt x="894116" y="1152000"/>
                    <a:pt x="576000" y="1152000"/>
                  </a:cubicBezTo>
                  <a:cubicBezTo>
                    <a:pt x="257884" y="1152000"/>
                    <a:pt x="0" y="894116"/>
                    <a:pt x="0" y="576000"/>
                  </a:cubicBezTo>
                  <a:cubicBezTo>
                    <a:pt x="0" y="257884"/>
                    <a:pt x="257884" y="0"/>
                    <a:pt x="5760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A5088B1-5E21-9223-5EF5-376305749301}"/>
                </a:ext>
              </a:extLst>
            </p:cNvPr>
            <p:cNvSpPr/>
            <p:nvPr/>
          </p:nvSpPr>
          <p:spPr>
            <a:xfrm>
              <a:off x="333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E659D49-1731-89F9-F0BE-7AE9E49416AD}"/>
              </a:ext>
            </a:extLst>
          </p:cNvPr>
          <p:cNvGrpSpPr/>
          <p:nvPr/>
        </p:nvGrpSpPr>
        <p:grpSpPr>
          <a:xfrm>
            <a:off x="3513000" y="2709000"/>
            <a:ext cx="1440000" cy="1440000"/>
            <a:chOff x="7650231" y="629962"/>
            <a:chExt cx="1440000" cy="1440000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F1E29C7-CD24-4B3C-BF31-204B2D122F5A}"/>
                </a:ext>
              </a:extLst>
            </p:cNvPr>
            <p:cNvSpPr/>
            <p:nvPr/>
          </p:nvSpPr>
          <p:spPr>
            <a:xfrm>
              <a:off x="7794231" y="773962"/>
              <a:ext cx="1152000" cy="115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 dirty="0"/>
            </a:p>
          </p:txBody>
        </p:sp>
        <p:pic>
          <p:nvPicPr>
            <p:cNvPr id="131" name="Graphic 130" descr="Exclamation mark with solid fill">
              <a:extLst>
                <a:ext uri="{FF2B5EF4-FFF2-40B4-BE49-F238E27FC236}">
                  <a16:creationId xmlns:a16="http://schemas.microsoft.com/office/drawing/2014/main" id="{7610CAAA-3FE8-05A9-DA1B-E5F551DBD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866231" y="845962"/>
              <a:ext cx="1008000" cy="1008000"/>
            </a:xfrm>
            <a:prstGeom prst="rect">
              <a:avLst/>
            </a:prstGeom>
          </p:spPr>
        </p:pic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2EB0F443-ECB2-B490-6F84-78FB24EC4E53}"/>
                </a:ext>
              </a:extLst>
            </p:cNvPr>
            <p:cNvSpPr/>
            <p:nvPr/>
          </p:nvSpPr>
          <p:spPr>
            <a:xfrm>
              <a:off x="765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63496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9D04C-0897-8431-3F9E-A880C0CD7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9D2C8742-58B9-00B5-2B4B-5374816E0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3000" y="3429000"/>
            <a:ext cx="1440000" cy="1440000"/>
          </a:xfrm>
          <a:prstGeom prst="rect">
            <a:avLst/>
          </a:prstGeom>
        </p:spPr>
      </p:pic>
      <p:pic>
        <p:nvPicPr>
          <p:cNvPr id="7" name="Graphic 6" descr="Badge Follow with solid fill">
            <a:extLst>
              <a:ext uri="{FF2B5EF4-FFF2-40B4-BE49-F238E27FC236}">
                <a16:creationId xmlns:a16="http://schemas.microsoft.com/office/drawing/2014/main" id="{62A88156-A7A1-6A0A-3B97-01CDA237B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00" y="3429000"/>
            <a:ext cx="1440000" cy="1440000"/>
          </a:xfrm>
          <a:prstGeom prst="rect">
            <a:avLst/>
          </a:prstGeom>
        </p:spPr>
      </p:pic>
      <p:pic>
        <p:nvPicPr>
          <p:cNvPr id="5" name="Graphic 4" descr="Magnifying glass with solid fill">
            <a:extLst>
              <a:ext uri="{FF2B5EF4-FFF2-40B4-BE49-F238E27FC236}">
                <a16:creationId xmlns:a16="http://schemas.microsoft.com/office/drawing/2014/main" id="{342C35A6-5005-FEF3-FB90-85C54EF69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3000" y="549000"/>
            <a:ext cx="1440000" cy="1440000"/>
          </a:xfrm>
          <a:prstGeom prst="rect">
            <a:avLst/>
          </a:prstGeom>
        </p:spPr>
      </p:pic>
      <p:pic>
        <p:nvPicPr>
          <p:cNvPr id="155" name="Graphic 154" descr="Blind with solid fill">
            <a:extLst>
              <a:ext uri="{FF2B5EF4-FFF2-40B4-BE49-F238E27FC236}">
                <a16:creationId xmlns:a16="http://schemas.microsoft.com/office/drawing/2014/main" id="{7A46047C-8986-AC90-6F91-E406E55E1A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13000" y="1989000"/>
            <a:ext cx="1440000" cy="1440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943803A-973B-B6C1-5618-9F3ABFB05A4E}"/>
              </a:ext>
            </a:extLst>
          </p:cNvPr>
          <p:cNvGrpSpPr/>
          <p:nvPr/>
        </p:nvGrpSpPr>
        <p:grpSpPr>
          <a:xfrm>
            <a:off x="4953000" y="1989000"/>
            <a:ext cx="1440000" cy="1440000"/>
            <a:chOff x="3513000" y="1989000"/>
            <a:chExt cx="1440000" cy="144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A6A066-2EDA-7E9F-49A2-BF53D2E20F7C}"/>
                </a:ext>
              </a:extLst>
            </p:cNvPr>
            <p:cNvSpPr/>
            <p:nvPr/>
          </p:nvSpPr>
          <p:spPr>
            <a:xfrm>
              <a:off x="351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2" name="Graphic 11" descr="Eye with solid fill">
              <a:extLst>
                <a:ext uri="{FF2B5EF4-FFF2-40B4-BE49-F238E27FC236}">
                  <a16:creationId xmlns:a16="http://schemas.microsoft.com/office/drawing/2014/main" id="{57EFBA16-6F02-93DB-BBF4-4B7E5F30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67000" y="2002556"/>
              <a:ext cx="1332000" cy="13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40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B33D-5C04-BCF7-ECE8-9338D53BB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3F52453-8174-8E85-BD71-382ED381D527}"/>
              </a:ext>
            </a:extLst>
          </p:cNvPr>
          <p:cNvGrpSpPr/>
          <p:nvPr/>
        </p:nvGrpSpPr>
        <p:grpSpPr>
          <a:xfrm>
            <a:off x="1353000" y="549000"/>
            <a:ext cx="1440000" cy="1440000"/>
            <a:chOff x="1353000" y="549000"/>
            <a:chExt cx="1440000" cy="144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D41501-215F-1F15-13D4-6821B56471AF}"/>
                </a:ext>
              </a:extLst>
            </p:cNvPr>
            <p:cNvSpPr/>
            <p:nvPr/>
          </p:nvSpPr>
          <p:spPr>
            <a:xfrm>
              <a:off x="1353000" y="54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300" dirty="0">
                <a:latin typeface="Rubik" pitchFamily="2" charset="-79"/>
                <a:cs typeface="Rubik" pitchFamily="2" charset="-79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8D40E0F-20C4-B753-26BB-539FAFE40B40}"/>
                </a:ext>
              </a:extLst>
            </p:cNvPr>
            <p:cNvGrpSpPr/>
            <p:nvPr/>
          </p:nvGrpSpPr>
          <p:grpSpPr>
            <a:xfrm>
              <a:off x="1561439" y="748500"/>
              <a:ext cx="1023122" cy="1041000"/>
              <a:chOff x="658670" y="3080962"/>
              <a:chExt cx="1023122" cy="1041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1ED9E65-9113-345C-1054-922AD38DDBFD}"/>
                  </a:ext>
                </a:extLst>
              </p:cNvPr>
              <p:cNvSpPr/>
              <p:nvPr/>
            </p:nvSpPr>
            <p:spPr>
              <a:xfrm>
                <a:off x="738231" y="3833962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C9F0BE1-F682-3334-00E2-A7E2BD8A631B}"/>
                  </a:ext>
                </a:extLst>
              </p:cNvPr>
              <p:cNvSpPr/>
              <p:nvPr/>
            </p:nvSpPr>
            <p:spPr>
              <a:xfrm>
                <a:off x="1314231" y="3833962"/>
                <a:ext cx="288000" cy="28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154595E-AAA1-DFAC-1460-B2E32214B792}"/>
                  </a:ext>
                </a:extLst>
              </p:cNvPr>
              <p:cNvCxnSpPr>
                <a:cxnSpLocks/>
                <a:stCxn id="40" idx="6"/>
                <a:endCxn id="41" idx="2"/>
              </p:cNvCxnSpPr>
              <p:nvPr/>
            </p:nvCxnSpPr>
            <p:spPr>
              <a:xfrm>
                <a:off x="1026231" y="3977962"/>
                <a:ext cx="28800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4" name="Graphic 38" descr="Marker with solid fill">
                <a:extLst>
                  <a:ext uri="{FF2B5EF4-FFF2-40B4-BE49-F238E27FC236}">
                    <a16:creationId xmlns:a16="http://schemas.microsoft.com/office/drawing/2014/main" id="{80FEC26A-9B66-EB97-AF57-58A51C420D73}"/>
                  </a:ext>
                </a:extLst>
              </p:cNvPr>
              <p:cNvSpPr/>
              <p:nvPr/>
            </p:nvSpPr>
            <p:spPr>
              <a:xfrm>
                <a:off x="1242231" y="3080962"/>
                <a:ext cx="439561" cy="714000"/>
              </a:xfrm>
              <a:custGeom>
                <a:avLst/>
                <a:gdLst>
                  <a:gd name="connsiteX0" fmla="*/ 219781 w 439561"/>
                  <a:gd name="connsiteY0" fmla="*/ 315000 h 714000"/>
                  <a:gd name="connsiteX1" fmla="*/ 125281 w 439561"/>
                  <a:gd name="connsiteY1" fmla="*/ 220500 h 714000"/>
                  <a:gd name="connsiteX2" fmla="*/ 219781 w 439561"/>
                  <a:gd name="connsiteY2" fmla="*/ 126000 h 714000"/>
                  <a:gd name="connsiteX3" fmla="*/ 314281 w 439561"/>
                  <a:gd name="connsiteY3" fmla="*/ 220500 h 714000"/>
                  <a:gd name="connsiteX4" fmla="*/ 219781 w 439561"/>
                  <a:gd name="connsiteY4" fmla="*/ 315000 h 714000"/>
                  <a:gd name="connsiteX5" fmla="*/ 219781 w 439561"/>
                  <a:gd name="connsiteY5" fmla="*/ 0 h 714000"/>
                  <a:gd name="connsiteX6" fmla="*/ 38131 w 439561"/>
                  <a:gd name="connsiteY6" fmla="*/ 96600 h 714000"/>
                  <a:gd name="connsiteX7" fmla="*/ 15031 w 439561"/>
                  <a:gd name="connsiteY7" fmla="*/ 301350 h 714000"/>
                  <a:gd name="connsiteX8" fmla="*/ 114781 w 439561"/>
                  <a:gd name="connsiteY8" fmla="*/ 521850 h 714000"/>
                  <a:gd name="connsiteX9" fmla="*/ 200881 w 439561"/>
                  <a:gd name="connsiteY9" fmla="*/ 702450 h 714000"/>
                  <a:gd name="connsiteX10" fmla="*/ 219781 w 439561"/>
                  <a:gd name="connsiteY10" fmla="*/ 714000 h 714000"/>
                  <a:gd name="connsiteX11" fmla="*/ 238681 w 439561"/>
                  <a:gd name="connsiteY11" fmla="*/ 702450 h 714000"/>
                  <a:gd name="connsiteX12" fmla="*/ 324781 w 439561"/>
                  <a:gd name="connsiteY12" fmla="*/ 521850 h 714000"/>
                  <a:gd name="connsiteX13" fmla="*/ 424531 w 439561"/>
                  <a:gd name="connsiteY13" fmla="*/ 301350 h 714000"/>
                  <a:gd name="connsiteX14" fmla="*/ 401431 w 439561"/>
                  <a:gd name="connsiteY14" fmla="*/ 96600 h 714000"/>
                  <a:gd name="connsiteX15" fmla="*/ 219781 w 439561"/>
                  <a:gd name="connsiteY15" fmla="*/ 0 h 7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9561" h="714000">
                    <a:moveTo>
                      <a:pt x="219781" y="315000"/>
                    </a:moveTo>
                    <a:cubicBezTo>
                      <a:pt x="167281" y="315000"/>
                      <a:pt x="125281" y="273000"/>
                      <a:pt x="125281" y="220500"/>
                    </a:cubicBezTo>
                    <a:cubicBezTo>
                      <a:pt x="125281" y="168000"/>
                      <a:pt x="167281" y="126000"/>
                      <a:pt x="219781" y="126000"/>
                    </a:cubicBezTo>
                    <a:cubicBezTo>
                      <a:pt x="272281" y="126000"/>
                      <a:pt x="314281" y="168000"/>
                      <a:pt x="314281" y="220500"/>
                    </a:cubicBezTo>
                    <a:cubicBezTo>
                      <a:pt x="314281" y="273000"/>
                      <a:pt x="272281" y="315000"/>
                      <a:pt x="219781" y="315000"/>
                    </a:cubicBezTo>
                    <a:close/>
                    <a:moveTo>
                      <a:pt x="219781" y="0"/>
                    </a:moveTo>
                    <a:cubicBezTo>
                      <a:pt x="147331" y="0"/>
                      <a:pt x="79081" y="35700"/>
                      <a:pt x="38131" y="96600"/>
                    </a:cubicBezTo>
                    <a:cubicBezTo>
                      <a:pt x="-2819" y="156450"/>
                      <a:pt x="-11219" y="233100"/>
                      <a:pt x="15031" y="301350"/>
                    </a:cubicBezTo>
                    <a:lnTo>
                      <a:pt x="114781" y="521850"/>
                    </a:lnTo>
                    <a:lnTo>
                      <a:pt x="200881" y="702450"/>
                    </a:lnTo>
                    <a:cubicBezTo>
                      <a:pt x="204031" y="709800"/>
                      <a:pt x="211381" y="714000"/>
                      <a:pt x="219781" y="714000"/>
                    </a:cubicBezTo>
                    <a:cubicBezTo>
                      <a:pt x="228181" y="714000"/>
                      <a:pt x="235531" y="709800"/>
                      <a:pt x="238681" y="702450"/>
                    </a:cubicBezTo>
                    <a:lnTo>
                      <a:pt x="324781" y="521850"/>
                    </a:lnTo>
                    <a:lnTo>
                      <a:pt x="424531" y="301350"/>
                    </a:lnTo>
                    <a:cubicBezTo>
                      <a:pt x="450781" y="233100"/>
                      <a:pt x="442381" y="156450"/>
                      <a:pt x="401431" y="96600"/>
                    </a:cubicBezTo>
                    <a:cubicBezTo>
                      <a:pt x="360481" y="35700"/>
                      <a:pt x="292231" y="0"/>
                      <a:pt x="21978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0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45" name="Graphic 35" descr="Marker with solid fill">
                <a:extLst>
                  <a:ext uri="{FF2B5EF4-FFF2-40B4-BE49-F238E27FC236}">
                    <a16:creationId xmlns:a16="http://schemas.microsoft.com/office/drawing/2014/main" id="{AA8D4BAC-4F60-071C-EFAB-6C2AA687230A}"/>
                  </a:ext>
                </a:extLst>
              </p:cNvPr>
              <p:cNvSpPr/>
              <p:nvPr/>
            </p:nvSpPr>
            <p:spPr>
              <a:xfrm>
                <a:off x="658670" y="3080962"/>
                <a:ext cx="439561" cy="714000"/>
              </a:xfrm>
              <a:custGeom>
                <a:avLst/>
                <a:gdLst>
                  <a:gd name="connsiteX0" fmla="*/ 219781 w 439561"/>
                  <a:gd name="connsiteY0" fmla="*/ 315000 h 714000"/>
                  <a:gd name="connsiteX1" fmla="*/ 125281 w 439561"/>
                  <a:gd name="connsiteY1" fmla="*/ 220500 h 714000"/>
                  <a:gd name="connsiteX2" fmla="*/ 219781 w 439561"/>
                  <a:gd name="connsiteY2" fmla="*/ 126000 h 714000"/>
                  <a:gd name="connsiteX3" fmla="*/ 314281 w 439561"/>
                  <a:gd name="connsiteY3" fmla="*/ 220500 h 714000"/>
                  <a:gd name="connsiteX4" fmla="*/ 219781 w 439561"/>
                  <a:gd name="connsiteY4" fmla="*/ 315000 h 714000"/>
                  <a:gd name="connsiteX5" fmla="*/ 219781 w 439561"/>
                  <a:gd name="connsiteY5" fmla="*/ 0 h 714000"/>
                  <a:gd name="connsiteX6" fmla="*/ 38131 w 439561"/>
                  <a:gd name="connsiteY6" fmla="*/ 96600 h 714000"/>
                  <a:gd name="connsiteX7" fmla="*/ 15031 w 439561"/>
                  <a:gd name="connsiteY7" fmla="*/ 301350 h 714000"/>
                  <a:gd name="connsiteX8" fmla="*/ 114781 w 439561"/>
                  <a:gd name="connsiteY8" fmla="*/ 521850 h 714000"/>
                  <a:gd name="connsiteX9" fmla="*/ 200881 w 439561"/>
                  <a:gd name="connsiteY9" fmla="*/ 702450 h 714000"/>
                  <a:gd name="connsiteX10" fmla="*/ 219781 w 439561"/>
                  <a:gd name="connsiteY10" fmla="*/ 714000 h 714000"/>
                  <a:gd name="connsiteX11" fmla="*/ 238681 w 439561"/>
                  <a:gd name="connsiteY11" fmla="*/ 702450 h 714000"/>
                  <a:gd name="connsiteX12" fmla="*/ 324781 w 439561"/>
                  <a:gd name="connsiteY12" fmla="*/ 521850 h 714000"/>
                  <a:gd name="connsiteX13" fmla="*/ 424531 w 439561"/>
                  <a:gd name="connsiteY13" fmla="*/ 301350 h 714000"/>
                  <a:gd name="connsiteX14" fmla="*/ 401431 w 439561"/>
                  <a:gd name="connsiteY14" fmla="*/ 96600 h 714000"/>
                  <a:gd name="connsiteX15" fmla="*/ 219781 w 439561"/>
                  <a:gd name="connsiteY15" fmla="*/ 0 h 7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9561" h="714000">
                    <a:moveTo>
                      <a:pt x="219781" y="315000"/>
                    </a:moveTo>
                    <a:cubicBezTo>
                      <a:pt x="167281" y="315000"/>
                      <a:pt x="125281" y="273000"/>
                      <a:pt x="125281" y="220500"/>
                    </a:cubicBezTo>
                    <a:cubicBezTo>
                      <a:pt x="125281" y="168000"/>
                      <a:pt x="167281" y="126000"/>
                      <a:pt x="219781" y="126000"/>
                    </a:cubicBezTo>
                    <a:cubicBezTo>
                      <a:pt x="272281" y="126000"/>
                      <a:pt x="314281" y="168000"/>
                      <a:pt x="314281" y="220500"/>
                    </a:cubicBezTo>
                    <a:cubicBezTo>
                      <a:pt x="314281" y="273000"/>
                      <a:pt x="272281" y="315000"/>
                      <a:pt x="219781" y="315000"/>
                    </a:cubicBezTo>
                    <a:close/>
                    <a:moveTo>
                      <a:pt x="219781" y="0"/>
                    </a:moveTo>
                    <a:cubicBezTo>
                      <a:pt x="147331" y="0"/>
                      <a:pt x="79081" y="35700"/>
                      <a:pt x="38131" y="96600"/>
                    </a:cubicBezTo>
                    <a:cubicBezTo>
                      <a:pt x="-2819" y="156450"/>
                      <a:pt x="-11219" y="233100"/>
                      <a:pt x="15031" y="301350"/>
                    </a:cubicBezTo>
                    <a:lnTo>
                      <a:pt x="114781" y="521850"/>
                    </a:lnTo>
                    <a:lnTo>
                      <a:pt x="200881" y="702450"/>
                    </a:lnTo>
                    <a:cubicBezTo>
                      <a:pt x="204031" y="709800"/>
                      <a:pt x="211381" y="714000"/>
                      <a:pt x="219781" y="714000"/>
                    </a:cubicBezTo>
                    <a:cubicBezTo>
                      <a:pt x="228181" y="714000"/>
                      <a:pt x="235531" y="709800"/>
                      <a:pt x="238681" y="702450"/>
                    </a:cubicBezTo>
                    <a:lnTo>
                      <a:pt x="324781" y="521850"/>
                    </a:lnTo>
                    <a:lnTo>
                      <a:pt x="424531" y="301350"/>
                    </a:lnTo>
                    <a:cubicBezTo>
                      <a:pt x="450781" y="233100"/>
                      <a:pt x="442381" y="156450"/>
                      <a:pt x="401431" y="96600"/>
                    </a:cubicBezTo>
                    <a:cubicBezTo>
                      <a:pt x="360481" y="35700"/>
                      <a:pt x="292231" y="0"/>
                      <a:pt x="21978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0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9211EF7-A234-4A13-F3AF-45E77A0FB7A8}"/>
              </a:ext>
            </a:extLst>
          </p:cNvPr>
          <p:cNvGrpSpPr/>
          <p:nvPr/>
        </p:nvGrpSpPr>
        <p:grpSpPr>
          <a:xfrm>
            <a:off x="5673000" y="549000"/>
            <a:ext cx="1440000" cy="1440000"/>
            <a:chOff x="5673000" y="549000"/>
            <a:chExt cx="1440000" cy="1440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3D42F40-3D4B-6395-D949-05FC40AF6F61}"/>
                </a:ext>
              </a:extLst>
            </p:cNvPr>
            <p:cNvGrpSpPr/>
            <p:nvPr/>
          </p:nvGrpSpPr>
          <p:grpSpPr>
            <a:xfrm>
              <a:off x="5817000" y="693000"/>
              <a:ext cx="1152000" cy="1152000"/>
              <a:chOff x="2034231" y="2933962"/>
              <a:chExt cx="1152000" cy="1152000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863EF71-EA53-EA23-402B-2FF4294DFC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4231" y="3509962"/>
                <a:ext cx="11520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9523CD1-883C-9BFD-54D5-B0D4B782D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10231" y="2933962"/>
                <a:ext cx="0" cy="115200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3289185-1688-8417-83C9-457C69B4BA96}"/>
                </a:ext>
              </a:extLst>
            </p:cNvPr>
            <p:cNvSpPr/>
            <p:nvPr/>
          </p:nvSpPr>
          <p:spPr>
            <a:xfrm>
              <a:off x="5673000" y="54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300" dirty="0">
                <a:latin typeface="Rubik" pitchFamily="2" charset="-79"/>
                <a:cs typeface="Rubik" pitchFamily="2" charset="-79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8ACF30F8-6C39-2047-43F8-6BC4C3423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07161"/>
            <a:ext cx="9906000" cy="2510141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43CE664-411A-3FD9-EC32-813D0E8D189F}"/>
              </a:ext>
            </a:extLst>
          </p:cNvPr>
          <p:cNvGrpSpPr/>
          <p:nvPr/>
        </p:nvGrpSpPr>
        <p:grpSpPr>
          <a:xfrm>
            <a:off x="5673000" y="1989000"/>
            <a:ext cx="1440000" cy="1440000"/>
            <a:chOff x="5673000" y="1989000"/>
            <a:chExt cx="1440000" cy="1440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05E1BC4-67B4-1582-C983-4BE75CCE57E4}"/>
                </a:ext>
              </a:extLst>
            </p:cNvPr>
            <p:cNvSpPr/>
            <p:nvPr/>
          </p:nvSpPr>
          <p:spPr>
            <a:xfrm>
              <a:off x="567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CHURCH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pic>
          <p:nvPicPr>
            <p:cNvPr id="19" name="Graphic 18" descr="Cathedral with solid fill">
              <a:extLst>
                <a:ext uri="{FF2B5EF4-FFF2-40B4-BE49-F238E27FC236}">
                  <a16:creationId xmlns:a16="http://schemas.microsoft.com/office/drawing/2014/main" id="{185F3846-C741-6A35-C879-ED7A8B5A1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61000" y="2133000"/>
              <a:ext cx="864000" cy="864000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319C398-7CD7-9CFE-F748-147BDE73BE5D}"/>
              </a:ext>
            </a:extLst>
          </p:cNvPr>
          <p:cNvGrpSpPr/>
          <p:nvPr/>
        </p:nvGrpSpPr>
        <p:grpSpPr>
          <a:xfrm>
            <a:off x="4233000" y="4869000"/>
            <a:ext cx="1440000" cy="1440000"/>
            <a:chOff x="7113000" y="1989000"/>
            <a:chExt cx="1440000" cy="144000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9CDD9DA-582A-E1FE-AFA4-261444BFFAD7}"/>
                </a:ext>
              </a:extLst>
            </p:cNvPr>
            <p:cNvSpPr/>
            <p:nvPr/>
          </p:nvSpPr>
          <p:spPr>
            <a:xfrm>
              <a:off x="711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SUPERMARKET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pic>
          <p:nvPicPr>
            <p:cNvPr id="2" name="Graphic 1" descr="Shopping cart with solid fill">
              <a:extLst>
                <a:ext uri="{FF2B5EF4-FFF2-40B4-BE49-F238E27FC236}">
                  <a16:creationId xmlns:a16="http://schemas.microsoft.com/office/drawing/2014/main" id="{7ECBE7FA-FF7C-C6CA-1E0D-6C87C88D2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01000" y="2133000"/>
              <a:ext cx="864000" cy="864000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85EF86A-FDAD-891D-3DE6-F1DCC4F4E392}"/>
              </a:ext>
            </a:extLst>
          </p:cNvPr>
          <p:cNvGrpSpPr/>
          <p:nvPr/>
        </p:nvGrpSpPr>
        <p:grpSpPr>
          <a:xfrm>
            <a:off x="2793000" y="3429000"/>
            <a:ext cx="1440000" cy="1440000"/>
            <a:chOff x="2793000" y="4869000"/>
            <a:chExt cx="1440000" cy="144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DBB4C6-F847-460E-3CA3-67E0A16BBB69}"/>
                </a:ext>
              </a:extLst>
            </p:cNvPr>
            <p:cNvSpPr/>
            <p:nvPr/>
          </p:nvSpPr>
          <p:spPr>
            <a:xfrm>
              <a:off x="279300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A-ROAD</a:t>
              </a:r>
            </a:p>
          </p:txBody>
        </p:sp>
        <p:sp>
          <p:nvSpPr>
            <p:cNvPr id="34" name="Graphic 24" descr="Taxi with solid fill">
              <a:extLst>
                <a:ext uri="{FF2B5EF4-FFF2-40B4-BE49-F238E27FC236}">
                  <a16:creationId xmlns:a16="http://schemas.microsoft.com/office/drawing/2014/main" id="{AC51C3B2-EB4B-860D-45F7-2688455BE839}"/>
                </a:ext>
              </a:extLst>
            </p:cNvPr>
            <p:cNvSpPr/>
            <p:nvPr/>
          </p:nvSpPr>
          <p:spPr>
            <a:xfrm>
              <a:off x="3123225" y="5157000"/>
              <a:ext cx="792000" cy="648000"/>
            </a:xfrm>
            <a:custGeom>
              <a:avLst/>
              <a:gdLst>
                <a:gd name="connsiteX0" fmla="*/ 590550 w 647700"/>
                <a:gd name="connsiteY0" fmla="*/ 333375 h 590550"/>
                <a:gd name="connsiteX1" fmla="*/ 571500 w 647700"/>
                <a:gd name="connsiteY1" fmla="*/ 352425 h 590550"/>
                <a:gd name="connsiteX2" fmla="*/ 514350 w 647700"/>
                <a:gd name="connsiteY2" fmla="*/ 352425 h 590550"/>
                <a:gd name="connsiteX3" fmla="*/ 495300 w 647700"/>
                <a:gd name="connsiteY3" fmla="*/ 333375 h 590550"/>
                <a:gd name="connsiteX4" fmla="*/ 495300 w 647700"/>
                <a:gd name="connsiteY4" fmla="*/ 314325 h 590550"/>
                <a:gd name="connsiteX5" fmla="*/ 514350 w 647700"/>
                <a:gd name="connsiteY5" fmla="*/ 295275 h 590550"/>
                <a:gd name="connsiteX6" fmla="*/ 571500 w 647700"/>
                <a:gd name="connsiteY6" fmla="*/ 295275 h 590550"/>
                <a:gd name="connsiteX7" fmla="*/ 590550 w 647700"/>
                <a:gd name="connsiteY7" fmla="*/ 314325 h 590550"/>
                <a:gd name="connsiteX8" fmla="*/ 590550 w 647700"/>
                <a:gd name="connsiteY8" fmla="*/ 333375 h 590550"/>
                <a:gd name="connsiteX9" fmla="*/ 98107 w 647700"/>
                <a:gd name="connsiteY9" fmla="*/ 238125 h 590550"/>
                <a:gd name="connsiteX10" fmla="*/ 153353 w 647700"/>
                <a:gd name="connsiteY10" fmla="*/ 106680 h 590550"/>
                <a:gd name="connsiteX11" fmla="*/ 170498 w 647700"/>
                <a:gd name="connsiteY11" fmla="*/ 95250 h 590550"/>
                <a:gd name="connsiteX12" fmla="*/ 475298 w 647700"/>
                <a:gd name="connsiteY12" fmla="*/ 95250 h 590550"/>
                <a:gd name="connsiteX13" fmla="*/ 492442 w 647700"/>
                <a:gd name="connsiteY13" fmla="*/ 106680 h 590550"/>
                <a:gd name="connsiteX14" fmla="*/ 549593 w 647700"/>
                <a:gd name="connsiteY14" fmla="*/ 238125 h 590550"/>
                <a:gd name="connsiteX15" fmla="*/ 98107 w 647700"/>
                <a:gd name="connsiteY15" fmla="*/ 238125 h 590550"/>
                <a:gd name="connsiteX16" fmla="*/ 152400 w 647700"/>
                <a:gd name="connsiteY16" fmla="*/ 333375 h 590550"/>
                <a:gd name="connsiteX17" fmla="*/ 133350 w 647700"/>
                <a:gd name="connsiteY17" fmla="*/ 352425 h 590550"/>
                <a:gd name="connsiteX18" fmla="*/ 76200 w 647700"/>
                <a:gd name="connsiteY18" fmla="*/ 352425 h 590550"/>
                <a:gd name="connsiteX19" fmla="*/ 57150 w 647700"/>
                <a:gd name="connsiteY19" fmla="*/ 333375 h 590550"/>
                <a:gd name="connsiteX20" fmla="*/ 57150 w 647700"/>
                <a:gd name="connsiteY20" fmla="*/ 314325 h 590550"/>
                <a:gd name="connsiteX21" fmla="*/ 76200 w 647700"/>
                <a:gd name="connsiteY21" fmla="*/ 295275 h 590550"/>
                <a:gd name="connsiteX22" fmla="*/ 133350 w 647700"/>
                <a:gd name="connsiteY22" fmla="*/ 295275 h 590550"/>
                <a:gd name="connsiteX23" fmla="*/ 152400 w 647700"/>
                <a:gd name="connsiteY23" fmla="*/ 314325 h 590550"/>
                <a:gd name="connsiteX24" fmla="*/ 152400 w 647700"/>
                <a:gd name="connsiteY24" fmla="*/ 333375 h 590550"/>
                <a:gd name="connsiteX25" fmla="*/ 590550 w 647700"/>
                <a:gd name="connsiteY25" fmla="*/ 238125 h 590550"/>
                <a:gd name="connsiteX26" fmla="*/ 528638 w 647700"/>
                <a:gd name="connsiteY26" fmla="*/ 92393 h 590550"/>
                <a:gd name="connsiteX27" fmla="*/ 476250 w 647700"/>
                <a:gd name="connsiteY27" fmla="*/ 57150 h 590550"/>
                <a:gd name="connsiteX28" fmla="*/ 400050 w 647700"/>
                <a:gd name="connsiteY28" fmla="*/ 57150 h 590550"/>
                <a:gd name="connsiteX29" fmla="*/ 400050 w 647700"/>
                <a:gd name="connsiteY29" fmla="*/ 38100 h 590550"/>
                <a:gd name="connsiteX30" fmla="*/ 361950 w 647700"/>
                <a:gd name="connsiteY30" fmla="*/ 0 h 590550"/>
                <a:gd name="connsiteX31" fmla="*/ 285750 w 647700"/>
                <a:gd name="connsiteY31" fmla="*/ 0 h 590550"/>
                <a:gd name="connsiteX32" fmla="*/ 247650 w 647700"/>
                <a:gd name="connsiteY32" fmla="*/ 38100 h 590550"/>
                <a:gd name="connsiteX33" fmla="*/ 247650 w 647700"/>
                <a:gd name="connsiteY33" fmla="*/ 57150 h 590550"/>
                <a:gd name="connsiteX34" fmla="*/ 171450 w 647700"/>
                <a:gd name="connsiteY34" fmla="*/ 57150 h 590550"/>
                <a:gd name="connsiteX35" fmla="*/ 119063 w 647700"/>
                <a:gd name="connsiteY35" fmla="*/ 92393 h 590550"/>
                <a:gd name="connsiteX36" fmla="*/ 57150 w 647700"/>
                <a:gd name="connsiteY36" fmla="*/ 238125 h 590550"/>
                <a:gd name="connsiteX37" fmla="*/ 0 w 647700"/>
                <a:gd name="connsiteY37" fmla="*/ 295275 h 590550"/>
                <a:gd name="connsiteX38" fmla="*/ 0 w 647700"/>
                <a:gd name="connsiteY38" fmla="*/ 447675 h 590550"/>
                <a:gd name="connsiteX39" fmla="*/ 38100 w 647700"/>
                <a:gd name="connsiteY39" fmla="*/ 485775 h 590550"/>
                <a:gd name="connsiteX40" fmla="*/ 57150 w 647700"/>
                <a:gd name="connsiteY40" fmla="*/ 485775 h 590550"/>
                <a:gd name="connsiteX41" fmla="*/ 57150 w 647700"/>
                <a:gd name="connsiteY41" fmla="*/ 552450 h 590550"/>
                <a:gd name="connsiteX42" fmla="*/ 95250 w 647700"/>
                <a:gd name="connsiteY42" fmla="*/ 590550 h 590550"/>
                <a:gd name="connsiteX43" fmla="*/ 114300 w 647700"/>
                <a:gd name="connsiteY43" fmla="*/ 590550 h 590550"/>
                <a:gd name="connsiteX44" fmla="*/ 152400 w 647700"/>
                <a:gd name="connsiteY44" fmla="*/ 552450 h 590550"/>
                <a:gd name="connsiteX45" fmla="*/ 152400 w 647700"/>
                <a:gd name="connsiteY45" fmla="*/ 485775 h 590550"/>
                <a:gd name="connsiteX46" fmla="*/ 495300 w 647700"/>
                <a:gd name="connsiteY46" fmla="*/ 485775 h 590550"/>
                <a:gd name="connsiteX47" fmla="*/ 495300 w 647700"/>
                <a:gd name="connsiteY47" fmla="*/ 552450 h 590550"/>
                <a:gd name="connsiteX48" fmla="*/ 533400 w 647700"/>
                <a:gd name="connsiteY48" fmla="*/ 590550 h 590550"/>
                <a:gd name="connsiteX49" fmla="*/ 552450 w 647700"/>
                <a:gd name="connsiteY49" fmla="*/ 590550 h 590550"/>
                <a:gd name="connsiteX50" fmla="*/ 590550 w 647700"/>
                <a:gd name="connsiteY50" fmla="*/ 552450 h 590550"/>
                <a:gd name="connsiteX51" fmla="*/ 590550 w 647700"/>
                <a:gd name="connsiteY51" fmla="*/ 485775 h 590550"/>
                <a:gd name="connsiteX52" fmla="*/ 609600 w 647700"/>
                <a:gd name="connsiteY52" fmla="*/ 485775 h 590550"/>
                <a:gd name="connsiteX53" fmla="*/ 647700 w 647700"/>
                <a:gd name="connsiteY53" fmla="*/ 447675 h 590550"/>
                <a:gd name="connsiteX54" fmla="*/ 647700 w 647700"/>
                <a:gd name="connsiteY54" fmla="*/ 295275 h 590550"/>
                <a:gd name="connsiteX55" fmla="*/ 590550 w 647700"/>
                <a:gd name="connsiteY55" fmla="*/ 238125 h 590550"/>
                <a:gd name="connsiteX0" fmla="*/ 590550 w 647700"/>
                <a:gd name="connsiteY0" fmla="*/ 333375 h 590550"/>
                <a:gd name="connsiteX1" fmla="*/ 571500 w 647700"/>
                <a:gd name="connsiteY1" fmla="*/ 352425 h 590550"/>
                <a:gd name="connsiteX2" fmla="*/ 514350 w 647700"/>
                <a:gd name="connsiteY2" fmla="*/ 352425 h 590550"/>
                <a:gd name="connsiteX3" fmla="*/ 495300 w 647700"/>
                <a:gd name="connsiteY3" fmla="*/ 333375 h 590550"/>
                <a:gd name="connsiteX4" fmla="*/ 495300 w 647700"/>
                <a:gd name="connsiteY4" fmla="*/ 314325 h 590550"/>
                <a:gd name="connsiteX5" fmla="*/ 514350 w 647700"/>
                <a:gd name="connsiteY5" fmla="*/ 295275 h 590550"/>
                <a:gd name="connsiteX6" fmla="*/ 571500 w 647700"/>
                <a:gd name="connsiteY6" fmla="*/ 295275 h 590550"/>
                <a:gd name="connsiteX7" fmla="*/ 590550 w 647700"/>
                <a:gd name="connsiteY7" fmla="*/ 314325 h 590550"/>
                <a:gd name="connsiteX8" fmla="*/ 590550 w 647700"/>
                <a:gd name="connsiteY8" fmla="*/ 333375 h 590550"/>
                <a:gd name="connsiteX9" fmla="*/ 98107 w 647700"/>
                <a:gd name="connsiteY9" fmla="*/ 238125 h 590550"/>
                <a:gd name="connsiteX10" fmla="*/ 153353 w 647700"/>
                <a:gd name="connsiteY10" fmla="*/ 106680 h 590550"/>
                <a:gd name="connsiteX11" fmla="*/ 170498 w 647700"/>
                <a:gd name="connsiteY11" fmla="*/ 95250 h 590550"/>
                <a:gd name="connsiteX12" fmla="*/ 475298 w 647700"/>
                <a:gd name="connsiteY12" fmla="*/ 95250 h 590550"/>
                <a:gd name="connsiteX13" fmla="*/ 492442 w 647700"/>
                <a:gd name="connsiteY13" fmla="*/ 106680 h 590550"/>
                <a:gd name="connsiteX14" fmla="*/ 549593 w 647700"/>
                <a:gd name="connsiteY14" fmla="*/ 238125 h 590550"/>
                <a:gd name="connsiteX15" fmla="*/ 98107 w 647700"/>
                <a:gd name="connsiteY15" fmla="*/ 238125 h 590550"/>
                <a:gd name="connsiteX16" fmla="*/ 152400 w 647700"/>
                <a:gd name="connsiteY16" fmla="*/ 333375 h 590550"/>
                <a:gd name="connsiteX17" fmla="*/ 133350 w 647700"/>
                <a:gd name="connsiteY17" fmla="*/ 352425 h 590550"/>
                <a:gd name="connsiteX18" fmla="*/ 76200 w 647700"/>
                <a:gd name="connsiteY18" fmla="*/ 352425 h 590550"/>
                <a:gd name="connsiteX19" fmla="*/ 57150 w 647700"/>
                <a:gd name="connsiteY19" fmla="*/ 333375 h 590550"/>
                <a:gd name="connsiteX20" fmla="*/ 57150 w 647700"/>
                <a:gd name="connsiteY20" fmla="*/ 314325 h 590550"/>
                <a:gd name="connsiteX21" fmla="*/ 76200 w 647700"/>
                <a:gd name="connsiteY21" fmla="*/ 295275 h 590550"/>
                <a:gd name="connsiteX22" fmla="*/ 133350 w 647700"/>
                <a:gd name="connsiteY22" fmla="*/ 295275 h 590550"/>
                <a:gd name="connsiteX23" fmla="*/ 152400 w 647700"/>
                <a:gd name="connsiteY23" fmla="*/ 314325 h 590550"/>
                <a:gd name="connsiteX24" fmla="*/ 152400 w 647700"/>
                <a:gd name="connsiteY24" fmla="*/ 333375 h 590550"/>
                <a:gd name="connsiteX25" fmla="*/ 590550 w 647700"/>
                <a:gd name="connsiteY25" fmla="*/ 238125 h 590550"/>
                <a:gd name="connsiteX26" fmla="*/ 528638 w 647700"/>
                <a:gd name="connsiteY26" fmla="*/ 92393 h 590550"/>
                <a:gd name="connsiteX27" fmla="*/ 476250 w 647700"/>
                <a:gd name="connsiteY27" fmla="*/ 57150 h 590550"/>
                <a:gd name="connsiteX28" fmla="*/ 400050 w 647700"/>
                <a:gd name="connsiteY28" fmla="*/ 57150 h 590550"/>
                <a:gd name="connsiteX29" fmla="*/ 400050 w 647700"/>
                <a:gd name="connsiteY29" fmla="*/ 38100 h 590550"/>
                <a:gd name="connsiteX30" fmla="*/ 285750 w 647700"/>
                <a:gd name="connsiteY30" fmla="*/ 0 h 590550"/>
                <a:gd name="connsiteX31" fmla="*/ 247650 w 647700"/>
                <a:gd name="connsiteY31" fmla="*/ 38100 h 590550"/>
                <a:gd name="connsiteX32" fmla="*/ 247650 w 647700"/>
                <a:gd name="connsiteY32" fmla="*/ 57150 h 590550"/>
                <a:gd name="connsiteX33" fmla="*/ 171450 w 647700"/>
                <a:gd name="connsiteY33" fmla="*/ 57150 h 590550"/>
                <a:gd name="connsiteX34" fmla="*/ 119063 w 647700"/>
                <a:gd name="connsiteY34" fmla="*/ 92393 h 590550"/>
                <a:gd name="connsiteX35" fmla="*/ 57150 w 647700"/>
                <a:gd name="connsiteY35" fmla="*/ 238125 h 590550"/>
                <a:gd name="connsiteX36" fmla="*/ 0 w 647700"/>
                <a:gd name="connsiteY36" fmla="*/ 295275 h 590550"/>
                <a:gd name="connsiteX37" fmla="*/ 0 w 647700"/>
                <a:gd name="connsiteY37" fmla="*/ 447675 h 590550"/>
                <a:gd name="connsiteX38" fmla="*/ 38100 w 647700"/>
                <a:gd name="connsiteY38" fmla="*/ 485775 h 590550"/>
                <a:gd name="connsiteX39" fmla="*/ 57150 w 647700"/>
                <a:gd name="connsiteY39" fmla="*/ 485775 h 590550"/>
                <a:gd name="connsiteX40" fmla="*/ 57150 w 647700"/>
                <a:gd name="connsiteY40" fmla="*/ 552450 h 590550"/>
                <a:gd name="connsiteX41" fmla="*/ 95250 w 647700"/>
                <a:gd name="connsiteY41" fmla="*/ 590550 h 590550"/>
                <a:gd name="connsiteX42" fmla="*/ 114300 w 647700"/>
                <a:gd name="connsiteY42" fmla="*/ 590550 h 590550"/>
                <a:gd name="connsiteX43" fmla="*/ 152400 w 647700"/>
                <a:gd name="connsiteY43" fmla="*/ 552450 h 590550"/>
                <a:gd name="connsiteX44" fmla="*/ 152400 w 647700"/>
                <a:gd name="connsiteY44" fmla="*/ 485775 h 590550"/>
                <a:gd name="connsiteX45" fmla="*/ 495300 w 647700"/>
                <a:gd name="connsiteY45" fmla="*/ 485775 h 590550"/>
                <a:gd name="connsiteX46" fmla="*/ 495300 w 647700"/>
                <a:gd name="connsiteY46" fmla="*/ 552450 h 590550"/>
                <a:gd name="connsiteX47" fmla="*/ 533400 w 647700"/>
                <a:gd name="connsiteY47" fmla="*/ 590550 h 590550"/>
                <a:gd name="connsiteX48" fmla="*/ 552450 w 647700"/>
                <a:gd name="connsiteY48" fmla="*/ 590550 h 590550"/>
                <a:gd name="connsiteX49" fmla="*/ 590550 w 647700"/>
                <a:gd name="connsiteY49" fmla="*/ 552450 h 590550"/>
                <a:gd name="connsiteX50" fmla="*/ 590550 w 647700"/>
                <a:gd name="connsiteY50" fmla="*/ 485775 h 590550"/>
                <a:gd name="connsiteX51" fmla="*/ 609600 w 647700"/>
                <a:gd name="connsiteY51" fmla="*/ 485775 h 590550"/>
                <a:gd name="connsiteX52" fmla="*/ 647700 w 647700"/>
                <a:gd name="connsiteY52" fmla="*/ 447675 h 590550"/>
                <a:gd name="connsiteX53" fmla="*/ 647700 w 647700"/>
                <a:gd name="connsiteY53" fmla="*/ 295275 h 590550"/>
                <a:gd name="connsiteX54" fmla="*/ 590550 w 647700"/>
                <a:gd name="connsiteY54" fmla="*/ 238125 h 590550"/>
                <a:gd name="connsiteX0" fmla="*/ 590550 w 647700"/>
                <a:gd name="connsiteY0" fmla="*/ 297657 h 554832"/>
                <a:gd name="connsiteX1" fmla="*/ 571500 w 647700"/>
                <a:gd name="connsiteY1" fmla="*/ 316707 h 554832"/>
                <a:gd name="connsiteX2" fmla="*/ 514350 w 647700"/>
                <a:gd name="connsiteY2" fmla="*/ 316707 h 554832"/>
                <a:gd name="connsiteX3" fmla="*/ 495300 w 647700"/>
                <a:gd name="connsiteY3" fmla="*/ 297657 h 554832"/>
                <a:gd name="connsiteX4" fmla="*/ 495300 w 647700"/>
                <a:gd name="connsiteY4" fmla="*/ 278607 h 554832"/>
                <a:gd name="connsiteX5" fmla="*/ 514350 w 647700"/>
                <a:gd name="connsiteY5" fmla="*/ 259557 h 554832"/>
                <a:gd name="connsiteX6" fmla="*/ 571500 w 647700"/>
                <a:gd name="connsiteY6" fmla="*/ 259557 h 554832"/>
                <a:gd name="connsiteX7" fmla="*/ 590550 w 647700"/>
                <a:gd name="connsiteY7" fmla="*/ 278607 h 554832"/>
                <a:gd name="connsiteX8" fmla="*/ 590550 w 647700"/>
                <a:gd name="connsiteY8" fmla="*/ 297657 h 554832"/>
                <a:gd name="connsiteX9" fmla="*/ 98107 w 647700"/>
                <a:gd name="connsiteY9" fmla="*/ 202407 h 554832"/>
                <a:gd name="connsiteX10" fmla="*/ 153353 w 647700"/>
                <a:gd name="connsiteY10" fmla="*/ 70962 h 554832"/>
                <a:gd name="connsiteX11" fmla="*/ 170498 w 647700"/>
                <a:gd name="connsiteY11" fmla="*/ 59532 h 554832"/>
                <a:gd name="connsiteX12" fmla="*/ 475298 w 647700"/>
                <a:gd name="connsiteY12" fmla="*/ 59532 h 554832"/>
                <a:gd name="connsiteX13" fmla="*/ 492442 w 647700"/>
                <a:gd name="connsiteY13" fmla="*/ 70962 h 554832"/>
                <a:gd name="connsiteX14" fmla="*/ 549593 w 647700"/>
                <a:gd name="connsiteY14" fmla="*/ 202407 h 554832"/>
                <a:gd name="connsiteX15" fmla="*/ 98107 w 647700"/>
                <a:gd name="connsiteY15" fmla="*/ 202407 h 554832"/>
                <a:gd name="connsiteX16" fmla="*/ 152400 w 647700"/>
                <a:gd name="connsiteY16" fmla="*/ 297657 h 554832"/>
                <a:gd name="connsiteX17" fmla="*/ 133350 w 647700"/>
                <a:gd name="connsiteY17" fmla="*/ 316707 h 554832"/>
                <a:gd name="connsiteX18" fmla="*/ 76200 w 647700"/>
                <a:gd name="connsiteY18" fmla="*/ 316707 h 554832"/>
                <a:gd name="connsiteX19" fmla="*/ 57150 w 647700"/>
                <a:gd name="connsiteY19" fmla="*/ 297657 h 554832"/>
                <a:gd name="connsiteX20" fmla="*/ 57150 w 647700"/>
                <a:gd name="connsiteY20" fmla="*/ 278607 h 554832"/>
                <a:gd name="connsiteX21" fmla="*/ 76200 w 647700"/>
                <a:gd name="connsiteY21" fmla="*/ 259557 h 554832"/>
                <a:gd name="connsiteX22" fmla="*/ 133350 w 647700"/>
                <a:gd name="connsiteY22" fmla="*/ 259557 h 554832"/>
                <a:gd name="connsiteX23" fmla="*/ 152400 w 647700"/>
                <a:gd name="connsiteY23" fmla="*/ 278607 h 554832"/>
                <a:gd name="connsiteX24" fmla="*/ 152400 w 647700"/>
                <a:gd name="connsiteY24" fmla="*/ 297657 h 554832"/>
                <a:gd name="connsiteX25" fmla="*/ 590550 w 647700"/>
                <a:gd name="connsiteY25" fmla="*/ 202407 h 554832"/>
                <a:gd name="connsiteX26" fmla="*/ 528638 w 647700"/>
                <a:gd name="connsiteY26" fmla="*/ 56675 h 554832"/>
                <a:gd name="connsiteX27" fmla="*/ 476250 w 647700"/>
                <a:gd name="connsiteY27" fmla="*/ 21432 h 554832"/>
                <a:gd name="connsiteX28" fmla="*/ 400050 w 647700"/>
                <a:gd name="connsiteY28" fmla="*/ 21432 h 554832"/>
                <a:gd name="connsiteX29" fmla="*/ 400050 w 647700"/>
                <a:gd name="connsiteY29" fmla="*/ 2382 h 554832"/>
                <a:gd name="connsiteX30" fmla="*/ 247650 w 647700"/>
                <a:gd name="connsiteY30" fmla="*/ 2382 h 554832"/>
                <a:gd name="connsiteX31" fmla="*/ 247650 w 647700"/>
                <a:gd name="connsiteY31" fmla="*/ 21432 h 554832"/>
                <a:gd name="connsiteX32" fmla="*/ 171450 w 647700"/>
                <a:gd name="connsiteY32" fmla="*/ 21432 h 554832"/>
                <a:gd name="connsiteX33" fmla="*/ 119063 w 647700"/>
                <a:gd name="connsiteY33" fmla="*/ 56675 h 554832"/>
                <a:gd name="connsiteX34" fmla="*/ 57150 w 647700"/>
                <a:gd name="connsiteY34" fmla="*/ 202407 h 554832"/>
                <a:gd name="connsiteX35" fmla="*/ 0 w 647700"/>
                <a:gd name="connsiteY35" fmla="*/ 259557 h 554832"/>
                <a:gd name="connsiteX36" fmla="*/ 0 w 647700"/>
                <a:gd name="connsiteY36" fmla="*/ 411957 h 554832"/>
                <a:gd name="connsiteX37" fmla="*/ 38100 w 647700"/>
                <a:gd name="connsiteY37" fmla="*/ 450057 h 554832"/>
                <a:gd name="connsiteX38" fmla="*/ 57150 w 647700"/>
                <a:gd name="connsiteY38" fmla="*/ 450057 h 554832"/>
                <a:gd name="connsiteX39" fmla="*/ 57150 w 647700"/>
                <a:gd name="connsiteY39" fmla="*/ 516732 h 554832"/>
                <a:gd name="connsiteX40" fmla="*/ 95250 w 647700"/>
                <a:gd name="connsiteY40" fmla="*/ 554832 h 554832"/>
                <a:gd name="connsiteX41" fmla="*/ 114300 w 647700"/>
                <a:gd name="connsiteY41" fmla="*/ 554832 h 554832"/>
                <a:gd name="connsiteX42" fmla="*/ 152400 w 647700"/>
                <a:gd name="connsiteY42" fmla="*/ 516732 h 554832"/>
                <a:gd name="connsiteX43" fmla="*/ 152400 w 647700"/>
                <a:gd name="connsiteY43" fmla="*/ 450057 h 554832"/>
                <a:gd name="connsiteX44" fmla="*/ 495300 w 647700"/>
                <a:gd name="connsiteY44" fmla="*/ 450057 h 554832"/>
                <a:gd name="connsiteX45" fmla="*/ 495300 w 647700"/>
                <a:gd name="connsiteY45" fmla="*/ 516732 h 554832"/>
                <a:gd name="connsiteX46" fmla="*/ 533400 w 647700"/>
                <a:gd name="connsiteY46" fmla="*/ 554832 h 554832"/>
                <a:gd name="connsiteX47" fmla="*/ 552450 w 647700"/>
                <a:gd name="connsiteY47" fmla="*/ 554832 h 554832"/>
                <a:gd name="connsiteX48" fmla="*/ 590550 w 647700"/>
                <a:gd name="connsiteY48" fmla="*/ 516732 h 554832"/>
                <a:gd name="connsiteX49" fmla="*/ 590550 w 647700"/>
                <a:gd name="connsiteY49" fmla="*/ 450057 h 554832"/>
                <a:gd name="connsiteX50" fmla="*/ 609600 w 647700"/>
                <a:gd name="connsiteY50" fmla="*/ 450057 h 554832"/>
                <a:gd name="connsiteX51" fmla="*/ 647700 w 647700"/>
                <a:gd name="connsiteY51" fmla="*/ 411957 h 554832"/>
                <a:gd name="connsiteX52" fmla="*/ 647700 w 647700"/>
                <a:gd name="connsiteY52" fmla="*/ 259557 h 554832"/>
                <a:gd name="connsiteX53" fmla="*/ 590550 w 647700"/>
                <a:gd name="connsiteY53" fmla="*/ 202407 h 554832"/>
                <a:gd name="connsiteX0" fmla="*/ 590550 w 647700"/>
                <a:gd name="connsiteY0" fmla="*/ 295275 h 552450"/>
                <a:gd name="connsiteX1" fmla="*/ 571500 w 647700"/>
                <a:gd name="connsiteY1" fmla="*/ 314325 h 552450"/>
                <a:gd name="connsiteX2" fmla="*/ 514350 w 647700"/>
                <a:gd name="connsiteY2" fmla="*/ 314325 h 552450"/>
                <a:gd name="connsiteX3" fmla="*/ 495300 w 647700"/>
                <a:gd name="connsiteY3" fmla="*/ 295275 h 552450"/>
                <a:gd name="connsiteX4" fmla="*/ 495300 w 647700"/>
                <a:gd name="connsiteY4" fmla="*/ 276225 h 552450"/>
                <a:gd name="connsiteX5" fmla="*/ 514350 w 647700"/>
                <a:gd name="connsiteY5" fmla="*/ 257175 h 552450"/>
                <a:gd name="connsiteX6" fmla="*/ 571500 w 647700"/>
                <a:gd name="connsiteY6" fmla="*/ 257175 h 552450"/>
                <a:gd name="connsiteX7" fmla="*/ 590550 w 647700"/>
                <a:gd name="connsiteY7" fmla="*/ 276225 h 552450"/>
                <a:gd name="connsiteX8" fmla="*/ 590550 w 647700"/>
                <a:gd name="connsiteY8" fmla="*/ 295275 h 552450"/>
                <a:gd name="connsiteX9" fmla="*/ 98107 w 647700"/>
                <a:gd name="connsiteY9" fmla="*/ 200025 h 552450"/>
                <a:gd name="connsiteX10" fmla="*/ 153353 w 647700"/>
                <a:gd name="connsiteY10" fmla="*/ 68580 h 552450"/>
                <a:gd name="connsiteX11" fmla="*/ 170498 w 647700"/>
                <a:gd name="connsiteY11" fmla="*/ 57150 h 552450"/>
                <a:gd name="connsiteX12" fmla="*/ 475298 w 647700"/>
                <a:gd name="connsiteY12" fmla="*/ 57150 h 552450"/>
                <a:gd name="connsiteX13" fmla="*/ 492442 w 647700"/>
                <a:gd name="connsiteY13" fmla="*/ 68580 h 552450"/>
                <a:gd name="connsiteX14" fmla="*/ 549593 w 647700"/>
                <a:gd name="connsiteY14" fmla="*/ 200025 h 552450"/>
                <a:gd name="connsiteX15" fmla="*/ 98107 w 647700"/>
                <a:gd name="connsiteY15" fmla="*/ 200025 h 552450"/>
                <a:gd name="connsiteX16" fmla="*/ 152400 w 647700"/>
                <a:gd name="connsiteY16" fmla="*/ 295275 h 552450"/>
                <a:gd name="connsiteX17" fmla="*/ 133350 w 647700"/>
                <a:gd name="connsiteY17" fmla="*/ 314325 h 552450"/>
                <a:gd name="connsiteX18" fmla="*/ 76200 w 647700"/>
                <a:gd name="connsiteY18" fmla="*/ 314325 h 552450"/>
                <a:gd name="connsiteX19" fmla="*/ 57150 w 647700"/>
                <a:gd name="connsiteY19" fmla="*/ 295275 h 552450"/>
                <a:gd name="connsiteX20" fmla="*/ 57150 w 647700"/>
                <a:gd name="connsiteY20" fmla="*/ 276225 h 552450"/>
                <a:gd name="connsiteX21" fmla="*/ 76200 w 647700"/>
                <a:gd name="connsiteY21" fmla="*/ 257175 h 552450"/>
                <a:gd name="connsiteX22" fmla="*/ 133350 w 647700"/>
                <a:gd name="connsiteY22" fmla="*/ 257175 h 552450"/>
                <a:gd name="connsiteX23" fmla="*/ 152400 w 647700"/>
                <a:gd name="connsiteY23" fmla="*/ 276225 h 552450"/>
                <a:gd name="connsiteX24" fmla="*/ 152400 w 647700"/>
                <a:gd name="connsiteY24" fmla="*/ 295275 h 552450"/>
                <a:gd name="connsiteX25" fmla="*/ 590550 w 647700"/>
                <a:gd name="connsiteY25" fmla="*/ 200025 h 552450"/>
                <a:gd name="connsiteX26" fmla="*/ 528638 w 647700"/>
                <a:gd name="connsiteY26" fmla="*/ 54293 h 552450"/>
                <a:gd name="connsiteX27" fmla="*/ 476250 w 647700"/>
                <a:gd name="connsiteY27" fmla="*/ 19050 h 552450"/>
                <a:gd name="connsiteX28" fmla="*/ 400050 w 647700"/>
                <a:gd name="connsiteY28" fmla="*/ 19050 h 552450"/>
                <a:gd name="connsiteX29" fmla="*/ 247650 w 647700"/>
                <a:gd name="connsiteY29" fmla="*/ 0 h 552450"/>
                <a:gd name="connsiteX30" fmla="*/ 247650 w 647700"/>
                <a:gd name="connsiteY30" fmla="*/ 19050 h 552450"/>
                <a:gd name="connsiteX31" fmla="*/ 171450 w 647700"/>
                <a:gd name="connsiteY31" fmla="*/ 19050 h 552450"/>
                <a:gd name="connsiteX32" fmla="*/ 119063 w 647700"/>
                <a:gd name="connsiteY32" fmla="*/ 54293 h 552450"/>
                <a:gd name="connsiteX33" fmla="*/ 57150 w 647700"/>
                <a:gd name="connsiteY33" fmla="*/ 200025 h 552450"/>
                <a:gd name="connsiteX34" fmla="*/ 0 w 647700"/>
                <a:gd name="connsiteY34" fmla="*/ 257175 h 552450"/>
                <a:gd name="connsiteX35" fmla="*/ 0 w 647700"/>
                <a:gd name="connsiteY35" fmla="*/ 409575 h 552450"/>
                <a:gd name="connsiteX36" fmla="*/ 38100 w 647700"/>
                <a:gd name="connsiteY36" fmla="*/ 447675 h 552450"/>
                <a:gd name="connsiteX37" fmla="*/ 57150 w 647700"/>
                <a:gd name="connsiteY37" fmla="*/ 447675 h 552450"/>
                <a:gd name="connsiteX38" fmla="*/ 57150 w 647700"/>
                <a:gd name="connsiteY38" fmla="*/ 514350 h 552450"/>
                <a:gd name="connsiteX39" fmla="*/ 95250 w 647700"/>
                <a:gd name="connsiteY39" fmla="*/ 552450 h 552450"/>
                <a:gd name="connsiteX40" fmla="*/ 114300 w 647700"/>
                <a:gd name="connsiteY40" fmla="*/ 552450 h 552450"/>
                <a:gd name="connsiteX41" fmla="*/ 152400 w 647700"/>
                <a:gd name="connsiteY41" fmla="*/ 514350 h 552450"/>
                <a:gd name="connsiteX42" fmla="*/ 152400 w 647700"/>
                <a:gd name="connsiteY42" fmla="*/ 447675 h 552450"/>
                <a:gd name="connsiteX43" fmla="*/ 495300 w 647700"/>
                <a:gd name="connsiteY43" fmla="*/ 447675 h 552450"/>
                <a:gd name="connsiteX44" fmla="*/ 495300 w 647700"/>
                <a:gd name="connsiteY44" fmla="*/ 514350 h 552450"/>
                <a:gd name="connsiteX45" fmla="*/ 533400 w 647700"/>
                <a:gd name="connsiteY45" fmla="*/ 552450 h 552450"/>
                <a:gd name="connsiteX46" fmla="*/ 552450 w 647700"/>
                <a:gd name="connsiteY46" fmla="*/ 552450 h 552450"/>
                <a:gd name="connsiteX47" fmla="*/ 590550 w 647700"/>
                <a:gd name="connsiteY47" fmla="*/ 514350 h 552450"/>
                <a:gd name="connsiteX48" fmla="*/ 590550 w 647700"/>
                <a:gd name="connsiteY48" fmla="*/ 447675 h 552450"/>
                <a:gd name="connsiteX49" fmla="*/ 609600 w 647700"/>
                <a:gd name="connsiteY49" fmla="*/ 447675 h 552450"/>
                <a:gd name="connsiteX50" fmla="*/ 647700 w 647700"/>
                <a:gd name="connsiteY50" fmla="*/ 409575 h 552450"/>
                <a:gd name="connsiteX51" fmla="*/ 647700 w 647700"/>
                <a:gd name="connsiteY51" fmla="*/ 257175 h 552450"/>
                <a:gd name="connsiteX52" fmla="*/ 590550 w 647700"/>
                <a:gd name="connsiteY52" fmla="*/ 200025 h 552450"/>
                <a:gd name="connsiteX0" fmla="*/ 590550 w 647700"/>
                <a:gd name="connsiteY0" fmla="*/ 276225 h 533400"/>
                <a:gd name="connsiteX1" fmla="*/ 571500 w 647700"/>
                <a:gd name="connsiteY1" fmla="*/ 295275 h 533400"/>
                <a:gd name="connsiteX2" fmla="*/ 514350 w 647700"/>
                <a:gd name="connsiteY2" fmla="*/ 295275 h 533400"/>
                <a:gd name="connsiteX3" fmla="*/ 495300 w 647700"/>
                <a:gd name="connsiteY3" fmla="*/ 276225 h 533400"/>
                <a:gd name="connsiteX4" fmla="*/ 495300 w 647700"/>
                <a:gd name="connsiteY4" fmla="*/ 257175 h 533400"/>
                <a:gd name="connsiteX5" fmla="*/ 514350 w 647700"/>
                <a:gd name="connsiteY5" fmla="*/ 238125 h 533400"/>
                <a:gd name="connsiteX6" fmla="*/ 571500 w 647700"/>
                <a:gd name="connsiteY6" fmla="*/ 238125 h 533400"/>
                <a:gd name="connsiteX7" fmla="*/ 590550 w 647700"/>
                <a:gd name="connsiteY7" fmla="*/ 257175 h 533400"/>
                <a:gd name="connsiteX8" fmla="*/ 590550 w 647700"/>
                <a:gd name="connsiteY8" fmla="*/ 276225 h 533400"/>
                <a:gd name="connsiteX9" fmla="*/ 98107 w 647700"/>
                <a:gd name="connsiteY9" fmla="*/ 180975 h 533400"/>
                <a:gd name="connsiteX10" fmla="*/ 153353 w 647700"/>
                <a:gd name="connsiteY10" fmla="*/ 49530 h 533400"/>
                <a:gd name="connsiteX11" fmla="*/ 170498 w 647700"/>
                <a:gd name="connsiteY11" fmla="*/ 38100 h 533400"/>
                <a:gd name="connsiteX12" fmla="*/ 475298 w 647700"/>
                <a:gd name="connsiteY12" fmla="*/ 38100 h 533400"/>
                <a:gd name="connsiteX13" fmla="*/ 492442 w 647700"/>
                <a:gd name="connsiteY13" fmla="*/ 49530 h 533400"/>
                <a:gd name="connsiteX14" fmla="*/ 549593 w 647700"/>
                <a:gd name="connsiteY14" fmla="*/ 180975 h 533400"/>
                <a:gd name="connsiteX15" fmla="*/ 98107 w 647700"/>
                <a:gd name="connsiteY15" fmla="*/ 180975 h 533400"/>
                <a:gd name="connsiteX16" fmla="*/ 152400 w 647700"/>
                <a:gd name="connsiteY16" fmla="*/ 276225 h 533400"/>
                <a:gd name="connsiteX17" fmla="*/ 133350 w 647700"/>
                <a:gd name="connsiteY17" fmla="*/ 295275 h 533400"/>
                <a:gd name="connsiteX18" fmla="*/ 76200 w 647700"/>
                <a:gd name="connsiteY18" fmla="*/ 295275 h 533400"/>
                <a:gd name="connsiteX19" fmla="*/ 57150 w 647700"/>
                <a:gd name="connsiteY19" fmla="*/ 276225 h 533400"/>
                <a:gd name="connsiteX20" fmla="*/ 57150 w 647700"/>
                <a:gd name="connsiteY20" fmla="*/ 257175 h 533400"/>
                <a:gd name="connsiteX21" fmla="*/ 76200 w 647700"/>
                <a:gd name="connsiteY21" fmla="*/ 238125 h 533400"/>
                <a:gd name="connsiteX22" fmla="*/ 133350 w 647700"/>
                <a:gd name="connsiteY22" fmla="*/ 238125 h 533400"/>
                <a:gd name="connsiteX23" fmla="*/ 152400 w 647700"/>
                <a:gd name="connsiteY23" fmla="*/ 257175 h 533400"/>
                <a:gd name="connsiteX24" fmla="*/ 152400 w 647700"/>
                <a:gd name="connsiteY24" fmla="*/ 276225 h 533400"/>
                <a:gd name="connsiteX25" fmla="*/ 590550 w 647700"/>
                <a:gd name="connsiteY25" fmla="*/ 180975 h 533400"/>
                <a:gd name="connsiteX26" fmla="*/ 528638 w 647700"/>
                <a:gd name="connsiteY26" fmla="*/ 35243 h 533400"/>
                <a:gd name="connsiteX27" fmla="*/ 476250 w 647700"/>
                <a:gd name="connsiteY27" fmla="*/ 0 h 533400"/>
                <a:gd name="connsiteX28" fmla="*/ 400050 w 647700"/>
                <a:gd name="connsiteY28" fmla="*/ 0 h 533400"/>
                <a:gd name="connsiteX29" fmla="*/ 247650 w 647700"/>
                <a:gd name="connsiteY29" fmla="*/ 0 h 533400"/>
                <a:gd name="connsiteX30" fmla="*/ 171450 w 647700"/>
                <a:gd name="connsiteY30" fmla="*/ 0 h 533400"/>
                <a:gd name="connsiteX31" fmla="*/ 119063 w 647700"/>
                <a:gd name="connsiteY31" fmla="*/ 35243 h 533400"/>
                <a:gd name="connsiteX32" fmla="*/ 57150 w 647700"/>
                <a:gd name="connsiteY32" fmla="*/ 180975 h 533400"/>
                <a:gd name="connsiteX33" fmla="*/ 0 w 647700"/>
                <a:gd name="connsiteY33" fmla="*/ 238125 h 533400"/>
                <a:gd name="connsiteX34" fmla="*/ 0 w 647700"/>
                <a:gd name="connsiteY34" fmla="*/ 390525 h 533400"/>
                <a:gd name="connsiteX35" fmla="*/ 38100 w 647700"/>
                <a:gd name="connsiteY35" fmla="*/ 428625 h 533400"/>
                <a:gd name="connsiteX36" fmla="*/ 57150 w 647700"/>
                <a:gd name="connsiteY36" fmla="*/ 428625 h 533400"/>
                <a:gd name="connsiteX37" fmla="*/ 57150 w 647700"/>
                <a:gd name="connsiteY37" fmla="*/ 495300 h 533400"/>
                <a:gd name="connsiteX38" fmla="*/ 95250 w 647700"/>
                <a:gd name="connsiteY38" fmla="*/ 533400 h 533400"/>
                <a:gd name="connsiteX39" fmla="*/ 114300 w 647700"/>
                <a:gd name="connsiteY39" fmla="*/ 533400 h 533400"/>
                <a:gd name="connsiteX40" fmla="*/ 152400 w 647700"/>
                <a:gd name="connsiteY40" fmla="*/ 495300 h 533400"/>
                <a:gd name="connsiteX41" fmla="*/ 152400 w 647700"/>
                <a:gd name="connsiteY41" fmla="*/ 428625 h 533400"/>
                <a:gd name="connsiteX42" fmla="*/ 495300 w 647700"/>
                <a:gd name="connsiteY42" fmla="*/ 428625 h 533400"/>
                <a:gd name="connsiteX43" fmla="*/ 495300 w 647700"/>
                <a:gd name="connsiteY43" fmla="*/ 495300 h 533400"/>
                <a:gd name="connsiteX44" fmla="*/ 533400 w 647700"/>
                <a:gd name="connsiteY44" fmla="*/ 533400 h 533400"/>
                <a:gd name="connsiteX45" fmla="*/ 552450 w 647700"/>
                <a:gd name="connsiteY45" fmla="*/ 533400 h 533400"/>
                <a:gd name="connsiteX46" fmla="*/ 590550 w 647700"/>
                <a:gd name="connsiteY46" fmla="*/ 495300 h 533400"/>
                <a:gd name="connsiteX47" fmla="*/ 590550 w 647700"/>
                <a:gd name="connsiteY47" fmla="*/ 428625 h 533400"/>
                <a:gd name="connsiteX48" fmla="*/ 609600 w 647700"/>
                <a:gd name="connsiteY48" fmla="*/ 428625 h 533400"/>
                <a:gd name="connsiteX49" fmla="*/ 647700 w 647700"/>
                <a:gd name="connsiteY49" fmla="*/ 390525 h 533400"/>
                <a:gd name="connsiteX50" fmla="*/ 647700 w 647700"/>
                <a:gd name="connsiteY50" fmla="*/ 238125 h 533400"/>
                <a:gd name="connsiteX51" fmla="*/ 590550 w 647700"/>
                <a:gd name="connsiteY51" fmla="*/ 180975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47700" h="533400">
                  <a:moveTo>
                    <a:pt x="590550" y="276225"/>
                  </a:moveTo>
                  <a:cubicBezTo>
                    <a:pt x="590550" y="286703"/>
                    <a:pt x="581978" y="295275"/>
                    <a:pt x="571500" y="295275"/>
                  </a:cubicBezTo>
                  <a:lnTo>
                    <a:pt x="514350" y="295275"/>
                  </a:lnTo>
                  <a:cubicBezTo>
                    <a:pt x="503873" y="295275"/>
                    <a:pt x="495300" y="286703"/>
                    <a:pt x="495300" y="276225"/>
                  </a:cubicBezTo>
                  <a:lnTo>
                    <a:pt x="495300" y="257175"/>
                  </a:lnTo>
                  <a:cubicBezTo>
                    <a:pt x="495300" y="246698"/>
                    <a:pt x="503873" y="238125"/>
                    <a:pt x="514350" y="238125"/>
                  </a:cubicBezTo>
                  <a:lnTo>
                    <a:pt x="571500" y="238125"/>
                  </a:lnTo>
                  <a:cubicBezTo>
                    <a:pt x="581978" y="238125"/>
                    <a:pt x="590550" y="246698"/>
                    <a:pt x="590550" y="257175"/>
                  </a:cubicBezTo>
                  <a:lnTo>
                    <a:pt x="590550" y="276225"/>
                  </a:lnTo>
                  <a:close/>
                  <a:moveTo>
                    <a:pt x="98107" y="180975"/>
                  </a:moveTo>
                  <a:lnTo>
                    <a:pt x="153353" y="49530"/>
                  </a:lnTo>
                  <a:cubicBezTo>
                    <a:pt x="156210" y="42863"/>
                    <a:pt x="162878" y="38100"/>
                    <a:pt x="170498" y="38100"/>
                  </a:cubicBezTo>
                  <a:lnTo>
                    <a:pt x="475298" y="38100"/>
                  </a:lnTo>
                  <a:cubicBezTo>
                    <a:pt x="482917" y="38100"/>
                    <a:pt x="489585" y="42863"/>
                    <a:pt x="492442" y="49530"/>
                  </a:cubicBezTo>
                  <a:lnTo>
                    <a:pt x="549593" y="180975"/>
                  </a:lnTo>
                  <a:lnTo>
                    <a:pt x="98107" y="180975"/>
                  </a:lnTo>
                  <a:close/>
                  <a:moveTo>
                    <a:pt x="152400" y="276225"/>
                  </a:moveTo>
                  <a:cubicBezTo>
                    <a:pt x="152400" y="286703"/>
                    <a:pt x="143828" y="295275"/>
                    <a:pt x="133350" y="295275"/>
                  </a:cubicBezTo>
                  <a:lnTo>
                    <a:pt x="76200" y="295275"/>
                  </a:lnTo>
                  <a:cubicBezTo>
                    <a:pt x="65723" y="295275"/>
                    <a:pt x="57150" y="286703"/>
                    <a:pt x="57150" y="276225"/>
                  </a:cubicBezTo>
                  <a:lnTo>
                    <a:pt x="57150" y="257175"/>
                  </a:lnTo>
                  <a:cubicBezTo>
                    <a:pt x="57150" y="246698"/>
                    <a:pt x="65723" y="238125"/>
                    <a:pt x="76200" y="238125"/>
                  </a:cubicBezTo>
                  <a:lnTo>
                    <a:pt x="133350" y="238125"/>
                  </a:lnTo>
                  <a:cubicBezTo>
                    <a:pt x="143828" y="238125"/>
                    <a:pt x="152400" y="246698"/>
                    <a:pt x="152400" y="257175"/>
                  </a:cubicBezTo>
                  <a:lnTo>
                    <a:pt x="152400" y="276225"/>
                  </a:lnTo>
                  <a:close/>
                  <a:moveTo>
                    <a:pt x="590550" y="180975"/>
                  </a:moveTo>
                  <a:lnTo>
                    <a:pt x="528638" y="35243"/>
                  </a:lnTo>
                  <a:cubicBezTo>
                    <a:pt x="520065" y="13335"/>
                    <a:pt x="499110" y="0"/>
                    <a:pt x="476250" y="0"/>
                  </a:cubicBezTo>
                  <a:lnTo>
                    <a:pt x="400050" y="0"/>
                  </a:lnTo>
                  <a:lnTo>
                    <a:pt x="247650" y="0"/>
                  </a:lnTo>
                  <a:lnTo>
                    <a:pt x="171450" y="0"/>
                  </a:lnTo>
                  <a:cubicBezTo>
                    <a:pt x="148590" y="0"/>
                    <a:pt x="127635" y="13335"/>
                    <a:pt x="119063" y="35243"/>
                  </a:cubicBezTo>
                  <a:lnTo>
                    <a:pt x="57150" y="180975"/>
                  </a:lnTo>
                  <a:cubicBezTo>
                    <a:pt x="25718" y="180975"/>
                    <a:pt x="0" y="206693"/>
                    <a:pt x="0" y="238125"/>
                  </a:cubicBezTo>
                  <a:lnTo>
                    <a:pt x="0" y="390525"/>
                  </a:lnTo>
                  <a:cubicBezTo>
                    <a:pt x="0" y="411480"/>
                    <a:pt x="17145" y="428625"/>
                    <a:pt x="38100" y="428625"/>
                  </a:cubicBezTo>
                  <a:lnTo>
                    <a:pt x="57150" y="428625"/>
                  </a:lnTo>
                  <a:lnTo>
                    <a:pt x="57150" y="495300"/>
                  </a:lnTo>
                  <a:cubicBezTo>
                    <a:pt x="57150" y="516255"/>
                    <a:pt x="74295" y="533400"/>
                    <a:pt x="95250" y="533400"/>
                  </a:cubicBezTo>
                  <a:lnTo>
                    <a:pt x="114300" y="533400"/>
                  </a:lnTo>
                  <a:cubicBezTo>
                    <a:pt x="135255" y="533400"/>
                    <a:pt x="152400" y="516255"/>
                    <a:pt x="152400" y="495300"/>
                  </a:cubicBezTo>
                  <a:lnTo>
                    <a:pt x="152400" y="428625"/>
                  </a:lnTo>
                  <a:lnTo>
                    <a:pt x="495300" y="428625"/>
                  </a:lnTo>
                  <a:lnTo>
                    <a:pt x="495300" y="495300"/>
                  </a:lnTo>
                  <a:cubicBezTo>
                    <a:pt x="495300" y="516255"/>
                    <a:pt x="512445" y="533400"/>
                    <a:pt x="533400" y="533400"/>
                  </a:cubicBezTo>
                  <a:lnTo>
                    <a:pt x="552450" y="533400"/>
                  </a:lnTo>
                  <a:cubicBezTo>
                    <a:pt x="573405" y="533400"/>
                    <a:pt x="590550" y="516255"/>
                    <a:pt x="590550" y="495300"/>
                  </a:cubicBezTo>
                  <a:lnTo>
                    <a:pt x="590550" y="428625"/>
                  </a:lnTo>
                  <a:lnTo>
                    <a:pt x="609600" y="428625"/>
                  </a:lnTo>
                  <a:cubicBezTo>
                    <a:pt x="630555" y="428625"/>
                    <a:pt x="647700" y="411480"/>
                    <a:pt x="647700" y="390525"/>
                  </a:cubicBezTo>
                  <a:lnTo>
                    <a:pt x="647700" y="238125"/>
                  </a:lnTo>
                  <a:cubicBezTo>
                    <a:pt x="647700" y="206693"/>
                    <a:pt x="621983" y="180975"/>
                    <a:pt x="590550" y="1809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 sz="1300" dirty="0">
                <a:latin typeface="Rubik" pitchFamily="2" charset="-79"/>
                <a:cs typeface="Rubik" pitchFamily="2" charset="-79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E7FD24D-510D-E113-C6CD-1B2F0078971B}"/>
              </a:ext>
            </a:extLst>
          </p:cNvPr>
          <p:cNvGrpSpPr/>
          <p:nvPr/>
        </p:nvGrpSpPr>
        <p:grpSpPr>
          <a:xfrm>
            <a:off x="1353000" y="1989000"/>
            <a:ext cx="1440000" cy="1440000"/>
            <a:chOff x="1353000" y="1989000"/>
            <a:chExt cx="1440000" cy="1440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0924992-C33A-42AB-EEF8-EB78B32FF3CB}"/>
                </a:ext>
              </a:extLst>
            </p:cNvPr>
            <p:cNvSpPr/>
            <p:nvPr/>
          </p:nvSpPr>
          <p:spPr>
            <a:xfrm>
              <a:off x="135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SUBURB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0A93359-C7A4-E2A7-27CE-ADCB9DCA0BB8}"/>
                </a:ext>
              </a:extLst>
            </p:cNvPr>
            <p:cNvGrpSpPr/>
            <p:nvPr/>
          </p:nvGrpSpPr>
          <p:grpSpPr>
            <a:xfrm>
              <a:off x="1713000" y="2133000"/>
              <a:ext cx="720000" cy="862481"/>
              <a:chOff x="3221625" y="2548684"/>
              <a:chExt cx="495300" cy="590547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55672E5-987A-A005-C92F-71011C001AE8}"/>
                  </a:ext>
                </a:extLst>
              </p:cNvPr>
              <p:cNvSpPr/>
              <p:nvPr/>
            </p:nvSpPr>
            <p:spPr>
              <a:xfrm>
                <a:off x="3221625" y="2796330"/>
                <a:ext cx="228600" cy="342900"/>
              </a:xfrm>
              <a:custGeom>
                <a:avLst/>
                <a:gdLst>
                  <a:gd name="connsiteX0" fmla="*/ 57150 w 228600"/>
                  <a:gd name="connsiteY0" fmla="*/ 209550 h 342900"/>
                  <a:gd name="connsiteX1" fmla="*/ 95250 w 228600"/>
                  <a:gd name="connsiteY1" fmla="*/ 209550 h 342900"/>
                  <a:gd name="connsiteX2" fmla="*/ 95250 w 228600"/>
                  <a:gd name="connsiteY2" fmla="*/ 247650 h 342900"/>
                  <a:gd name="connsiteX3" fmla="*/ 57150 w 228600"/>
                  <a:gd name="connsiteY3" fmla="*/ 247650 h 342900"/>
                  <a:gd name="connsiteX4" fmla="*/ 57150 w 228600"/>
                  <a:gd name="connsiteY4" fmla="*/ 209550 h 342900"/>
                  <a:gd name="connsiteX5" fmla="*/ 57150 w 228600"/>
                  <a:gd name="connsiteY5" fmla="*/ 133350 h 342900"/>
                  <a:gd name="connsiteX6" fmla="*/ 95250 w 228600"/>
                  <a:gd name="connsiteY6" fmla="*/ 133350 h 342900"/>
                  <a:gd name="connsiteX7" fmla="*/ 95250 w 228600"/>
                  <a:gd name="connsiteY7" fmla="*/ 171450 h 342900"/>
                  <a:gd name="connsiteX8" fmla="*/ 57150 w 228600"/>
                  <a:gd name="connsiteY8" fmla="*/ 171450 h 342900"/>
                  <a:gd name="connsiteX9" fmla="*/ 57150 w 228600"/>
                  <a:gd name="connsiteY9" fmla="*/ 133350 h 342900"/>
                  <a:gd name="connsiteX10" fmla="*/ 57150 w 228600"/>
                  <a:gd name="connsiteY10" fmla="*/ 57150 h 342900"/>
                  <a:gd name="connsiteX11" fmla="*/ 95250 w 228600"/>
                  <a:gd name="connsiteY11" fmla="*/ 57150 h 342900"/>
                  <a:gd name="connsiteX12" fmla="*/ 95250 w 228600"/>
                  <a:gd name="connsiteY12" fmla="*/ 95250 h 342900"/>
                  <a:gd name="connsiteX13" fmla="*/ 57150 w 228600"/>
                  <a:gd name="connsiteY13" fmla="*/ 95250 h 342900"/>
                  <a:gd name="connsiteX14" fmla="*/ 57150 w 228600"/>
                  <a:gd name="connsiteY14" fmla="*/ 57150 h 342900"/>
                  <a:gd name="connsiteX15" fmla="*/ 133350 w 228600"/>
                  <a:gd name="connsiteY15" fmla="*/ 209550 h 342900"/>
                  <a:gd name="connsiteX16" fmla="*/ 171450 w 228600"/>
                  <a:gd name="connsiteY16" fmla="*/ 209550 h 342900"/>
                  <a:gd name="connsiteX17" fmla="*/ 171450 w 228600"/>
                  <a:gd name="connsiteY17" fmla="*/ 247650 h 342900"/>
                  <a:gd name="connsiteX18" fmla="*/ 133350 w 228600"/>
                  <a:gd name="connsiteY18" fmla="*/ 247650 h 342900"/>
                  <a:gd name="connsiteX19" fmla="*/ 133350 w 228600"/>
                  <a:gd name="connsiteY19" fmla="*/ 209550 h 342900"/>
                  <a:gd name="connsiteX20" fmla="*/ 133350 w 228600"/>
                  <a:gd name="connsiteY20" fmla="*/ 133350 h 342900"/>
                  <a:gd name="connsiteX21" fmla="*/ 171450 w 228600"/>
                  <a:gd name="connsiteY21" fmla="*/ 133350 h 342900"/>
                  <a:gd name="connsiteX22" fmla="*/ 171450 w 228600"/>
                  <a:gd name="connsiteY22" fmla="*/ 171450 h 342900"/>
                  <a:gd name="connsiteX23" fmla="*/ 133350 w 228600"/>
                  <a:gd name="connsiteY23" fmla="*/ 171450 h 342900"/>
                  <a:gd name="connsiteX24" fmla="*/ 133350 w 228600"/>
                  <a:gd name="connsiteY24" fmla="*/ 133350 h 342900"/>
                  <a:gd name="connsiteX25" fmla="*/ 133350 w 228600"/>
                  <a:gd name="connsiteY25" fmla="*/ 57150 h 342900"/>
                  <a:gd name="connsiteX26" fmla="*/ 171450 w 228600"/>
                  <a:gd name="connsiteY26" fmla="*/ 57150 h 342900"/>
                  <a:gd name="connsiteX27" fmla="*/ 171450 w 228600"/>
                  <a:gd name="connsiteY27" fmla="*/ 95250 h 342900"/>
                  <a:gd name="connsiteX28" fmla="*/ 133350 w 228600"/>
                  <a:gd name="connsiteY28" fmla="*/ 95250 h 342900"/>
                  <a:gd name="connsiteX29" fmla="*/ 133350 w 228600"/>
                  <a:gd name="connsiteY29" fmla="*/ 57150 h 342900"/>
                  <a:gd name="connsiteX30" fmla="*/ 0 w 228600"/>
                  <a:gd name="connsiteY30" fmla="*/ 342900 h 342900"/>
                  <a:gd name="connsiteX31" fmla="*/ 95250 w 228600"/>
                  <a:gd name="connsiteY31" fmla="*/ 342900 h 342900"/>
                  <a:gd name="connsiteX32" fmla="*/ 95250 w 228600"/>
                  <a:gd name="connsiteY32" fmla="*/ 285750 h 342900"/>
                  <a:gd name="connsiteX33" fmla="*/ 133350 w 228600"/>
                  <a:gd name="connsiteY33" fmla="*/ 285750 h 342900"/>
                  <a:gd name="connsiteX34" fmla="*/ 133350 w 228600"/>
                  <a:gd name="connsiteY34" fmla="*/ 342900 h 342900"/>
                  <a:gd name="connsiteX35" fmla="*/ 228600 w 228600"/>
                  <a:gd name="connsiteY35" fmla="*/ 342900 h 342900"/>
                  <a:gd name="connsiteX36" fmla="*/ 228600 w 228600"/>
                  <a:gd name="connsiteY36" fmla="*/ 0 h 342900"/>
                  <a:gd name="connsiteX37" fmla="*/ 0 w 228600"/>
                  <a:gd name="connsiteY37" fmla="*/ 0 h 342900"/>
                  <a:gd name="connsiteX38" fmla="*/ 0 w 228600"/>
                  <a:gd name="connsiteY38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28600" h="342900">
                    <a:moveTo>
                      <a:pt x="57150" y="209550"/>
                    </a:moveTo>
                    <a:lnTo>
                      <a:pt x="95250" y="209550"/>
                    </a:lnTo>
                    <a:lnTo>
                      <a:pt x="95250" y="247650"/>
                    </a:lnTo>
                    <a:lnTo>
                      <a:pt x="57150" y="247650"/>
                    </a:lnTo>
                    <a:lnTo>
                      <a:pt x="57150" y="209550"/>
                    </a:lnTo>
                    <a:close/>
                    <a:moveTo>
                      <a:pt x="57150" y="133350"/>
                    </a:moveTo>
                    <a:lnTo>
                      <a:pt x="95250" y="133350"/>
                    </a:lnTo>
                    <a:lnTo>
                      <a:pt x="95250" y="171450"/>
                    </a:lnTo>
                    <a:lnTo>
                      <a:pt x="57150" y="171450"/>
                    </a:lnTo>
                    <a:lnTo>
                      <a:pt x="57150" y="133350"/>
                    </a:lnTo>
                    <a:close/>
                    <a:moveTo>
                      <a:pt x="57150" y="57150"/>
                    </a:moveTo>
                    <a:lnTo>
                      <a:pt x="95250" y="57150"/>
                    </a:lnTo>
                    <a:lnTo>
                      <a:pt x="95250" y="95250"/>
                    </a:lnTo>
                    <a:lnTo>
                      <a:pt x="57150" y="95250"/>
                    </a:lnTo>
                    <a:lnTo>
                      <a:pt x="57150" y="57150"/>
                    </a:lnTo>
                    <a:close/>
                    <a:moveTo>
                      <a:pt x="133350" y="209550"/>
                    </a:moveTo>
                    <a:lnTo>
                      <a:pt x="171450" y="209550"/>
                    </a:lnTo>
                    <a:lnTo>
                      <a:pt x="171450" y="247650"/>
                    </a:lnTo>
                    <a:lnTo>
                      <a:pt x="133350" y="247650"/>
                    </a:lnTo>
                    <a:lnTo>
                      <a:pt x="133350" y="209550"/>
                    </a:lnTo>
                    <a:close/>
                    <a:moveTo>
                      <a:pt x="133350" y="133350"/>
                    </a:moveTo>
                    <a:lnTo>
                      <a:pt x="171450" y="133350"/>
                    </a:lnTo>
                    <a:lnTo>
                      <a:pt x="171450" y="171450"/>
                    </a:lnTo>
                    <a:lnTo>
                      <a:pt x="133350" y="171450"/>
                    </a:lnTo>
                    <a:lnTo>
                      <a:pt x="133350" y="133350"/>
                    </a:lnTo>
                    <a:close/>
                    <a:moveTo>
                      <a:pt x="133350" y="57150"/>
                    </a:moveTo>
                    <a:lnTo>
                      <a:pt x="171450" y="57150"/>
                    </a:lnTo>
                    <a:lnTo>
                      <a:pt x="171450" y="95250"/>
                    </a:lnTo>
                    <a:lnTo>
                      <a:pt x="133350" y="95250"/>
                    </a:lnTo>
                    <a:lnTo>
                      <a:pt x="133350" y="57150"/>
                    </a:lnTo>
                    <a:close/>
                    <a:moveTo>
                      <a:pt x="0" y="342900"/>
                    </a:moveTo>
                    <a:lnTo>
                      <a:pt x="95250" y="342900"/>
                    </a:lnTo>
                    <a:lnTo>
                      <a:pt x="95250" y="285750"/>
                    </a:lnTo>
                    <a:lnTo>
                      <a:pt x="133350" y="285750"/>
                    </a:lnTo>
                    <a:lnTo>
                      <a:pt x="133350" y="342900"/>
                    </a:lnTo>
                    <a:lnTo>
                      <a:pt x="228600" y="342900"/>
                    </a:lnTo>
                    <a:lnTo>
                      <a:pt x="228600" y="0"/>
                    </a:lnTo>
                    <a:lnTo>
                      <a:pt x="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86B951E-A1FF-203F-3432-2B3348949AA1}"/>
                  </a:ext>
                </a:extLst>
              </p:cNvPr>
              <p:cNvSpPr/>
              <p:nvPr/>
            </p:nvSpPr>
            <p:spPr>
              <a:xfrm>
                <a:off x="3488325" y="2872531"/>
                <a:ext cx="228600" cy="266700"/>
              </a:xfrm>
              <a:custGeom>
                <a:avLst/>
                <a:gdLst>
                  <a:gd name="connsiteX0" fmla="*/ 57150 w 228600"/>
                  <a:gd name="connsiteY0" fmla="*/ 133350 h 266700"/>
                  <a:gd name="connsiteX1" fmla="*/ 95250 w 228600"/>
                  <a:gd name="connsiteY1" fmla="*/ 133350 h 266700"/>
                  <a:gd name="connsiteX2" fmla="*/ 95250 w 228600"/>
                  <a:gd name="connsiteY2" fmla="*/ 171450 h 266700"/>
                  <a:gd name="connsiteX3" fmla="*/ 57150 w 228600"/>
                  <a:gd name="connsiteY3" fmla="*/ 171450 h 266700"/>
                  <a:gd name="connsiteX4" fmla="*/ 57150 w 228600"/>
                  <a:gd name="connsiteY4" fmla="*/ 133350 h 266700"/>
                  <a:gd name="connsiteX5" fmla="*/ 57150 w 228600"/>
                  <a:gd name="connsiteY5" fmla="*/ 57150 h 266700"/>
                  <a:gd name="connsiteX6" fmla="*/ 95250 w 228600"/>
                  <a:gd name="connsiteY6" fmla="*/ 57150 h 266700"/>
                  <a:gd name="connsiteX7" fmla="*/ 95250 w 228600"/>
                  <a:gd name="connsiteY7" fmla="*/ 95250 h 266700"/>
                  <a:gd name="connsiteX8" fmla="*/ 57150 w 228600"/>
                  <a:gd name="connsiteY8" fmla="*/ 95250 h 266700"/>
                  <a:gd name="connsiteX9" fmla="*/ 57150 w 228600"/>
                  <a:gd name="connsiteY9" fmla="*/ 57150 h 266700"/>
                  <a:gd name="connsiteX10" fmla="*/ 133350 w 228600"/>
                  <a:gd name="connsiteY10" fmla="*/ 133350 h 266700"/>
                  <a:gd name="connsiteX11" fmla="*/ 171450 w 228600"/>
                  <a:gd name="connsiteY11" fmla="*/ 133350 h 266700"/>
                  <a:gd name="connsiteX12" fmla="*/ 171450 w 228600"/>
                  <a:gd name="connsiteY12" fmla="*/ 171450 h 266700"/>
                  <a:gd name="connsiteX13" fmla="*/ 133350 w 228600"/>
                  <a:gd name="connsiteY13" fmla="*/ 171450 h 266700"/>
                  <a:gd name="connsiteX14" fmla="*/ 133350 w 228600"/>
                  <a:gd name="connsiteY14" fmla="*/ 133350 h 266700"/>
                  <a:gd name="connsiteX15" fmla="*/ 133350 w 228600"/>
                  <a:gd name="connsiteY15" fmla="*/ 57150 h 266700"/>
                  <a:gd name="connsiteX16" fmla="*/ 171450 w 228600"/>
                  <a:gd name="connsiteY16" fmla="*/ 57150 h 266700"/>
                  <a:gd name="connsiteX17" fmla="*/ 171450 w 228600"/>
                  <a:gd name="connsiteY17" fmla="*/ 95250 h 266700"/>
                  <a:gd name="connsiteX18" fmla="*/ 133350 w 228600"/>
                  <a:gd name="connsiteY18" fmla="*/ 95250 h 266700"/>
                  <a:gd name="connsiteX19" fmla="*/ 133350 w 228600"/>
                  <a:gd name="connsiteY19" fmla="*/ 57150 h 266700"/>
                  <a:gd name="connsiteX20" fmla="*/ 0 w 228600"/>
                  <a:gd name="connsiteY20" fmla="*/ 266700 h 266700"/>
                  <a:gd name="connsiteX21" fmla="*/ 95250 w 228600"/>
                  <a:gd name="connsiteY21" fmla="*/ 266700 h 266700"/>
                  <a:gd name="connsiteX22" fmla="*/ 95250 w 228600"/>
                  <a:gd name="connsiteY22" fmla="*/ 209550 h 266700"/>
                  <a:gd name="connsiteX23" fmla="*/ 133350 w 228600"/>
                  <a:gd name="connsiteY23" fmla="*/ 209550 h 266700"/>
                  <a:gd name="connsiteX24" fmla="*/ 133350 w 228600"/>
                  <a:gd name="connsiteY24" fmla="*/ 266700 h 266700"/>
                  <a:gd name="connsiteX25" fmla="*/ 228600 w 228600"/>
                  <a:gd name="connsiteY25" fmla="*/ 266700 h 266700"/>
                  <a:gd name="connsiteX26" fmla="*/ 228600 w 228600"/>
                  <a:gd name="connsiteY26" fmla="*/ 0 h 266700"/>
                  <a:gd name="connsiteX27" fmla="*/ 0 w 228600"/>
                  <a:gd name="connsiteY27" fmla="*/ 0 h 266700"/>
                  <a:gd name="connsiteX28" fmla="*/ 0 w 228600"/>
                  <a:gd name="connsiteY28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8600" h="266700">
                    <a:moveTo>
                      <a:pt x="57150" y="133350"/>
                    </a:moveTo>
                    <a:lnTo>
                      <a:pt x="95250" y="133350"/>
                    </a:lnTo>
                    <a:lnTo>
                      <a:pt x="95250" y="171450"/>
                    </a:lnTo>
                    <a:lnTo>
                      <a:pt x="57150" y="171450"/>
                    </a:lnTo>
                    <a:lnTo>
                      <a:pt x="57150" y="133350"/>
                    </a:lnTo>
                    <a:close/>
                    <a:moveTo>
                      <a:pt x="57150" y="57150"/>
                    </a:moveTo>
                    <a:lnTo>
                      <a:pt x="95250" y="57150"/>
                    </a:lnTo>
                    <a:lnTo>
                      <a:pt x="95250" y="95250"/>
                    </a:lnTo>
                    <a:lnTo>
                      <a:pt x="57150" y="95250"/>
                    </a:lnTo>
                    <a:lnTo>
                      <a:pt x="57150" y="57150"/>
                    </a:lnTo>
                    <a:close/>
                    <a:moveTo>
                      <a:pt x="133350" y="133350"/>
                    </a:moveTo>
                    <a:lnTo>
                      <a:pt x="171450" y="133350"/>
                    </a:lnTo>
                    <a:lnTo>
                      <a:pt x="171450" y="171450"/>
                    </a:lnTo>
                    <a:lnTo>
                      <a:pt x="133350" y="171450"/>
                    </a:lnTo>
                    <a:lnTo>
                      <a:pt x="133350" y="133350"/>
                    </a:lnTo>
                    <a:close/>
                    <a:moveTo>
                      <a:pt x="133350" y="57150"/>
                    </a:moveTo>
                    <a:lnTo>
                      <a:pt x="171450" y="57150"/>
                    </a:lnTo>
                    <a:lnTo>
                      <a:pt x="171450" y="95250"/>
                    </a:lnTo>
                    <a:lnTo>
                      <a:pt x="133350" y="95250"/>
                    </a:lnTo>
                    <a:lnTo>
                      <a:pt x="133350" y="57150"/>
                    </a:lnTo>
                    <a:close/>
                    <a:moveTo>
                      <a:pt x="0" y="266700"/>
                    </a:moveTo>
                    <a:lnTo>
                      <a:pt x="95250" y="266700"/>
                    </a:lnTo>
                    <a:lnTo>
                      <a:pt x="95250" y="209550"/>
                    </a:lnTo>
                    <a:lnTo>
                      <a:pt x="133350" y="209550"/>
                    </a:lnTo>
                    <a:lnTo>
                      <a:pt x="133350" y="266700"/>
                    </a:lnTo>
                    <a:lnTo>
                      <a:pt x="228600" y="266700"/>
                    </a:lnTo>
                    <a:lnTo>
                      <a:pt x="228600" y="0"/>
                    </a:lnTo>
                    <a:lnTo>
                      <a:pt x="0" y="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4608135-AB1F-9488-B6EF-F7C84C2B17EE}"/>
                  </a:ext>
                </a:extLst>
              </p:cNvPr>
              <p:cNvSpPr/>
              <p:nvPr/>
            </p:nvSpPr>
            <p:spPr>
              <a:xfrm>
                <a:off x="3354975" y="2548684"/>
                <a:ext cx="228600" cy="285750"/>
              </a:xfrm>
              <a:custGeom>
                <a:avLst/>
                <a:gdLst>
                  <a:gd name="connsiteX0" fmla="*/ 133350 w 228600"/>
                  <a:gd name="connsiteY0" fmla="*/ 133350 h 285750"/>
                  <a:gd name="connsiteX1" fmla="*/ 171450 w 228600"/>
                  <a:gd name="connsiteY1" fmla="*/ 133350 h 285750"/>
                  <a:gd name="connsiteX2" fmla="*/ 171450 w 228600"/>
                  <a:gd name="connsiteY2" fmla="*/ 171450 h 285750"/>
                  <a:gd name="connsiteX3" fmla="*/ 133350 w 228600"/>
                  <a:gd name="connsiteY3" fmla="*/ 171450 h 285750"/>
                  <a:gd name="connsiteX4" fmla="*/ 133350 w 228600"/>
                  <a:gd name="connsiteY4" fmla="*/ 133350 h 285750"/>
                  <a:gd name="connsiteX5" fmla="*/ 133350 w 228600"/>
                  <a:gd name="connsiteY5" fmla="*/ 57150 h 285750"/>
                  <a:gd name="connsiteX6" fmla="*/ 171450 w 228600"/>
                  <a:gd name="connsiteY6" fmla="*/ 57150 h 285750"/>
                  <a:gd name="connsiteX7" fmla="*/ 171450 w 228600"/>
                  <a:gd name="connsiteY7" fmla="*/ 95250 h 285750"/>
                  <a:gd name="connsiteX8" fmla="*/ 133350 w 228600"/>
                  <a:gd name="connsiteY8" fmla="*/ 95250 h 285750"/>
                  <a:gd name="connsiteX9" fmla="*/ 133350 w 228600"/>
                  <a:gd name="connsiteY9" fmla="*/ 57150 h 285750"/>
                  <a:gd name="connsiteX10" fmla="*/ 95250 w 228600"/>
                  <a:gd name="connsiteY10" fmla="*/ 95250 h 285750"/>
                  <a:gd name="connsiteX11" fmla="*/ 57150 w 228600"/>
                  <a:gd name="connsiteY11" fmla="*/ 95250 h 285750"/>
                  <a:gd name="connsiteX12" fmla="*/ 57150 w 228600"/>
                  <a:gd name="connsiteY12" fmla="*/ 57150 h 285750"/>
                  <a:gd name="connsiteX13" fmla="*/ 95250 w 228600"/>
                  <a:gd name="connsiteY13" fmla="*/ 57150 h 285750"/>
                  <a:gd name="connsiteX14" fmla="*/ 95250 w 228600"/>
                  <a:gd name="connsiteY14" fmla="*/ 95250 h 285750"/>
                  <a:gd name="connsiteX15" fmla="*/ 95250 w 228600"/>
                  <a:gd name="connsiteY15" fmla="*/ 171450 h 285750"/>
                  <a:gd name="connsiteX16" fmla="*/ 57150 w 228600"/>
                  <a:gd name="connsiteY16" fmla="*/ 171450 h 285750"/>
                  <a:gd name="connsiteX17" fmla="*/ 57150 w 228600"/>
                  <a:gd name="connsiteY17" fmla="*/ 133350 h 285750"/>
                  <a:gd name="connsiteX18" fmla="*/ 95250 w 228600"/>
                  <a:gd name="connsiteY18" fmla="*/ 133350 h 285750"/>
                  <a:gd name="connsiteX19" fmla="*/ 95250 w 228600"/>
                  <a:gd name="connsiteY19" fmla="*/ 171450 h 285750"/>
                  <a:gd name="connsiteX20" fmla="*/ 133350 w 228600"/>
                  <a:gd name="connsiteY20" fmla="*/ 285750 h 285750"/>
                  <a:gd name="connsiteX21" fmla="*/ 228600 w 228600"/>
                  <a:gd name="connsiteY21" fmla="*/ 285750 h 285750"/>
                  <a:gd name="connsiteX22" fmla="*/ 228600 w 228600"/>
                  <a:gd name="connsiteY22" fmla="*/ 0 h 285750"/>
                  <a:gd name="connsiteX23" fmla="*/ 0 w 228600"/>
                  <a:gd name="connsiteY23" fmla="*/ 0 h 285750"/>
                  <a:gd name="connsiteX24" fmla="*/ 0 w 228600"/>
                  <a:gd name="connsiteY24" fmla="*/ 209550 h 285750"/>
                  <a:gd name="connsiteX25" fmla="*/ 133350 w 228600"/>
                  <a:gd name="connsiteY25" fmla="*/ 209550 h 285750"/>
                  <a:gd name="connsiteX26" fmla="*/ 133350 w 228600"/>
                  <a:gd name="connsiteY26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8600" h="285750">
                    <a:moveTo>
                      <a:pt x="133350" y="133350"/>
                    </a:moveTo>
                    <a:lnTo>
                      <a:pt x="171450" y="133350"/>
                    </a:lnTo>
                    <a:lnTo>
                      <a:pt x="171450" y="171450"/>
                    </a:lnTo>
                    <a:lnTo>
                      <a:pt x="133350" y="171450"/>
                    </a:lnTo>
                    <a:lnTo>
                      <a:pt x="133350" y="133350"/>
                    </a:lnTo>
                    <a:close/>
                    <a:moveTo>
                      <a:pt x="133350" y="57150"/>
                    </a:moveTo>
                    <a:lnTo>
                      <a:pt x="171450" y="57150"/>
                    </a:lnTo>
                    <a:lnTo>
                      <a:pt x="171450" y="95250"/>
                    </a:lnTo>
                    <a:lnTo>
                      <a:pt x="133350" y="95250"/>
                    </a:lnTo>
                    <a:lnTo>
                      <a:pt x="133350" y="57150"/>
                    </a:lnTo>
                    <a:close/>
                    <a:moveTo>
                      <a:pt x="95250" y="95250"/>
                    </a:moveTo>
                    <a:lnTo>
                      <a:pt x="57150" y="95250"/>
                    </a:lnTo>
                    <a:lnTo>
                      <a:pt x="57150" y="57150"/>
                    </a:lnTo>
                    <a:lnTo>
                      <a:pt x="95250" y="57150"/>
                    </a:lnTo>
                    <a:lnTo>
                      <a:pt x="95250" y="95250"/>
                    </a:lnTo>
                    <a:close/>
                    <a:moveTo>
                      <a:pt x="95250" y="171450"/>
                    </a:moveTo>
                    <a:lnTo>
                      <a:pt x="57150" y="171450"/>
                    </a:lnTo>
                    <a:lnTo>
                      <a:pt x="57150" y="133350"/>
                    </a:lnTo>
                    <a:lnTo>
                      <a:pt x="95250" y="133350"/>
                    </a:lnTo>
                    <a:lnTo>
                      <a:pt x="95250" y="171450"/>
                    </a:lnTo>
                    <a:close/>
                    <a:moveTo>
                      <a:pt x="133350" y="285750"/>
                    </a:moveTo>
                    <a:lnTo>
                      <a:pt x="228600" y="285750"/>
                    </a:lnTo>
                    <a:lnTo>
                      <a:pt x="228600" y="0"/>
                    </a:lnTo>
                    <a:lnTo>
                      <a:pt x="0" y="0"/>
                    </a:lnTo>
                    <a:lnTo>
                      <a:pt x="0" y="209550"/>
                    </a:lnTo>
                    <a:lnTo>
                      <a:pt x="133350" y="209550"/>
                    </a:lnTo>
                    <a:lnTo>
                      <a:pt x="133350" y="2857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92A7D4-349B-88A8-0672-856DC0A82538}"/>
              </a:ext>
            </a:extLst>
          </p:cNvPr>
          <p:cNvGrpSpPr/>
          <p:nvPr/>
        </p:nvGrpSpPr>
        <p:grpSpPr>
          <a:xfrm>
            <a:off x="2793000" y="4869000"/>
            <a:ext cx="1440000" cy="1440000"/>
            <a:chOff x="1353000" y="3429000"/>
            <a:chExt cx="1440000" cy="14400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2C7C2B6-B3DA-276E-83FB-A619BD0E1EF1}"/>
                </a:ext>
              </a:extLst>
            </p:cNvPr>
            <p:cNvSpPr/>
            <p:nvPr/>
          </p:nvSpPr>
          <p:spPr>
            <a:xfrm>
              <a:off x="135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WATER BODY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40FC79-8C3F-D312-CF60-C1257619A347}"/>
                </a:ext>
              </a:extLst>
            </p:cNvPr>
            <p:cNvGrpSpPr/>
            <p:nvPr/>
          </p:nvGrpSpPr>
          <p:grpSpPr>
            <a:xfrm>
              <a:off x="1641000" y="3717000"/>
              <a:ext cx="864000" cy="576000"/>
              <a:chOff x="4623000" y="2452750"/>
              <a:chExt cx="762000" cy="504000"/>
            </a:xfrm>
            <a:solidFill>
              <a:schemeClr val="tx1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361B2D2-0F70-6D3C-815B-4EC9EA29FB85}"/>
                  </a:ext>
                </a:extLst>
              </p:cNvPr>
              <p:cNvSpPr/>
              <p:nvPr/>
            </p:nvSpPr>
            <p:spPr>
              <a:xfrm>
                <a:off x="4623000" y="2452750"/>
                <a:ext cx="762000" cy="78104"/>
              </a:xfrm>
              <a:custGeom>
                <a:avLst/>
                <a:gdLst>
                  <a:gd name="connsiteX0" fmla="*/ 723900 w 762000"/>
                  <a:gd name="connsiteY0" fmla="*/ 12382 h 78104"/>
                  <a:gd name="connsiteX1" fmla="*/ 666750 w 762000"/>
                  <a:gd name="connsiteY1" fmla="*/ 0 h 78104"/>
                  <a:gd name="connsiteX2" fmla="*/ 666750 w 762000"/>
                  <a:gd name="connsiteY2" fmla="*/ 0 h 78104"/>
                  <a:gd name="connsiteX3" fmla="*/ 609600 w 762000"/>
                  <a:gd name="connsiteY3" fmla="*/ 12382 h 78104"/>
                  <a:gd name="connsiteX4" fmla="*/ 571500 w 762000"/>
                  <a:gd name="connsiteY4" fmla="*/ 20955 h 78104"/>
                  <a:gd name="connsiteX5" fmla="*/ 571500 w 762000"/>
                  <a:gd name="connsiteY5" fmla="*/ 20955 h 78104"/>
                  <a:gd name="connsiteX6" fmla="*/ 533400 w 762000"/>
                  <a:gd name="connsiteY6" fmla="*/ 12382 h 78104"/>
                  <a:gd name="connsiteX7" fmla="*/ 476250 w 762000"/>
                  <a:gd name="connsiteY7" fmla="*/ 0 h 78104"/>
                  <a:gd name="connsiteX8" fmla="*/ 476250 w 762000"/>
                  <a:gd name="connsiteY8" fmla="*/ 0 h 78104"/>
                  <a:gd name="connsiteX9" fmla="*/ 419100 w 762000"/>
                  <a:gd name="connsiteY9" fmla="*/ 12382 h 78104"/>
                  <a:gd name="connsiteX10" fmla="*/ 381000 w 762000"/>
                  <a:gd name="connsiteY10" fmla="*/ 20955 h 78104"/>
                  <a:gd name="connsiteX11" fmla="*/ 342900 w 762000"/>
                  <a:gd name="connsiteY11" fmla="*/ 12382 h 78104"/>
                  <a:gd name="connsiteX12" fmla="*/ 285750 w 762000"/>
                  <a:gd name="connsiteY12" fmla="*/ 0 h 78104"/>
                  <a:gd name="connsiteX13" fmla="*/ 285750 w 762000"/>
                  <a:gd name="connsiteY13" fmla="*/ 0 h 78104"/>
                  <a:gd name="connsiteX14" fmla="*/ 228600 w 762000"/>
                  <a:gd name="connsiteY14" fmla="*/ 12382 h 78104"/>
                  <a:gd name="connsiteX15" fmla="*/ 190500 w 762000"/>
                  <a:gd name="connsiteY15" fmla="*/ 20955 h 78104"/>
                  <a:gd name="connsiteX16" fmla="*/ 152400 w 762000"/>
                  <a:gd name="connsiteY16" fmla="*/ 12382 h 78104"/>
                  <a:gd name="connsiteX17" fmla="*/ 95250 w 762000"/>
                  <a:gd name="connsiteY17" fmla="*/ 0 h 78104"/>
                  <a:gd name="connsiteX18" fmla="*/ 95250 w 762000"/>
                  <a:gd name="connsiteY18" fmla="*/ 0 h 78104"/>
                  <a:gd name="connsiteX19" fmla="*/ 38100 w 762000"/>
                  <a:gd name="connsiteY19" fmla="*/ 12382 h 78104"/>
                  <a:gd name="connsiteX20" fmla="*/ 0 w 762000"/>
                  <a:gd name="connsiteY20" fmla="*/ 20955 h 78104"/>
                  <a:gd name="connsiteX21" fmla="*/ 0 w 762000"/>
                  <a:gd name="connsiteY21" fmla="*/ 78105 h 78104"/>
                  <a:gd name="connsiteX22" fmla="*/ 57150 w 762000"/>
                  <a:gd name="connsiteY22" fmla="*/ 65722 h 78104"/>
                  <a:gd name="connsiteX23" fmla="*/ 95250 w 762000"/>
                  <a:gd name="connsiteY23" fmla="*/ 57150 h 78104"/>
                  <a:gd name="connsiteX24" fmla="*/ 133350 w 762000"/>
                  <a:gd name="connsiteY24" fmla="*/ 65722 h 78104"/>
                  <a:gd name="connsiteX25" fmla="*/ 190500 w 762000"/>
                  <a:gd name="connsiteY25" fmla="*/ 78105 h 78104"/>
                  <a:gd name="connsiteX26" fmla="*/ 190500 w 762000"/>
                  <a:gd name="connsiteY26" fmla="*/ 78105 h 78104"/>
                  <a:gd name="connsiteX27" fmla="*/ 247650 w 762000"/>
                  <a:gd name="connsiteY27" fmla="*/ 65722 h 78104"/>
                  <a:gd name="connsiteX28" fmla="*/ 285750 w 762000"/>
                  <a:gd name="connsiteY28" fmla="*/ 57150 h 78104"/>
                  <a:gd name="connsiteX29" fmla="*/ 323850 w 762000"/>
                  <a:gd name="connsiteY29" fmla="*/ 65722 h 78104"/>
                  <a:gd name="connsiteX30" fmla="*/ 381000 w 762000"/>
                  <a:gd name="connsiteY30" fmla="*/ 78105 h 78104"/>
                  <a:gd name="connsiteX31" fmla="*/ 438150 w 762000"/>
                  <a:gd name="connsiteY31" fmla="*/ 65722 h 78104"/>
                  <a:gd name="connsiteX32" fmla="*/ 476250 w 762000"/>
                  <a:gd name="connsiteY32" fmla="*/ 57150 h 78104"/>
                  <a:gd name="connsiteX33" fmla="*/ 514350 w 762000"/>
                  <a:gd name="connsiteY33" fmla="*/ 65722 h 78104"/>
                  <a:gd name="connsiteX34" fmla="*/ 571500 w 762000"/>
                  <a:gd name="connsiteY34" fmla="*/ 78105 h 78104"/>
                  <a:gd name="connsiteX35" fmla="*/ 571500 w 762000"/>
                  <a:gd name="connsiteY35" fmla="*/ 78105 h 78104"/>
                  <a:gd name="connsiteX36" fmla="*/ 628650 w 762000"/>
                  <a:gd name="connsiteY36" fmla="*/ 65722 h 78104"/>
                  <a:gd name="connsiteX37" fmla="*/ 666750 w 762000"/>
                  <a:gd name="connsiteY37" fmla="*/ 57150 h 78104"/>
                  <a:gd name="connsiteX38" fmla="*/ 704850 w 762000"/>
                  <a:gd name="connsiteY38" fmla="*/ 65722 h 78104"/>
                  <a:gd name="connsiteX39" fmla="*/ 762000 w 762000"/>
                  <a:gd name="connsiteY39" fmla="*/ 78105 h 78104"/>
                  <a:gd name="connsiteX40" fmla="*/ 762000 w 762000"/>
                  <a:gd name="connsiteY40" fmla="*/ 20955 h 78104"/>
                  <a:gd name="connsiteX41" fmla="*/ 723900 w 762000"/>
                  <a:gd name="connsiteY41" fmla="*/ 12382 h 78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62000" h="78104">
                    <a:moveTo>
                      <a:pt x="723900" y="12382"/>
                    </a:moveTo>
                    <a:cubicBezTo>
                      <a:pt x="705803" y="4763"/>
                      <a:pt x="686753" y="952"/>
                      <a:pt x="666750" y="0"/>
                    </a:cubicBezTo>
                    <a:lnTo>
                      <a:pt x="666750" y="0"/>
                    </a:lnTo>
                    <a:cubicBezTo>
                      <a:pt x="646748" y="952"/>
                      <a:pt x="627698" y="4763"/>
                      <a:pt x="609600" y="12382"/>
                    </a:cubicBezTo>
                    <a:cubicBezTo>
                      <a:pt x="597218" y="17145"/>
                      <a:pt x="584835" y="20002"/>
                      <a:pt x="571500" y="20955"/>
                    </a:cubicBezTo>
                    <a:lnTo>
                      <a:pt x="571500" y="20955"/>
                    </a:lnTo>
                    <a:cubicBezTo>
                      <a:pt x="558165" y="20002"/>
                      <a:pt x="545783" y="17145"/>
                      <a:pt x="533400" y="12382"/>
                    </a:cubicBezTo>
                    <a:cubicBezTo>
                      <a:pt x="515303" y="4763"/>
                      <a:pt x="496253" y="952"/>
                      <a:pt x="476250" y="0"/>
                    </a:cubicBezTo>
                    <a:lnTo>
                      <a:pt x="476250" y="0"/>
                    </a:lnTo>
                    <a:cubicBezTo>
                      <a:pt x="456248" y="952"/>
                      <a:pt x="437198" y="4763"/>
                      <a:pt x="419100" y="12382"/>
                    </a:cubicBezTo>
                    <a:cubicBezTo>
                      <a:pt x="406718" y="17145"/>
                      <a:pt x="394335" y="20002"/>
                      <a:pt x="381000" y="20955"/>
                    </a:cubicBezTo>
                    <a:cubicBezTo>
                      <a:pt x="367665" y="20002"/>
                      <a:pt x="355283" y="17145"/>
                      <a:pt x="342900" y="12382"/>
                    </a:cubicBezTo>
                    <a:cubicBezTo>
                      <a:pt x="324803" y="4763"/>
                      <a:pt x="305753" y="952"/>
                      <a:pt x="285750" y="0"/>
                    </a:cubicBezTo>
                    <a:lnTo>
                      <a:pt x="285750" y="0"/>
                    </a:lnTo>
                    <a:cubicBezTo>
                      <a:pt x="265748" y="952"/>
                      <a:pt x="246698" y="4763"/>
                      <a:pt x="228600" y="12382"/>
                    </a:cubicBezTo>
                    <a:cubicBezTo>
                      <a:pt x="216218" y="17145"/>
                      <a:pt x="203835" y="20002"/>
                      <a:pt x="190500" y="20955"/>
                    </a:cubicBezTo>
                    <a:cubicBezTo>
                      <a:pt x="177165" y="20002"/>
                      <a:pt x="164783" y="17145"/>
                      <a:pt x="152400" y="12382"/>
                    </a:cubicBezTo>
                    <a:cubicBezTo>
                      <a:pt x="134303" y="4763"/>
                      <a:pt x="115253" y="952"/>
                      <a:pt x="95250" y="0"/>
                    </a:cubicBezTo>
                    <a:lnTo>
                      <a:pt x="95250" y="0"/>
                    </a:lnTo>
                    <a:cubicBezTo>
                      <a:pt x="75248" y="952"/>
                      <a:pt x="56197" y="4763"/>
                      <a:pt x="38100" y="12382"/>
                    </a:cubicBezTo>
                    <a:cubicBezTo>
                      <a:pt x="25717" y="17145"/>
                      <a:pt x="13335" y="20002"/>
                      <a:pt x="0" y="20955"/>
                    </a:cubicBezTo>
                    <a:lnTo>
                      <a:pt x="0" y="78105"/>
                    </a:lnTo>
                    <a:cubicBezTo>
                      <a:pt x="20003" y="77152"/>
                      <a:pt x="39053" y="73342"/>
                      <a:pt x="57150" y="65722"/>
                    </a:cubicBezTo>
                    <a:cubicBezTo>
                      <a:pt x="69533" y="60960"/>
                      <a:pt x="81915" y="57150"/>
                      <a:pt x="95250" y="57150"/>
                    </a:cubicBezTo>
                    <a:cubicBezTo>
                      <a:pt x="108585" y="58102"/>
                      <a:pt x="120968" y="60960"/>
                      <a:pt x="133350" y="65722"/>
                    </a:cubicBezTo>
                    <a:cubicBezTo>
                      <a:pt x="151448" y="73342"/>
                      <a:pt x="170498" y="77152"/>
                      <a:pt x="190500" y="78105"/>
                    </a:cubicBezTo>
                    <a:lnTo>
                      <a:pt x="190500" y="78105"/>
                    </a:lnTo>
                    <a:cubicBezTo>
                      <a:pt x="210503" y="77152"/>
                      <a:pt x="229552" y="73342"/>
                      <a:pt x="247650" y="65722"/>
                    </a:cubicBezTo>
                    <a:cubicBezTo>
                      <a:pt x="260033" y="60960"/>
                      <a:pt x="272415" y="57150"/>
                      <a:pt x="285750" y="57150"/>
                    </a:cubicBezTo>
                    <a:cubicBezTo>
                      <a:pt x="299085" y="58102"/>
                      <a:pt x="311468" y="60960"/>
                      <a:pt x="323850" y="65722"/>
                    </a:cubicBezTo>
                    <a:cubicBezTo>
                      <a:pt x="341948" y="73342"/>
                      <a:pt x="360998" y="77152"/>
                      <a:pt x="381000" y="78105"/>
                    </a:cubicBezTo>
                    <a:cubicBezTo>
                      <a:pt x="401003" y="77152"/>
                      <a:pt x="420053" y="73342"/>
                      <a:pt x="438150" y="65722"/>
                    </a:cubicBezTo>
                    <a:cubicBezTo>
                      <a:pt x="450533" y="60960"/>
                      <a:pt x="462915" y="57150"/>
                      <a:pt x="476250" y="57150"/>
                    </a:cubicBezTo>
                    <a:cubicBezTo>
                      <a:pt x="489585" y="58102"/>
                      <a:pt x="501968" y="60960"/>
                      <a:pt x="514350" y="65722"/>
                    </a:cubicBezTo>
                    <a:cubicBezTo>
                      <a:pt x="532448" y="73342"/>
                      <a:pt x="551498" y="77152"/>
                      <a:pt x="571500" y="78105"/>
                    </a:cubicBezTo>
                    <a:lnTo>
                      <a:pt x="571500" y="78105"/>
                    </a:lnTo>
                    <a:cubicBezTo>
                      <a:pt x="591503" y="77152"/>
                      <a:pt x="610553" y="73342"/>
                      <a:pt x="628650" y="65722"/>
                    </a:cubicBezTo>
                    <a:cubicBezTo>
                      <a:pt x="641033" y="60960"/>
                      <a:pt x="653415" y="57150"/>
                      <a:pt x="666750" y="57150"/>
                    </a:cubicBezTo>
                    <a:cubicBezTo>
                      <a:pt x="680085" y="58102"/>
                      <a:pt x="692468" y="60960"/>
                      <a:pt x="704850" y="65722"/>
                    </a:cubicBezTo>
                    <a:cubicBezTo>
                      <a:pt x="722948" y="73342"/>
                      <a:pt x="741998" y="77152"/>
                      <a:pt x="762000" y="78105"/>
                    </a:cubicBezTo>
                    <a:lnTo>
                      <a:pt x="762000" y="20955"/>
                    </a:lnTo>
                    <a:cubicBezTo>
                      <a:pt x="748665" y="20002"/>
                      <a:pt x="736283" y="17145"/>
                      <a:pt x="723900" y="1238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B0A0917-52A8-3BB0-7A37-083A1CAFB357}"/>
                  </a:ext>
                </a:extLst>
              </p:cNvPr>
              <p:cNvSpPr/>
              <p:nvPr/>
            </p:nvSpPr>
            <p:spPr>
              <a:xfrm>
                <a:off x="4623000" y="2662646"/>
                <a:ext cx="762000" cy="78104"/>
              </a:xfrm>
              <a:custGeom>
                <a:avLst/>
                <a:gdLst>
                  <a:gd name="connsiteX0" fmla="*/ 723900 w 762000"/>
                  <a:gd name="connsiteY0" fmla="*/ 12382 h 78104"/>
                  <a:gd name="connsiteX1" fmla="*/ 666750 w 762000"/>
                  <a:gd name="connsiteY1" fmla="*/ 0 h 78104"/>
                  <a:gd name="connsiteX2" fmla="*/ 666750 w 762000"/>
                  <a:gd name="connsiteY2" fmla="*/ 0 h 78104"/>
                  <a:gd name="connsiteX3" fmla="*/ 609600 w 762000"/>
                  <a:gd name="connsiteY3" fmla="*/ 12382 h 78104"/>
                  <a:gd name="connsiteX4" fmla="*/ 571500 w 762000"/>
                  <a:gd name="connsiteY4" fmla="*/ 20955 h 78104"/>
                  <a:gd name="connsiteX5" fmla="*/ 571500 w 762000"/>
                  <a:gd name="connsiteY5" fmla="*/ 20955 h 78104"/>
                  <a:gd name="connsiteX6" fmla="*/ 533400 w 762000"/>
                  <a:gd name="connsiteY6" fmla="*/ 12382 h 78104"/>
                  <a:gd name="connsiteX7" fmla="*/ 476250 w 762000"/>
                  <a:gd name="connsiteY7" fmla="*/ 0 h 78104"/>
                  <a:gd name="connsiteX8" fmla="*/ 476250 w 762000"/>
                  <a:gd name="connsiteY8" fmla="*/ 0 h 78104"/>
                  <a:gd name="connsiteX9" fmla="*/ 419100 w 762000"/>
                  <a:gd name="connsiteY9" fmla="*/ 12382 h 78104"/>
                  <a:gd name="connsiteX10" fmla="*/ 381000 w 762000"/>
                  <a:gd name="connsiteY10" fmla="*/ 20955 h 78104"/>
                  <a:gd name="connsiteX11" fmla="*/ 342900 w 762000"/>
                  <a:gd name="connsiteY11" fmla="*/ 12382 h 78104"/>
                  <a:gd name="connsiteX12" fmla="*/ 285750 w 762000"/>
                  <a:gd name="connsiteY12" fmla="*/ 0 h 78104"/>
                  <a:gd name="connsiteX13" fmla="*/ 285750 w 762000"/>
                  <a:gd name="connsiteY13" fmla="*/ 0 h 78104"/>
                  <a:gd name="connsiteX14" fmla="*/ 228600 w 762000"/>
                  <a:gd name="connsiteY14" fmla="*/ 12382 h 78104"/>
                  <a:gd name="connsiteX15" fmla="*/ 190500 w 762000"/>
                  <a:gd name="connsiteY15" fmla="*/ 20955 h 78104"/>
                  <a:gd name="connsiteX16" fmla="*/ 152400 w 762000"/>
                  <a:gd name="connsiteY16" fmla="*/ 12382 h 78104"/>
                  <a:gd name="connsiteX17" fmla="*/ 95250 w 762000"/>
                  <a:gd name="connsiteY17" fmla="*/ 0 h 78104"/>
                  <a:gd name="connsiteX18" fmla="*/ 95250 w 762000"/>
                  <a:gd name="connsiteY18" fmla="*/ 0 h 78104"/>
                  <a:gd name="connsiteX19" fmla="*/ 38100 w 762000"/>
                  <a:gd name="connsiteY19" fmla="*/ 12382 h 78104"/>
                  <a:gd name="connsiteX20" fmla="*/ 0 w 762000"/>
                  <a:gd name="connsiteY20" fmla="*/ 20955 h 78104"/>
                  <a:gd name="connsiteX21" fmla="*/ 0 w 762000"/>
                  <a:gd name="connsiteY21" fmla="*/ 78105 h 78104"/>
                  <a:gd name="connsiteX22" fmla="*/ 57150 w 762000"/>
                  <a:gd name="connsiteY22" fmla="*/ 65722 h 78104"/>
                  <a:gd name="connsiteX23" fmla="*/ 95250 w 762000"/>
                  <a:gd name="connsiteY23" fmla="*/ 57150 h 78104"/>
                  <a:gd name="connsiteX24" fmla="*/ 133350 w 762000"/>
                  <a:gd name="connsiteY24" fmla="*/ 65722 h 78104"/>
                  <a:gd name="connsiteX25" fmla="*/ 190500 w 762000"/>
                  <a:gd name="connsiteY25" fmla="*/ 78105 h 78104"/>
                  <a:gd name="connsiteX26" fmla="*/ 190500 w 762000"/>
                  <a:gd name="connsiteY26" fmla="*/ 78105 h 78104"/>
                  <a:gd name="connsiteX27" fmla="*/ 247650 w 762000"/>
                  <a:gd name="connsiteY27" fmla="*/ 65722 h 78104"/>
                  <a:gd name="connsiteX28" fmla="*/ 285750 w 762000"/>
                  <a:gd name="connsiteY28" fmla="*/ 57150 h 78104"/>
                  <a:gd name="connsiteX29" fmla="*/ 323850 w 762000"/>
                  <a:gd name="connsiteY29" fmla="*/ 65722 h 78104"/>
                  <a:gd name="connsiteX30" fmla="*/ 381000 w 762000"/>
                  <a:gd name="connsiteY30" fmla="*/ 78105 h 78104"/>
                  <a:gd name="connsiteX31" fmla="*/ 438150 w 762000"/>
                  <a:gd name="connsiteY31" fmla="*/ 65722 h 78104"/>
                  <a:gd name="connsiteX32" fmla="*/ 476250 w 762000"/>
                  <a:gd name="connsiteY32" fmla="*/ 57150 h 78104"/>
                  <a:gd name="connsiteX33" fmla="*/ 514350 w 762000"/>
                  <a:gd name="connsiteY33" fmla="*/ 65722 h 78104"/>
                  <a:gd name="connsiteX34" fmla="*/ 571500 w 762000"/>
                  <a:gd name="connsiteY34" fmla="*/ 78105 h 78104"/>
                  <a:gd name="connsiteX35" fmla="*/ 571500 w 762000"/>
                  <a:gd name="connsiteY35" fmla="*/ 78105 h 78104"/>
                  <a:gd name="connsiteX36" fmla="*/ 628650 w 762000"/>
                  <a:gd name="connsiteY36" fmla="*/ 65722 h 78104"/>
                  <a:gd name="connsiteX37" fmla="*/ 666750 w 762000"/>
                  <a:gd name="connsiteY37" fmla="*/ 57150 h 78104"/>
                  <a:gd name="connsiteX38" fmla="*/ 704850 w 762000"/>
                  <a:gd name="connsiteY38" fmla="*/ 65722 h 78104"/>
                  <a:gd name="connsiteX39" fmla="*/ 762000 w 762000"/>
                  <a:gd name="connsiteY39" fmla="*/ 78105 h 78104"/>
                  <a:gd name="connsiteX40" fmla="*/ 762000 w 762000"/>
                  <a:gd name="connsiteY40" fmla="*/ 20955 h 78104"/>
                  <a:gd name="connsiteX41" fmla="*/ 723900 w 762000"/>
                  <a:gd name="connsiteY41" fmla="*/ 12382 h 78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62000" h="78104">
                    <a:moveTo>
                      <a:pt x="723900" y="12382"/>
                    </a:moveTo>
                    <a:cubicBezTo>
                      <a:pt x="705803" y="4763"/>
                      <a:pt x="686753" y="952"/>
                      <a:pt x="666750" y="0"/>
                    </a:cubicBezTo>
                    <a:lnTo>
                      <a:pt x="666750" y="0"/>
                    </a:lnTo>
                    <a:cubicBezTo>
                      <a:pt x="646748" y="952"/>
                      <a:pt x="627698" y="4763"/>
                      <a:pt x="609600" y="12382"/>
                    </a:cubicBezTo>
                    <a:cubicBezTo>
                      <a:pt x="597218" y="17145"/>
                      <a:pt x="584835" y="20002"/>
                      <a:pt x="571500" y="20955"/>
                    </a:cubicBezTo>
                    <a:lnTo>
                      <a:pt x="571500" y="20955"/>
                    </a:lnTo>
                    <a:cubicBezTo>
                      <a:pt x="558165" y="20002"/>
                      <a:pt x="545783" y="17145"/>
                      <a:pt x="533400" y="12382"/>
                    </a:cubicBezTo>
                    <a:cubicBezTo>
                      <a:pt x="515303" y="4763"/>
                      <a:pt x="496253" y="952"/>
                      <a:pt x="476250" y="0"/>
                    </a:cubicBezTo>
                    <a:lnTo>
                      <a:pt x="476250" y="0"/>
                    </a:lnTo>
                    <a:cubicBezTo>
                      <a:pt x="456248" y="952"/>
                      <a:pt x="437198" y="4763"/>
                      <a:pt x="419100" y="12382"/>
                    </a:cubicBezTo>
                    <a:cubicBezTo>
                      <a:pt x="406718" y="17145"/>
                      <a:pt x="394335" y="20002"/>
                      <a:pt x="381000" y="20955"/>
                    </a:cubicBezTo>
                    <a:cubicBezTo>
                      <a:pt x="367665" y="20002"/>
                      <a:pt x="355283" y="17145"/>
                      <a:pt x="342900" y="12382"/>
                    </a:cubicBezTo>
                    <a:cubicBezTo>
                      <a:pt x="324803" y="4763"/>
                      <a:pt x="305753" y="952"/>
                      <a:pt x="285750" y="0"/>
                    </a:cubicBezTo>
                    <a:lnTo>
                      <a:pt x="285750" y="0"/>
                    </a:lnTo>
                    <a:cubicBezTo>
                      <a:pt x="265748" y="952"/>
                      <a:pt x="246698" y="4763"/>
                      <a:pt x="228600" y="12382"/>
                    </a:cubicBezTo>
                    <a:cubicBezTo>
                      <a:pt x="216218" y="17145"/>
                      <a:pt x="203835" y="20002"/>
                      <a:pt x="190500" y="20955"/>
                    </a:cubicBezTo>
                    <a:cubicBezTo>
                      <a:pt x="177165" y="20002"/>
                      <a:pt x="164783" y="17145"/>
                      <a:pt x="152400" y="12382"/>
                    </a:cubicBezTo>
                    <a:cubicBezTo>
                      <a:pt x="134303" y="4763"/>
                      <a:pt x="115253" y="952"/>
                      <a:pt x="95250" y="0"/>
                    </a:cubicBezTo>
                    <a:lnTo>
                      <a:pt x="95250" y="0"/>
                    </a:lnTo>
                    <a:cubicBezTo>
                      <a:pt x="75248" y="952"/>
                      <a:pt x="56197" y="4763"/>
                      <a:pt x="38100" y="12382"/>
                    </a:cubicBezTo>
                    <a:cubicBezTo>
                      <a:pt x="25717" y="17145"/>
                      <a:pt x="13335" y="20002"/>
                      <a:pt x="0" y="20955"/>
                    </a:cubicBezTo>
                    <a:lnTo>
                      <a:pt x="0" y="78105"/>
                    </a:lnTo>
                    <a:cubicBezTo>
                      <a:pt x="20003" y="77152"/>
                      <a:pt x="39053" y="73342"/>
                      <a:pt x="57150" y="65722"/>
                    </a:cubicBezTo>
                    <a:cubicBezTo>
                      <a:pt x="69533" y="60960"/>
                      <a:pt x="81915" y="57150"/>
                      <a:pt x="95250" y="57150"/>
                    </a:cubicBezTo>
                    <a:cubicBezTo>
                      <a:pt x="108585" y="58102"/>
                      <a:pt x="120968" y="60960"/>
                      <a:pt x="133350" y="65722"/>
                    </a:cubicBezTo>
                    <a:cubicBezTo>
                      <a:pt x="151448" y="73342"/>
                      <a:pt x="170498" y="77152"/>
                      <a:pt x="190500" y="78105"/>
                    </a:cubicBezTo>
                    <a:lnTo>
                      <a:pt x="190500" y="78105"/>
                    </a:lnTo>
                    <a:cubicBezTo>
                      <a:pt x="210503" y="77152"/>
                      <a:pt x="229552" y="73342"/>
                      <a:pt x="247650" y="65722"/>
                    </a:cubicBezTo>
                    <a:cubicBezTo>
                      <a:pt x="260033" y="60960"/>
                      <a:pt x="272415" y="57150"/>
                      <a:pt x="285750" y="57150"/>
                    </a:cubicBezTo>
                    <a:cubicBezTo>
                      <a:pt x="299085" y="58102"/>
                      <a:pt x="311468" y="60960"/>
                      <a:pt x="323850" y="65722"/>
                    </a:cubicBezTo>
                    <a:cubicBezTo>
                      <a:pt x="341948" y="73342"/>
                      <a:pt x="360998" y="77152"/>
                      <a:pt x="381000" y="78105"/>
                    </a:cubicBezTo>
                    <a:cubicBezTo>
                      <a:pt x="401003" y="77152"/>
                      <a:pt x="420053" y="73342"/>
                      <a:pt x="438150" y="65722"/>
                    </a:cubicBezTo>
                    <a:cubicBezTo>
                      <a:pt x="450533" y="60960"/>
                      <a:pt x="462915" y="57150"/>
                      <a:pt x="476250" y="57150"/>
                    </a:cubicBezTo>
                    <a:cubicBezTo>
                      <a:pt x="489585" y="58102"/>
                      <a:pt x="501968" y="60960"/>
                      <a:pt x="514350" y="65722"/>
                    </a:cubicBezTo>
                    <a:cubicBezTo>
                      <a:pt x="532448" y="73342"/>
                      <a:pt x="551498" y="77152"/>
                      <a:pt x="571500" y="78105"/>
                    </a:cubicBezTo>
                    <a:lnTo>
                      <a:pt x="571500" y="78105"/>
                    </a:lnTo>
                    <a:cubicBezTo>
                      <a:pt x="591503" y="77152"/>
                      <a:pt x="610553" y="73342"/>
                      <a:pt x="628650" y="65722"/>
                    </a:cubicBezTo>
                    <a:cubicBezTo>
                      <a:pt x="641033" y="60960"/>
                      <a:pt x="653415" y="57150"/>
                      <a:pt x="666750" y="57150"/>
                    </a:cubicBezTo>
                    <a:cubicBezTo>
                      <a:pt x="680085" y="58102"/>
                      <a:pt x="692468" y="60960"/>
                      <a:pt x="704850" y="65722"/>
                    </a:cubicBezTo>
                    <a:cubicBezTo>
                      <a:pt x="722948" y="73342"/>
                      <a:pt x="741998" y="77152"/>
                      <a:pt x="762000" y="78105"/>
                    </a:cubicBezTo>
                    <a:lnTo>
                      <a:pt x="762000" y="20955"/>
                    </a:lnTo>
                    <a:cubicBezTo>
                      <a:pt x="748665" y="20002"/>
                      <a:pt x="736283" y="17145"/>
                      <a:pt x="723900" y="1238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0474360-18C1-E5E6-BF86-56F24CBE0DEA}"/>
                  </a:ext>
                </a:extLst>
              </p:cNvPr>
              <p:cNvSpPr/>
              <p:nvPr/>
            </p:nvSpPr>
            <p:spPr>
              <a:xfrm>
                <a:off x="4623000" y="2878646"/>
                <a:ext cx="762000" cy="78104"/>
              </a:xfrm>
              <a:custGeom>
                <a:avLst/>
                <a:gdLst>
                  <a:gd name="connsiteX0" fmla="*/ 723900 w 762000"/>
                  <a:gd name="connsiteY0" fmla="*/ 12382 h 78104"/>
                  <a:gd name="connsiteX1" fmla="*/ 666750 w 762000"/>
                  <a:gd name="connsiteY1" fmla="*/ 0 h 78104"/>
                  <a:gd name="connsiteX2" fmla="*/ 666750 w 762000"/>
                  <a:gd name="connsiteY2" fmla="*/ 0 h 78104"/>
                  <a:gd name="connsiteX3" fmla="*/ 609600 w 762000"/>
                  <a:gd name="connsiteY3" fmla="*/ 12382 h 78104"/>
                  <a:gd name="connsiteX4" fmla="*/ 571500 w 762000"/>
                  <a:gd name="connsiteY4" fmla="*/ 20955 h 78104"/>
                  <a:gd name="connsiteX5" fmla="*/ 571500 w 762000"/>
                  <a:gd name="connsiteY5" fmla="*/ 20955 h 78104"/>
                  <a:gd name="connsiteX6" fmla="*/ 533400 w 762000"/>
                  <a:gd name="connsiteY6" fmla="*/ 12382 h 78104"/>
                  <a:gd name="connsiteX7" fmla="*/ 476250 w 762000"/>
                  <a:gd name="connsiteY7" fmla="*/ 0 h 78104"/>
                  <a:gd name="connsiteX8" fmla="*/ 476250 w 762000"/>
                  <a:gd name="connsiteY8" fmla="*/ 0 h 78104"/>
                  <a:gd name="connsiteX9" fmla="*/ 419100 w 762000"/>
                  <a:gd name="connsiteY9" fmla="*/ 12382 h 78104"/>
                  <a:gd name="connsiteX10" fmla="*/ 381000 w 762000"/>
                  <a:gd name="connsiteY10" fmla="*/ 20955 h 78104"/>
                  <a:gd name="connsiteX11" fmla="*/ 342900 w 762000"/>
                  <a:gd name="connsiteY11" fmla="*/ 12382 h 78104"/>
                  <a:gd name="connsiteX12" fmla="*/ 285750 w 762000"/>
                  <a:gd name="connsiteY12" fmla="*/ 0 h 78104"/>
                  <a:gd name="connsiteX13" fmla="*/ 285750 w 762000"/>
                  <a:gd name="connsiteY13" fmla="*/ 0 h 78104"/>
                  <a:gd name="connsiteX14" fmla="*/ 228600 w 762000"/>
                  <a:gd name="connsiteY14" fmla="*/ 12382 h 78104"/>
                  <a:gd name="connsiteX15" fmla="*/ 190500 w 762000"/>
                  <a:gd name="connsiteY15" fmla="*/ 20955 h 78104"/>
                  <a:gd name="connsiteX16" fmla="*/ 152400 w 762000"/>
                  <a:gd name="connsiteY16" fmla="*/ 12382 h 78104"/>
                  <a:gd name="connsiteX17" fmla="*/ 95250 w 762000"/>
                  <a:gd name="connsiteY17" fmla="*/ 0 h 78104"/>
                  <a:gd name="connsiteX18" fmla="*/ 95250 w 762000"/>
                  <a:gd name="connsiteY18" fmla="*/ 0 h 78104"/>
                  <a:gd name="connsiteX19" fmla="*/ 38100 w 762000"/>
                  <a:gd name="connsiteY19" fmla="*/ 12382 h 78104"/>
                  <a:gd name="connsiteX20" fmla="*/ 0 w 762000"/>
                  <a:gd name="connsiteY20" fmla="*/ 20955 h 78104"/>
                  <a:gd name="connsiteX21" fmla="*/ 0 w 762000"/>
                  <a:gd name="connsiteY21" fmla="*/ 78105 h 78104"/>
                  <a:gd name="connsiteX22" fmla="*/ 57150 w 762000"/>
                  <a:gd name="connsiteY22" fmla="*/ 65722 h 78104"/>
                  <a:gd name="connsiteX23" fmla="*/ 95250 w 762000"/>
                  <a:gd name="connsiteY23" fmla="*/ 57150 h 78104"/>
                  <a:gd name="connsiteX24" fmla="*/ 133350 w 762000"/>
                  <a:gd name="connsiteY24" fmla="*/ 65722 h 78104"/>
                  <a:gd name="connsiteX25" fmla="*/ 190500 w 762000"/>
                  <a:gd name="connsiteY25" fmla="*/ 78105 h 78104"/>
                  <a:gd name="connsiteX26" fmla="*/ 190500 w 762000"/>
                  <a:gd name="connsiteY26" fmla="*/ 78105 h 78104"/>
                  <a:gd name="connsiteX27" fmla="*/ 247650 w 762000"/>
                  <a:gd name="connsiteY27" fmla="*/ 65722 h 78104"/>
                  <a:gd name="connsiteX28" fmla="*/ 285750 w 762000"/>
                  <a:gd name="connsiteY28" fmla="*/ 57150 h 78104"/>
                  <a:gd name="connsiteX29" fmla="*/ 323850 w 762000"/>
                  <a:gd name="connsiteY29" fmla="*/ 65722 h 78104"/>
                  <a:gd name="connsiteX30" fmla="*/ 381000 w 762000"/>
                  <a:gd name="connsiteY30" fmla="*/ 78105 h 78104"/>
                  <a:gd name="connsiteX31" fmla="*/ 438150 w 762000"/>
                  <a:gd name="connsiteY31" fmla="*/ 65722 h 78104"/>
                  <a:gd name="connsiteX32" fmla="*/ 476250 w 762000"/>
                  <a:gd name="connsiteY32" fmla="*/ 57150 h 78104"/>
                  <a:gd name="connsiteX33" fmla="*/ 514350 w 762000"/>
                  <a:gd name="connsiteY33" fmla="*/ 65722 h 78104"/>
                  <a:gd name="connsiteX34" fmla="*/ 571500 w 762000"/>
                  <a:gd name="connsiteY34" fmla="*/ 78105 h 78104"/>
                  <a:gd name="connsiteX35" fmla="*/ 571500 w 762000"/>
                  <a:gd name="connsiteY35" fmla="*/ 78105 h 78104"/>
                  <a:gd name="connsiteX36" fmla="*/ 628650 w 762000"/>
                  <a:gd name="connsiteY36" fmla="*/ 65722 h 78104"/>
                  <a:gd name="connsiteX37" fmla="*/ 666750 w 762000"/>
                  <a:gd name="connsiteY37" fmla="*/ 57150 h 78104"/>
                  <a:gd name="connsiteX38" fmla="*/ 704850 w 762000"/>
                  <a:gd name="connsiteY38" fmla="*/ 65722 h 78104"/>
                  <a:gd name="connsiteX39" fmla="*/ 762000 w 762000"/>
                  <a:gd name="connsiteY39" fmla="*/ 78105 h 78104"/>
                  <a:gd name="connsiteX40" fmla="*/ 762000 w 762000"/>
                  <a:gd name="connsiteY40" fmla="*/ 20955 h 78104"/>
                  <a:gd name="connsiteX41" fmla="*/ 723900 w 762000"/>
                  <a:gd name="connsiteY41" fmla="*/ 12382 h 78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62000" h="78104">
                    <a:moveTo>
                      <a:pt x="723900" y="12382"/>
                    </a:moveTo>
                    <a:cubicBezTo>
                      <a:pt x="705803" y="4763"/>
                      <a:pt x="686753" y="952"/>
                      <a:pt x="666750" y="0"/>
                    </a:cubicBezTo>
                    <a:lnTo>
                      <a:pt x="666750" y="0"/>
                    </a:lnTo>
                    <a:cubicBezTo>
                      <a:pt x="646748" y="952"/>
                      <a:pt x="627698" y="4763"/>
                      <a:pt x="609600" y="12382"/>
                    </a:cubicBezTo>
                    <a:cubicBezTo>
                      <a:pt x="597218" y="17145"/>
                      <a:pt x="584835" y="20002"/>
                      <a:pt x="571500" y="20955"/>
                    </a:cubicBezTo>
                    <a:lnTo>
                      <a:pt x="571500" y="20955"/>
                    </a:lnTo>
                    <a:cubicBezTo>
                      <a:pt x="558165" y="20002"/>
                      <a:pt x="545783" y="17145"/>
                      <a:pt x="533400" y="12382"/>
                    </a:cubicBezTo>
                    <a:cubicBezTo>
                      <a:pt x="515303" y="4763"/>
                      <a:pt x="496253" y="952"/>
                      <a:pt x="476250" y="0"/>
                    </a:cubicBezTo>
                    <a:lnTo>
                      <a:pt x="476250" y="0"/>
                    </a:lnTo>
                    <a:cubicBezTo>
                      <a:pt x="456248" y="952"/>
                      <a:pt x="437198" y="4763"/>
                      <a:pt x="419100" y="12382"/>
                    </a:cubicBezTo>
                    <a:cubicBezTo>
                      <a:pt x="406718" y="17145"/>
                      <a:pt x="394335" y="20002"/>
                      <a:pt x="381000" y="20955"/>
                    </a:cubicBezTo>
                    <a:cubicBezTo>
                      <a:pt x="367665" y="20002"/>
                      <a:pt x="355283" y="17145"/>
                      <a:pt x="342900" y="12382"/>
                    </a:cubicBezTo>
                    <a:cubicBezTo>
                      <a:pt x="324803" y="4763"/>
                      <a:pt x="305753" y="952"/>
                      <a:pt x="285750" y="0"/>
                    </a:cubicBezTo>
                    <a:lnTo>
                      <a:pt x="285750" y="0"/>
                    </a:lnTo>
                    <a:cubicBezTo>
                      <a:pt x="265748" y="952"/>
                      <a:pt x="246698" y="4763"/>
                      <a:pt x="228600" y="12382"/>
                    </a:cubicBezTo>
                    <a:cubicBezTo>
                      <a:pt x="216218" y="17145"/>
                      <a:pt x="203835" y="20002"/>
                      <a:pt x="190500" y="20955"/>
                    </a:cubicBezTo>
                    <a:cubicBezTo>
                      <a:pt x="177165" y="20002"/>
                      <a:pt x="164783" y="17145"/>
                      <a:pt x="152400" y="12382"/>
                    </a:cubicBezTo>
                    <a:cubicBezTo>
                      <a:pt x="134303" y="4763"/>
                      <a:pt x="115253" y="952"/>
                      <a:pt x="95250" y="0"/>
                    </a:cubicBezTo>
                    <a:lnTo>
                      <a:pt x="95250" y="0"/>
                    </a:lnTo>
                    <a:cubicBezTo>
                      <a:pt x="75248" y="952"/>
                      <a:pt x="56197" y="4763"/>
                      <a:pt x="38100" y="12382"/>
                    </a:cubicBezTo>
                    <a:cubicBezTo>
                      <a:pt x="25717" y="17145"/>
                      <a:pt x="13335" y="20002"/>
                      <a:pt x="0" y="20955"/>
                    </a:cubicBezTo>
                    <a:lnTo>
                      <a:pt x="0" y="78105"/>
                    </a:lnTo>
                    <a:cubicBezTo>
                      <a:pt x="20003" y="77152"/>
                      <a:pt x="39053" y="73342"/>
                      <a:pt x="57150" y="65722"/>
                    </a:cubicBezTo>
                    <a:cubicBezTo>
                      <a:pt x="69533" y="60960"/>
                      <a:pt x="81915" y="57150"/>
                      <a:pt x="95250" y="57150"/>
                    </a:cubicBezTo>
                    <a:cubicBezTo>
                      <a:pt x="108585" y="58102"/>
                      <a:pt x="120968" y="60960"/>
                      <a:pt x="133350" y="65722"/>
                    </a:cubicBezTo>
                    <a:cubicBezTo>
                      <a:pt x="151448" y="73342"/>
                      <a:pt x="170498" y="77152"/>
                      <a:pt x="190500" y="78105"/>
                    </a:cubicBezTo>
                    <a:lnTo>
                      <a:pt x="190500" y="78105"/>
                    </a:lnTo>
                    <a:cubicBezTo>
                      <a:pt x="210503" y="77152"/>
                      <a:pt x="229552" y="73342"/>
                      <a:pt x="247650" y="65722"/>
                    </a:cubicBezTo>
                    <a:cubicBezTo>
                      <a:pt x="260033" y="60960"/>
                      <a:pt x="272415" y="57150"/>
                      <a:pt x="285750" y="57150"/>
                    </a:cubicBezTo>
                    <a:cubicBezTo>
                      <a:pt x="299085" y="58102"/>
                      <a:pt x="311468" y="60960"/>
                      <a:pt x="323850" y="65722"/>
                    </a:cubicBezTo>
                    <a:cubicBezTo>
                      <a:pt x="341948" y="73342"/>
                      <a:pt x="360998" y="77152"/>
                      <a:pt x="381000" y="78105"/>
                    </a:cubicBezTo>
                    <a:cubicBezTo>
                      <a:pt x="401003" y="77152"/>
                      <a:pt x="420053" y="73342"/>
                      <a:pt x="438150" y="65722"/>
                    </a:cubicBezTo>
                    <a:cubicBezTo>
                      <a:pt x="450533" y="60960"/>
                      <a:pt x="462915" y="57150"/>
                      <a:pt x="476250" y="57150"/>
                    </a:cubicBezTo>
                    <a:cubicBezTo>
                      <a:pt x="489585" y="58102"/>
                      <a:pt x="501968" y="60960"/>
                      <a:pt x="514350" y="65722"/>
                    </a:cubicBezTo>
                    <a:cubicBezTo>
                      <a:pt x="532448" y="73342"/>
                      <a:pt x="551498" y="77152"/>
                      <a:pt x="571500" y="78105"/>
                    </a:cubicBezTo>
                    <a:lnTo>
                      <a:pt x="571500" y="78105"/>
                    </a:lnTo>
                    <a:cubicBezTo>
                      <a:pt x="591503" y="77152"/>
                      <a:pt x="610553" y="73342"/>
                      <a:pt x="628650" y="65722"/>
                    </a:cubicBezTo>
                    <a:cubicBezTo>
                      <a:pt x="641033" y="60960"/>
                      <a:pt x="653415" y="57150"/>
                      <a:pt x="666750" y="57150"/>
                    </a:cubicBezTo>
                    <a:cubicBezTo>
                      <a:pt x="680085" y="58102"/>
                      <a:pt x="692468" y="60960"/>
                      <a:pt x="704850" y="65722"/>
                    </a:cubicBezTo>
                    <a:cubicBezTo>
                      <a:pt x="722948" y="73342"/>
                      <a:pt x="741998" y="77152"/>
                      <a:pt x="762000" y="78105"/>
                    </a:cubicBezTo>
                    <a:lnTo>
                      <a:pt x="762000" y="20955"/>
                    </a:lnTo>
                    <a:cubicBezTo>
                      <a:pt x="748665" y="20002"/>
                      <a:pt x="736283" y="17145"/>
                      <a:pt x="723900" y="1238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E8728C8-CC14-8075-CBA3-F94C523474C8}"/>
              </a:ext>
            </a:extLst>
          </p:cNvPr>
          <p:cNvGrpSpPr/>
          <p:nvPr/>
        </p:nvGrpSpPr>
        <p:grpSpPr>
          <a:xfrm>
            <a:off x="1353000" y="3429000"/>
            <a:ext cx="1440000" cy="1440000"/>
            <a:chOff x="1363050" y="4869000"/>
            <a:chExt cx="1440000" cy="1440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3CC048-55A3-D15E-9542-C3BA12ED77A9}"/>
                </a:ext>
              </a:extLst>
            </p:cNvPr>
            <p:cNvSpPr/>
            <p:nvPr/>
          </p:nvSpPr>
          <p:spPr>
            <a:xfrm>
              <a:off x="136305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TRAIN LINE</a:t>
              </a:r>
            </a:p>
          </p:txBody>
        </p:sp>
        <p:sp>
          <p:nvSpPr>
            <p:cNvPr id="98" name="Graphic 96" descr="Streetcar with solid fill">
              <a:extLst>
                <a:ext uri="{FF2B5EF4-FFF2-40B4-BE49-F238E27FC236}">
                  <a16:creationId xmlns:a16="http://schemas.microsoft.com/office/drawing/2014/main" id="{4A10E650-723D-6B3B-FD83-8C4E79022DF9}"/>
                </a:ext>
              </a:extLst>
            </p:cNvPr>
            <p:cNvSpPr/>
            <p:nvPr/>
          </p:nvSpPr>
          <p:spPr>
            <a:xfrm>
              <a:off x="1821000" y="5085000"/>
              <a:ext cx="504000" cy="792000"/>
            </a:xfrm>
            <a:custGeom>
              <a:avLst/>
              <a:gdLst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312000 w 576000"/>
                <a:gd name="connsiteY25" fmla="*/ 48000 h 960000"/>
                <a:gd name="connsiteX26" fmla="*/ 432000 w 576000"/>
                <a:gd name="connsiteY26" fmla="*/ 48000 h 960000"/>
                <a:gd name="connsiteX27" fmla="*/ 432000 w 576000"/>
                <a:gd name="connsiteY27" fmla="*/ 0 h 960000"/>
                <a:gd name="connsiteX28" fmla="*/ 144000 w 576000"/>
                <a:gd name="connsiteY28" fmla="*/ 0 h 960000"/>
                <a:gd name="connsiteX29" fmla="*/ 144000 w 576000"/>
                <a:gd name="connsiteY29" fmla="*/ 48000 h 960000"/>
                <a:gd name="connsiteX30" fmla="*/ 264000 w 576000"/>
                <a:gd name="connsiteY30" fmla="*/ 48000 h 960000"/>
                <a:gd name="connsiteX31" fmla="*/ 264000 w 576000"/>
                <a:gd name="connsiteY31" fmla="*/ 120000 h 960000"/>
                <a:gd name="connsiteX32" fmla="*/ 96000 w 576000"/>
                <a:gd name="connsiteY32" fmla="*/ 120000 h 960000"/>
                <a:gd name="connsiteX33" fmla="*/ 0 w 576000"/>
                <a:gd name="connsiteY33" fmla="*/ 216000 h 960000"/>
                <a:gd name="connsiteX34" fmla="*/ 0 w 576000"/>
                <a:gd name="connsiteY34" fmla="*/ 768000 h 960000"/>
                <a:gd name="connsiteX35" fmla="*/ 72000 w 576000"/>
                <a:gd name="connsiteY35" fmla="*/ 840000 h 960000"/>
                <a:gd name="connsiteX36" fmla="*/ 82800 w 576000"/>
                <a:gd name="connsiteY36" fmla="*/ 840000 h 960000"/>
                <a:gd name="connsiteX37" fmla="*/ 28800 w 576000"/>
                <a:gd name="connsiteY37" fmla="*/ 960000 h 960000"/>
                <a:gd name="connsiteX38" fmla="*/ 81600 w 576000"/>
                <a:gd name="connsiteY38" fmla="*/ 960000 h 960000"/>
                <a:gd name="connsiteX39" fmla="*/ 135600 w 576000"/>
                <a:gd name="connsiteY39" fmla="*/ 840000 h 960000"/>
                <a:gd name="connsiteX40" fmla="*/ 440400 w 576000"/>
                <a:gd name="connsiteY40" fmla="*/ 840000 h 960000"/>
                <a:gd name="connsiteX41" fmla="*/ 494400 w 576000"/>
                <a:gd name="connsiteY41" fmla="*/ 960000 h 960000"/>
                <a:gd name="connsiteX42" fmla="*/ 547200 w 576000"/>
                <a:gd name="connsiteY42" fmla="*/ 960000 h 960000"/>
                <a:gd name="connsiteX43" fmla="*/ 493200 w 576000"/>
                <a:gd name="connsiteY43" fmla="*/ 840000 h 960000"/>
                <a:gd name="connsiteX44" fmla="*/ 504000 w 576000"/>
                <a:gd name="connsiteY44" fmla="*/ 840000 h 960000"/>
                <a:gd name="connsiteX45" fmla="*/ 576000 w 576000"/>
                <a:gd name="connsiteY45" fmla="*/ 768000 h 960000"/>
                <a:gd name="connsiteX46" fmla="*/ 576000 w 576000"/>
                <a:gd name="connsiteY46" fmla="*/ 216000 h 960000"/>
                <a:gd name="connsiteX47" fmla="*/ 480000 w 576000"/>
                <a:gd name="connsiteY47" fmla="*/ 120000 h 960000"/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312000 w 576000"/>
                <a:gd name="connsiteY25" fmla="*/ 48000 h 960000"/>
                <a:gd name="connsiteX26" fmla="*/ 432000 w 576000"/>
                <a:gd name="connsiteY26" fmla="*/ 48000 h 960000"/>
                <a:gd name="connsiteX27" fmla="*/ 144000 w 576000"/>
                <a:gd name="connsiteY27" fmla="*/ 0 h 960000"/>
                <a:gd name="connsiteX28" fmla="*/ 144000 w 576000"/>
                <a:gd name="connsiteY28" fmla="*/ 48000 h 960000"/>
                <a:gd name="connsiteX29" fmla="*/ 264000 w 576000"/>
                <a:gd name="connsiteY29" fmla="*/ 48000 h 960000"/>
                <a:gd name="connsiteX30" fmla="*/ 264000 w 576000"/>
                <a:gd name="connsiteY30" fmla="*/ 120000 h 960000"/>
                <a:gd name="connsiteX31" fmla="*/ 96000 w 576000"/>
                <a:gd name="connsiteY31" fmla="*/ 120000 h 960000"/>
                <a:gd name="connsiteX32" fmla="*/ 0 w 576000"/>
                <a:gd name="connsiteY32" fmla="*/ 216000 h 960000"/>
                <a:gd name="connsiteX33" fmla="*/ 0 w 576000"/>
                <a:gd name="connsiteY33" fmla="*/ 768000 h 960000"/>
                <a:gd name="connsiteX34" fmla="*/ 72000 w 576000"/>
                <a:gd name="connsiteY34" fmla="*/ 840000 h 960000"/>
                <a:gd name="connsiteX35" fmla="*/ 82800 w 576000"/>
                <a:gd name="connsiteY35" fmla="*/ 840000 h 960000"/>
                <a:gd name="connsiteX36" fmla="*/ 28800 w 576000"/>
                <a:gd name="connsiteY36" fmla="*/ 960000 h 960000"/>
                <a:gd name="connsiteX37" fmla="*/ 81600 w 576000"/>
                <a:gd name="connsiteY37" fmla="*/ 960000 h 960000"/>
                <a:gd name="connsiteX38" fmla="*/ 135600 w 576000"/>
                <a:gd name="connsiteY38" fmla="*/ 840000 h 960000"/>
                <a:gd name="connsiteX39" fmla="*/ 440400 w 576000"/>
                <a:gd name="connsiteY39" fmla="*/ 840000 h 960000"/>
                <a:gd name="connsiteX40" fmla="*/ 494400 w 576000"/>
                <a:gd name="connsiteY40" fmla="*/ 960000 h 960000"/>
                <a:gd name="connsiteX41" fmla="*/ 547200 w 576000"/>
                <a:gd name="connsiteY41" fmla="*/ 960000 h 960000"/>
                <a:gd name="connsiteX42" fmla="*/ 493200 w 576000"/>
                <a:gd name="connsiteY42" fmla="*/ 840000 h 960000"/>
                <a:gd name="connsiteX43" fmla="*/ 504000 w 576000"/>
                <a:gd name="connsiteY43" fmla="*/ 840000 h 960000"/>
                <a:gd name="connsiteX44" fmla="*/ 576000 w 576000"/>
                <a:gd name="connsiteY44" fmla="*/ 768000 h 960000"/>
                <a:gd name="connsiteX45" fmla="*/ 576000 w 576000"/>
                <a:gd name="connsiteY45" fmla="*/ 216000 h 960000"/>
                <a:gd name="connsiteX46" fmla="*/ 480000 w 576000"/>
                <a:gd name="connsiteY46" fmla="*/ 120000 h 960000"/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312000 w 576000"/>
                <a:gd name="connsiteY25" fmla="*/ 48000 h 960000"/>
                <a:gd name="connsiteX26" fmla="*/ 144000 w 576000"/>
                <a:gd name="connsiteY26" fmla="*/ 0 h 960000"/>
                <a:gd name="connsiteX27" fmla="*/ 144000 w 576000"/>
                <a:gd name="connsiteY27" fmla="*/ 48000 h 960000"/>
                <a:gd name="connsiteX28" fmla="*/ 264000 w 576000"/>
                <a:gd name="connsiteY28" fmla="*/ 48000 h 960000"/>
                <a:gd name="connsiteX29" fmla="*/ 264000 w 576000"/>
                <a:gd name="connsiteY29" fmla="*/ 120000 h 960000"/>
                <a:gd name="connsiteX30" fmla="*/ 96000 w 576000"/>
                <a:gd name="connsiteY30" fmla="*/ 120000 h 960000"/>
                <a:gd name="connsiteX31" fmla="*/ 0 w 576000"/>
                <a:gd name="connsiteY31" fmla="*/ 216000 h 960000"/>
                <a:gd name="connsiteX32" fmla="*/ 0 w 576000"/>
                <a:gd name="connsiteY32" fmla="*/ 768000 h 960000"/>
                <a:gd name="connsiteX33" fmla="*/ 72000 w 576000"/>
                <a:gd name="connsiteY33" fmla="*/ 840000 h 960000"/>
                <a:gd name="connsiteX34" fmla="*/ 82800 w 576000"/>
                <a:gd name="connsiteY34" fmla="*/ 840000 h 960000"/>
                <a:gd name="connsiteX35" fmla="*/ 28800 w 576000"/>
                <a:gd name="connsiteY35" fmla="*/ 960000 h 960000"/>
                <a:gd name="connsiteX36" fmla="*/ 81600 w 576000"/>
                <a:gd name="connsiteY36" fmla="*/ 960000 h 960000"/>
                <a:gd name="connsiteX37" fmla="*/ 135600 w 576000"/>
                <a:gd name="connsiteY37" fmla="*/ 840000 h 960000"/>
                <a:gd name="connsiteX38" fmla="*/ 440400 w 576000"/>
                <a:gd name="connsiteY38" fmla="*/ 840000 h 960000"/>
                <a:gd name="connsiteX39" fmla="*/ 494400 w 576000"/>
                <a:gd name="connsiteY39" fmla="*/ 960000 h 960000"/>
                <a:gd name="connsiteX40" fmla="*/ 547200 w 576000"/>
                <a:gd name="connsiteY40" fmla="*/ 960000 h 960000"/>
                <a:gd name="connsiteX41" fmla="*/ 493200 w 576000"/>
                <a:gd name="connsiteY41" fmla="*/ 840000 h 960000"/>
                <a:gd name="connsiteX42" fmla="*/ 504000 w 576000"/>
                <a:gd name="connsiteY42" fmla="*/ 840000 h 960000"/>
                <a:gd name="connsiteX43" fmla="*/ 576000 w 576000"/>
                <a:gd name="connsiteY43" fmla="*/ 768000 h 960000"/>
                <a:gd name="connsiteX44" fmla="*/ 576000 w 576000"/>
                <a:gd name="connsiteY44" fmla="*/ 216000 h 960000"/>
                <a:gd name="connsiteX45" fmla="*/ 480000 w 576000"/>
                <a:gd name="connsiteY45" fmla="*/ 120000 h 960000"/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144000 w 576000"/>
                <a:gd name="connsiteY25" fmla="*/ 0 h 960000"/>
                <a:gd name="connsiteX26" fmla="*/ 144000 w 576000"/>
                <a:gd name="connsiteY26" fmla="*/ 48000 h 960000"/>
                <a:gd name="connsiteX27" fmla="*/ 264000 w 576000"/>
                <a:gd name="connsiteY27" fmla="*/ 48000 h 960000"/>
                <a:gd name="connsiteX28" fmla="*/ 264000 w 576000"/>
                <a:gd name="connsiteY28" fmla="*/ 120000 h 960000"/>
                <a:gd name="connsiteX29" fmla="*/ 96000 w 576000"/>
                <a:gd name="connsiteY29" fmla="*/ 120000 h 960000"/>
                <a:gd name="connsiteX30" fmla="*/ 0 w 576000"/>
                <a:gd name="connsiteY30" fmla="*/ 216000 h 960000"/>
                <a:gd name="connsiteX31" fmla="*/ 0 w 576000"/>
                <a:gd name="connsiteY31" fmla="*/ 768000 h 960000"/>
                <a:gd name="connsiteX32" fmla="*/ 72000 w 576000"/>
                <a:gd name="connsiteY32" fmla="*/ 840000 h 960000"/>
                <a:gd name="connsiteX33" fmla="*/ 82800 w 576000"/>
                <a:gd name="connsiteY33" fmla="*/ 840000 h 960000"/>
                <a:gd name="connsiteX34" fmla="*/ 28800 w 576000"/>
                <a:gd name="connsiteY34" fmla="*/ 960000 h 960000"/>
                <a:gd name="connsiteX35" fmla="*/ 81600 w 576000"/>
                <a:gd name="connsiteY35" fmla="*/ 960000 h 960000"/>
                <a:gd name="connsiteX36" fmla="*/ 135600 w 576000"/>
                <a:gd name="connsiteY36" fmla="*/ 840000 h 960000"/>
                <a:gd name="connsiteX37" fmla="*/ 440400 w 576000"/>
                <a:gd name="connsiteY37" fmla="*/ 840000 h 960000"/>
                <a:gd name="connsiteX38" fmla="*/ 494400 w 576000"/>
                <a:gd name="connsiteY38" fmla="*/ 960000 h 960000"/>
                <a:gd name="connsiteX39" fmla="*/ 547200 w 576000"/>
                <a:gd name="connsiteY39" fmla="*/ 960000 h 960000"/>
                <a:gd name="connsiteX40" fmla="*/ 493200 w 576000"/>
                <a:gd name="connsiteY40" fmla="*/ 840000 h 960000"/>
                <a:gd name="connsiteX41" fmla="*/ 504000 w 576000"/>
                <a:gd name="connsiteY41" fmla="*/ 840000 h 960000"/>
                <a:gd name="connsiteX42" fmla="*/ 576000 w 576000"/>
                <a:gd name="connsiteY42" fmla="*/ 768000 h 960000"/>
                <a:gd name="connsiteX43" fmla="*/ 576000 w 576000"/>
                <a:gd name="connsiteY43" fmla="*/ 216000 h 960000"/>
                <a:gd name="connsiteX44" fmla="*/ 480000 w 576000"/>
                <a:gd name="connsiteY44" fmla="*/ 120000 h 960000"/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144000 w 576000"/>
                <a:gd name="connsiteY25" fmla="*/ 0 h 960000"/>
                <a:gd name="connsiteX26" fmla="*/ 144000 w 576000"/>
                <a:gd name="connsiteY26" fmla="*/ 48000 h 960000"/>
                <a:gd name="connsiteX27" fmla="*/ 264000 w 576000"/>
                <a:gd name="connsiteY27" fmla="*/ 120000 h 960000"/>
                <a:gd name="connsiteX28" fmla="*/ 96000 w 576000"/>
                <a:gd name="connsiteY28" fmla="*/ 120000 h 960000"/>
                <a:gd name="connsiteX29" fmla="*/ 0 w 576000"/>
                <a:gd name="connsiteY29" fmla="*/ 216000 h 960000"/>
                <a:gd name="connsiteX30" fmla="*/ 0 w 576000"/>
                <a:gd name="connsiteY30" fmla="*/ 768000 h 960000"/>
                <a:gd name="connsiteX31" fmla="*/ 72000 w 576000"/>
                <a:gd name="connsiteY31" fmla="*/ 840000 h 960000"/>
                <a:gd name="connsiteX32" fmla="*/ 82800 w 576000"/>
                <a:gd name="connsiteY32" fmla="*/ 840000 h 960000"/>
                <a:gd name="connsiteX33" fmla="*/ 28800 w 576000"/>
                <a:gd name="connsiteY33" fmla="*/ 960000 h 960000"/>
                <a:gd name="connsiteX34" fmla="*/ 81600 w 576000"/>
                <a:gd name="connsiteY34" fmla="*/ 960000 h 960000"/>
                <a:gd name="connsiteX35" fmla="*/ 135600 w 576000"/>
                <a:gd name="connsiteY35" fmla="*/ 840000 h 960000"/>
                <a:gd name="connsiteX36" fmla="*/ 440400 w 576000"/>
                <a:gd name="connsiteY36" fmla="*/ 840000 h 960000"/>
                <a:gd name="connsiteX37" fmla="*/ 494400 w 576000"/>
                <a:gd name="connsiteY37" fmla="*/ 960000 h 960000"/>
                <a:gd name="connsiteX38" fmla="*/ 547200 w 576000"/>
                <a:gd name="connsiteY38" fmla="*/ 960000 h 960000"/>
                <a:gd name="connsiteX39" fmla="*/ 493200 w 576000"/>
                <a:gd name="connsiteY39" fmla="*/ 840000 h 960000"/>
                <a:gd name="connsiteX40" fmla="*/ 504000 w 576000"/>
                <a:gd name="connsiteY40" fmla="*/ 840000 h 960000"/>
                <a:gd name="connsiteX41" fmla="*/ 576000 w 576000"/>
                <a:gd name="connsiteY41" fmla="*/ 768000 h 960000"/>
                <a:gd name="connsiteX42" fmla="*/ 576000 w 576000"/>
                <a:gd name="connsiteY42" fmla="*/ 216000 h 960000"/>
                <a:gd name="connsiteX43" fmla="*/ 480000 w 576000"/>
                <a:gd name="connsiteY43" fmla="*/ 120000 h 960000"/>
                <a:gd name="connsiteX0" fmla="*/ 504000 w 576000"/>
                <a:gd name="connsiteY0" fmla="*/ 432000 h 912000"/>
                <a:gd name="connsiteX1" fmla="*/ 480000 w 576000"/>
                <a:gd name="connsiteY1" fmla="*/ 456000 h 912000"/>
                <a:gd name="connsiteX2" fmla="*/ 96000 w 576000"/>
                <a:gd name="connsiteY2" fmla="*/ 456000 h 912000"/>
                <a:gd name="connsiteX3" fmla="*/ 72000 w 576000"/>
                <a:gd name="connsiteY3" fmla="*/ 432000 h 912000"/>
                <a:gd name="connsiteX4" fmla="*/ 72000 w 576000"/>
                <a:gd name="connsiteY4" fmla="*/ 192000 h 912000"/>
                <a:gd name="connsiteX5" fmla="*/ 120000 w 576000"/>
                <a:gd name="connsiteY5" fmla="*/ 144000 h 912000"/>
                <a:gd name="connsiteX6" fmla="*/ 216000 w 576000"/>
                <a:gd name="connsiteY6" fmla="*/ 144000 h 912000"/>
                <a:gd name="connsiteX7" fmla="*/ 240000 w 576000"/>
                <a:gd name="connsiteY7" fmla="*/ 120000 h 912000"/>
                <a:gd name="connsiteX8" fmla="*/ 336000 w 576000"/>
                <a:gd name="connsiteY8" fmla="*/ 120000 h 912000"/>
                <a:gd name="connsiteX9" fmla="*/ 360000 w 576000"/>
                <a:gd name="connsiteY9" fmla="*/ 144000 h 912000"/>
                <a:gd name="connsiteX10" fmla="*/ 456000 w 576000"/>
                <a:gd name="connsiteY10" fmla="*/ 144000 h 912000"/>
                <a:gd name="connsiteX11" fmla="*/ 504000 w 576000"/>
                <a:gd name="connsiteY11" fmla="*/ 192000 h 912000"/>
                <a:gd name="connsiteX12" fmla="*/ 504000 w 576000"/>
                <a:gd name="connsiteY12" fmla="*/ 432000 h 912000"/>
                <a:gd name="connsiteX13" fmla="*/ 468000 w 576000"/>
                <a:gd name="connsiteY13" fmla="*/ 720000 h 912000"/>
                <a:gd name="connsiteX14" fmla="*/ 432000 w 576000"/>
                <a:gd name="connsiteY14" fmla="*/ 684000 h 912000"/>
                <a:gd name="connsiteX15" fmla="*/ 468000 w 576000"/>
                <a:gd name="connsiteY15" fmla="*/ 648000 h 912000"/>
                <a:gd name="connsiteX16" fmla="*/ 504000 w 576000"/>
                <a:gd name="connsiteY16" fmla="*/ 684000 h 912000"/>
                <a:gd name="connsiteX17" fmla="*/ 468000 w 576000"/>
                <a:gd name="connsiteY17" fmla="*/ 720000 h 912000"/>
                <a:gd name="connsiteX18" fmla="*/ 108000 w 576000"/>
                <a:gd name="connsiteY18" fmla="*/ 720000 h 912000"/>
                <a:gd name="connsiteX19" fmla="*/ 72000 w 576000"/>
                <a:gd name="connsiteY19" fmla="*/ 684000 h 912000"/>
                <a:gd name="connsiteX20" fmla="*/ 108000 w 576000"/>
                <a:gd name="connsiteY20" fmla="*/ 648000 h 912000"/>
                <a:gd name="connsiteX21" fmla="*/ 144000 w 576000"/>
                <a:gd name="connsiteY21" fmla="*/ 684000 h 912000"/>
                <a:gd name="connsiteX22" fmla="*/ 108000 w 576000"/>
                <a:gd name="connsiteY22" fmla="*/ 720000 h 912000"/>
                <a:gd name="connsiteX23" fmla="*/ 480000 w 576000"/>
                <a:gd name="connsiteY23" fmla="*/ 72000 h 912000"/>
                <a:gd name="connsiteX24" fmla="*/ 312000 w 576000"/>
                <a:gd name="connsiteY24" fmla="*/ 72000 h 912000"/>
                <a:gd name="connsiteX25" fmla="*/ 144000 w 576000"/>
                <a:gd name="connsiteY25" fmla="*/ 0 h 912000"/>
                <a:gd name="connsiteX26" fmla="*/ 264000 w 576000"/>
                <a:gd name="connsiteY26" fmla="*/ 72000 h 912000"/>
                <a:gd name="connsiteX27" fmla="*/ 96000 w 576000"/>
                <a:gd name="connsiteY27" fmla="*/ 72000 h 912000"/>
                <a:gd name="connsiteX28" fmla="*/ 0 w 576000"/>
                <a:gd name="connsiteY28" fmla="*/ 168000 h 912000"/>
                <a:gd name="connsiteX29" fmla="*/ 0 w 576000"/>
                <a:gd name="connsiteY29" fmla="*/ 720000 h 912000"/>
                <a:gd name="connsiteX30" fmla="*/ 72000 w 576000"/>
                <a:gd name="connsiteY30" fmla="*/ 792000 h 912000"/>
                <a:gd name="connsiteX31" fmla="*/ 82800 w 576000"/>
                <a:gd name="connsiteY31" fmla="*/ 792000 h 912000"/>
                <a:gd name="connsiteX32" fmla="*/ 28800 w 576000"/>
                <a:gd name="connsiteY32" fmla="*/ 912000 h 912000"/>
                <a:gd name="connsiteX33" fmla="*/ 81600 w 576000"/>
                <a:gd name="connsiteY33" fmla="*/ 912000 h 912000"/>
                <a:gd name="connsiteX34" fmla="*/ 135600 w 576000"/>
                <a:gd name="connsiteY34" fmla="*/ 792000 h 912000"/>
                <a:gd name="connsiteX35" fmla="*/ 440400 w 576000"/>
                <a:gd name="connsiteY35" fmla="*/ 792000 h 912000"/>
                <a:gd name="connsiteX36" fmla="*/ 494400 w 576000"/>
                <a:gd name="connsiteY36" fmla="*/ 912000 h 912000"/>
                <a:gd name="connsiteX37" fmla="*/ 547200 w 576000"/>
                <a:gd name="connsiteY37" fmla="*/ 912000 h 912000"/>
                <a:gd name="connsiteX38" fmla="*/ 493200 w 576000"/>
                <a:gd name="connsiteY38" fmla="*/ 792000 h 912000"/>
                <a:gd name="connsiteX39" fmla="*/ 504000 w 576000"/>
                <a:gd name="connsiteY39" fmla="*/ 792000 h 912000"/>
                <a:gd name="connsiteX40" fmla="*/ 576000 w 576000"/>
                <a:gd name="connsiteY40" fmla="*/ 720000 h 912000"/>
                <a:gd name="connsiteX41" fmla="*/ 576000 w 576000"/>
                <a:gd name="connsiteY41" fmla="*/ 168000 h 912000"/>
                <a:gd name="connsiteX42" fmla="*/ 480000 w 576000"/>
                <a:gd name="connsiteY42" fmla="*/ 72000 h 912000"/>
                <a:gd name="connsiteX0" fmla="*/ 504000 w 576000"/>
                <a:gd name="connsiteY0" fmla="*/ 360000 h 840000"/>
                <a:gd name="connsiteX1" fmla="*/ 480000 w 576000"/>
                <a:gd name="connsiteY1" fmla="*/ 384000 h 840000"/>
                <a:gd name="connsiteX2" fmla="*/ 96000 w 576000"/>
                <a:gd name="connsiteY2" fmla="*/ 384000 h 840000"/>
                <a:gd name="connsiteX3" fmla="*/ 72000 w 576000"/>
                <a:gd name="connsiteY3" fmla="*/ 360000 h 840000"/>
                <a:gd name="connsiteX4" fmla="*/ 72000 w 576000"/>
                <a:gd name="connsiteY4" fmla="*/ 120000 h 840000"/>
                <a:gd name="connsiteX5" fmla="*/ 120000 w 576000"/>
                <a:gd name="connsiteY5" fmla="*/ 72000 h 840000"/>
                <a:gd name="connsiteX6" fmla="*/ 216000 w 576000"/>
                <a:gd name="connsiteY6" fmla="*/ 72000 h 840000"/>
                <a:gd name="connsiteX7" fmla="*/ 240000 w 576000"/>
                <a:gd name="connsiteY7" fmla="*/ 48000 h 840000"/>
                <a:gd name="connsiteX8" fmla="*/ 336000 w 576000"/>
                <a:gd name="connsiteY8" fmla="*/ 48000 h 840000"/>
                <a:gd name="connsiteX9" fmla="*/ 360000 w 576000"/>
                <a:gd name="connsiteY9" fmla="*/ 72000 h 840000"/>
                <a:gd name="connsiteX10" fmla="*/ 456000 w 576000"/>
                <a:gd name="connsiteY10" fmla="*/ 72000 h 840000"/>
                <a:gd name="connsiteX11" fmla="*/ 504000 w 576000"/>
                <a:gd name="connsiteY11" fmla="*/ 120000 h 840000"/>
                <a:gd name="connsiteX12" fmla="*/ 504000 w 576000"/>
                <a:gd name="connsiteY12" fmla="*/ 360000 h 840000"/>
                <a:gd name="connsiteX13" fmla="*/ 468000 w 576000"/>
                <a:gd name="connsiteY13" fmla="*/ 648000 h 840000"/>
                <a:gd name="connsiteX14" fmla="*/ 432000 w 576000"/>
                <a:gd name="connsiteY14" fmla="*/ 612000 h 840000"/>
                <a:gd name="connsiteX15" fmla="*/ 468000 w 576000"/>
                <a:gd name="connsiteY15" fmla="*/ 576000 h 840000"/>
                <a:gd name="connsiteX16" fmla="*/ 504000 w 576000"/>
                <a:gd name="connsiteY16" fmla="*/ 612000 h 840000"/>
                <a:gd name="connsiteX17" fmla="*/ 468000 w 576000"/>
                <a:gd name="connsiteY17" fmla="*/ 648000 h 840000"/>
                <a:gd name="connsiteX18" fmla="*/ 108000 w 576000"/>
                <a:gd name="connsiteY18" fmla="*/ 648000 h 840000"/>
                <a:gd name="connsiteX19" fmla="*/ 72000 w 576000"/>
                <a:gd name="connsiteY19" fmla="*/ 612000 h 840000"/>
                <a:gd name="connsiteX20" fmla="*/ 108000 w 576000"/>
                <a:gd name="connsiteY20" fmla="*/ 576000 h 840000"/>
                <a:gd name="connsiteX21" fmla="*/ 144000 w 576000"/>
                <a:gd name="connsiteY21" fmla="*/ 612000 h 840000"/>
                <a:gd name="connsiteX22" fmla="*/ 108000 w 576000"/>
                <a:gd name="connsiteY22" fmla="*/ 648000 h 840000"/>
                <a:gd name="connsiteX23" fmla="*/ 480000 w 576000"/>
                <a:gd name="connsiteY23" fmla="*/ 0 h 840000"/>
                <a:gd name="connsiteX24" fmla="*/ 312000 w 576000"/>
                <a:gd name="connsiteY24" fmla="*/ 0 h 840000"/>
                <a:gd name="connsiteX25" fmla="*/ 264000 w 576000"/>
                <a:gd name="connsiteY25" fmla="*/ 0 h 840000"/>
                <a:gd name="connsiteX26" fmla="*/ 96000 w 576000"/>
                <a:gd name="connsiteY26" fmla="*/ 0 h 840000"/>
                <a:gd name="connsiteX27" fmla="*/ 0 w 576000"/>
                <a:gd name="connsiteY27" fmla="*/ 96000 h 840000"/>
                <a:gd name="connsiteX28" fmla="*/ 0 w 576000"/>
                <a:gd name="connsiteY28" fmla="*/ 648000 h 840000"/>
                <a:gd name="connsiteX29" fmla="*/ 72000 w 576000"/>
                <a:gd name="connsiteY29" fmla="*/ 720000 h 840000"/>
                <a:gd name="connsiteX30" fmla="*/ 82800 w 576000"/>
                <a:gd name="connsiteY30" fmla="*/ 720000 h 840000"/>
                <a:gd name="connsiteX31" fmla="*/ 28800 w 576000"/>
                <a:gd name="connsiteY31" fmla="*/ 840000 h 840000"/>
                <a:gd name="connsiteX32" fmla="*/ 81600 w 576000"/>
                <a:gd name="connsiteY32" fmla="*/ 840000 h 840000"/>
                <a:gd name="connsiteX33" fmla="*/ 135600 w 576000"/>
                <a:gd name="connsiteY33" fmla="*/ 720000 h 840000"/>
                <a:gd name="connsiteX34" fmla="*/ 440400 w 576000"/>
                <a:gd name="connsiteY34" fmla="*/ 720000 h 840000"/>
                <a:gd name="connsiteX35" fmla="*/ 494400 w 576000"/>
                <a:gd name="connsiteY35" fmla="*/ 840000 h 840000"/>
                <a:gd name="connsiteX36" fmla="*/ 547200 w 576000"/>
                <a:gd name="connsiteY36" fmla="*/ 840000 h 840000"/>
                <a:gd name="connsiteX37" fmla="*/ 493200 w 576000"/>
                <a:gd name="connsiteY37" fmla="*/ 720000 h 840000"/>
                <a:gd name="connsiteX38" fmla="*/ 504000 w 576000"/>
                <a:gd name="connsiteY38" fmla="*/ 720000 h 840000"/>
                <a:gd name="connsiteX39" fmla="*/ 576000 w 576000"/>
                <a:gd name="connsiteY39" fmla="*/ 648000 h 840000"/>
                <a:gd name="connsiteX40" fmla="*/ 576000 w 576000"/>
                <a:gd name="connsiteY40" fmla="*/ 96000 h 840000"/>
                <a:gd name="connsiteX41" fmla="*/ 480000 w 576000"/>
                <a:gd name="connsiteY41" fmla="*/ 0 h 8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6000" h="840000">
                  <a:moveTo>
                    <a:pt x="504000" y="360000"/>
                  </a:moveTo>
                  <a:cubicBezTo>
                    <a:pt x="504000" y="373200"/>
                    <a:pt x="493200" y="384000"/>
                    <a:pt x="480000" y="384000"/>
                  </a:cubicBezTo>
                  <a:lnTo>
                    <a:pt x="96000" y="384000"/>
                  </a:lnTo>
                  <a:cubicBezTo>
                    <a:pt x="82800" y="384000"/>
                    <a:pt x="72000" y="373200"/>
                    <a:pt x="72000" y="360000"/>
                  </a:cubicBezTo>
                  <a:lnTo>
                    <a:pt x="72000" y="120000"/>
                  </a:lnTo>
                  <a:cubicBezTo>
                    <a:pt x="72000" y="93600"/>
                    <a:pt x="93600" y="72000"/>
                    <a:pt x="120000" y="72000"/>
                  </a:cubicBezTo>
                  <a:lnTo>
                    <a:pt x="216000" y="72000"/>
                  </a:lnTo>
                  <a:cubicBezTo>
                    <a:pt x="216000" y="58800"/>
                    <a:pt x="226800" y="48000"/>
                    <a:pt x="240000" y="48000"/>
                  </a:cubicBezTo>
                  <a:lnTo>
                    <a:pt x="336000" y="48000"/>
                  </a:lnTo>
                  <a:cubicBezTo>
                    <a:pt x="349200" y="48000"/>
                    <a:pt x="360000" y="58800"/>
                    <a:pt x="360000" y="72000"/>
                  </a:cubicBezTo>
                  <a:lnTo>
                    <a:pt x="456000" y="72000"/>
                  </a:lnTo>
                  <a:cubicBezTo>
                    <a:pt x="482400" y="72000"/>
                    <a:pt x="504000" y="93600"/>
                    <a:pt x="504000" y="120000"/>
                  </a:cubicBezTo>
                  <a:lnTo>
                    <a:pt x="504000" y="360000"/>
                  </a:lnTo>
                  <a:close/>
                  <a:moveTo>
                    <a:pt x="468000" y="648000"/>
                  </a:moveTo>
                  <a:cubicBezTo>
                    <a:pt x="447600" y="648000"/>
                    <a:pt x="432000" y="632400"/>
                    <a:pt x="432000" y="612000"/>
                  </a:cubicBezTo>
                  <a:cubicBezTo>
                    <a:pt x="432000" y="591600"/>
                    <a:pt x="447600" y="576000"/>
                    <a:pt x="468000" y="576000"/>
                  </a:cubicBezTo>
                  <a:cubicBezTo>
                    <a:pt x="488400" y="576000"/>
                    <a:pt x="504000" y="591600"/>
                    <a:pt x="504000" y="612000"/>
                  </a:cubicBezTo>
                  <a:cubicBezTo>
                    <a:pt x="504000" y="632400"/>
                    <a:pt x="488400" y="648000"/>
                    <a:pt x="468000" y="648000"/>
                  </a:cubicBezTo>
                  <a:close/>
                  <a:moveTo>
                    <a:pt x="108000" y="648000"/>
                  </a:moveTo>
                  <a:cubicBezTo>
                    <a:pt x="87600" y="648000"/>
                    <a:pt x="72000" y="632400"/>
                    <a:pt x="72000" y="612000"/>
                  </a:cubicBezTo>
                  <a:cubicBezTo>
                    <a:pt x="72000" y="591600"/>
                    <a:pt x="87600" y="576000"/>
                    <a:pt x="108000" y="576000"/>
                  </a:cubicBezTo>
                  <a:cubicBezTo>
                    <a:pt x="128400" y="576000"/>
                    <a:pt x="144000" y="591600"/>
                    <a:pt x="144000" y="612000"/>
                  </a:cubicBezTo>
                  <a:cubicBezTo>
                    <a:pt x="144000" y="632400"/>
                    <a:pt x="128400" y="648000"/>
                    <a:pt x="108000" y="648000"/>
                  </a:cubicBezTo>
                  <a:close/>
                  <a:moveTo>
                    <a:pt x="480000" y="0"/>
                  </a:moveTo>
                  <a:lnTo>
                    <a:pt x="312000" y="0"/>
                  </a:lnTo>
                  <a:lnTo>
                    <a:pt x="264000" y="0"/>
                  </a:lnTo>
                  <a:lnTo>
                    <a:pt x="96000" y="0"/>
                  </a:lnTo>
                  <a:cubicBezTo>
                    <a:pt x="43200" y="0"/>
                    <a:pt x="0" y="43200"/>
                    <a:pt x="0" y="96000"/>
                  </a:cubicBezTo>
                  <a:lnTo>
                    <a:pt x="0" y="648000"/>
                  </a:lnTo>
                  <a:cubicBezTo>
                    <a:pt x="0" y="687600"/>
                    <a:pt x="32400" y="720000"/>
                    <a:pt x="72000" y="720000"/>
                  </a:cubicBezTo>
                  <a:lnTo>
                    <a:pt x="82800" y="720000"/>
                  </a:lnTo>
                  <a:lnTo>
                    <a:pt x="28800" y="840000"/>
                  </a:lnTo>
                  <a:lnTo>
                    <a:pt x="81600" y="840000"/>
                  </a:lnTo>
                  <a:lnTo>
                    <a:pt x="135600" y="720000"/>
                  </a:lnTo>
                  <a:lnTo>
                    <a:pt x="440400" y="720000"/>
                  </a:lnTo>
                  <a:lnTo>
                    <a:pt x="494400" y="840000"/>
                  </a:lnTo>
                  <a:lnTo>
                    <a:pt x="547200" y="840000"/>
                  </a:lnTo>
                  <a:lnTo>
                    <a:pt x="493200" y="720000"/>
                  </a:lnTo>
                  <a:lnTo>
                    <a:pt x="504000" y="720000"/>
                  </a:lnTo>
                  <a:cubicBezTo>
                    <a:pt x="543600" y="720000"/>
                    <a:pt x="576000" y="687600"/>
                    <a:pt x="576000" y="648000"/>
                  </a:cubicBezTo>
                  <a:lnTo>
                    <a:pt x="576000" y="96000"/>
                  </a:lnTo>
                  <a:cubicBezTo>
                    <a:pt x="576000" y="43200"/>
                    <a:pt x="532800" y="0"/>
                    <a:pt x="480000" y="0"/>
                  </a:cubicBezTo>
                  <a:close/>
                </a:path>
              </a:pathLst>
            </a:custGeom>
            <a:solidFill>
              <a:schemeClr val="bg1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 sz="1300" dirty="0">
                <a:latin typeface="Rubik" pitchFamily="2" charset="-79"/>
                <a:cs typeface="Rubik" pitchFamily="2" charset="-79"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70A84DC-A31E-5540-63EA-417925C801E1}"/>
              </a:ext>
            </a:extLst>
          </p:cNvPr>
          <p:cNvGrpSpPr/>
          <p:nvPr/>
        </p:nvGrpSpPr>
        <p:grpSpPr>
          <a:xfrm>
            <a:off x="1353000" y="4869000"/>
            <a:ext cx="1440000" cy="1440000"/>
            <a:chOff x="2793000" y="1989000"/>
            <a:chExt cx="1440000" cy="144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1D22C30-D97F-D249-09E2-494CB498176B}"/>
                </a:ext>
              </a:extLst>
            </p:cNvPr>
            <p:cNvSpPr/>
            <p:nvPr/>
          </p:nvSpPr>
          <p:spPr>
            <a:xfrm>
              <a:off x="279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METRO LINE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D24F711-802D-151B-408A-A240F4BCD05E}"/>
                </a:ext>
              </a:extLst>
            </p:cNvPr>
            <p:cNvGrpSpPr/>
            <p:nvPr/>
          </p:nvGrpSpPr>
          <p:grpSpPr>
            <a:xfrm>
              <a:off x="3117000" y="2133000"/>
              <a:ext cx="792000" cy="864000"/>
              <a:chOff x="3117000" y="2133000"/>
              <a:chExt cx="792000" cy="864000"/>
            </a:xfrm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1DEF34D1-81E9-9F76-3313-331F63FDB026}"/>
                  </a:ext>
                </a:extLst>
              </p:cNvPr>
              <p:cNvSpPr/>
              <p:nvPr/>
            </p:nvSpPr>
            <p:spPr>
              <a:xfrm>
                <a:off x="3117000" y="2133000"/>
                <a:ext cx="792000" cy="864000"/>
              </a:xfrm>
              <a:custGeom>
                <a:avLst/>
                <a:gdLst>
                  <a:gd name="connsiteX0" fmla="*/ 319316 w 936000"/>
                  <a:gd name="connsiteY0" fmla="*/ 0 h 1021424"/>
                  <a:gd name="connsiteX1" fmla="*/ 468000 w 936000"/>
                  <a:gd name="connsiteY1" fmla="*/ 0 h 1021424"/>
                  <a:gd name="connsiteX2" fmla="*/ 616684 w 936000"/>
                  <a:gd name="connsiteY2" fmla="*/ 0 h 1021424"/>
                  <a:gd name="connsiteX3" fmla="*/ 936000 w 936000"/>
                  <a:gd name="connsiteY3" fmla="*/ 319316 h 1021424"/>
                  <a:gd name="connsiteX4" fmla="*/ 936000 w 936000"/>
                  <a:gd name="connsiteY4" fmla="*/ 435975 h 1021424"/>
                  <a:gd name="connsiteX5" fmla="*/ 936000 w 936000"/>
                  <a:gd name="connsiteY5" fmla="*/ 702108 h 1021424"/>
                  <a:gd name="connsiteX6" fmla="*/ 936000 w 936000"/>
                  <a:gd name="connsiteY6" fmla="*/ 980943 h 1021424"/>
                  <a:gd name="connsiteX7" fmla="*/ 769325 w 936000"/>
                  <a:gd name="connsiteY7" fmla="*/ 980943 h 1021424"/>
                  <a:gd name="connsiteX8" fmla="*/ 740976 w 936000"/>
                  <a:gd name="connsiteY8" fmla="*/ 996331 h 1021424"/>
                  <a:gd name="connsiteX9" fmla="*/ 616684 w 936000"/>
                  <a:gd name="connsiteY9" fmla="*/ 1021424 h 1021424"/>
                  <a:gd name="connsiteX10" fmla="*/ 319316 w 936000"/>
                  <a:gd name="connsiteY10" fmla="*/ 1021424 h 1021424"/>
                  <a:gd name="connsiteX11" fmla="*/ 195024 w 936000"/>
                  <a:gd name="connsiteY11" fmla="*/ 996331 h 1021424"/>
                  <a:gd name="connsiteX12" fmla="*/ 166675 w 936000"/>
                  <a:gd name="connsiteY12" fmla="*/ 980943 h 1021424"/>
                  <a:gd name="connsiteX13" fmla="*/ 0 w 936000"/>
                  <a:gd name="connsiteY13" fmla="*/ 980943 h 1021424"/>
                  <a:gd name="connsiteX14" fmla="*/ 0 w 936000"/>
                  <a:gd name="connsiteY14" fmla="*/ 702108 h 1021424"/>
                  <a:gd name="connsiteX15" fmla="*/ 0 w 936000"/>
                  <a:gd name="connsiteY15" fmla="*/ 435975 h 1021424"/>
                  <a:gd name="connsiteX16" fmla="*/ 0 w 936000"/>
                  <a:gd name="connsiteY16" fmla="*/ 319316 h 1021424"/>
                  <a:gd name="connsiteX17" fmla="*/ 319316 w 936000"/>
                  <a:gd name="connsiteY17" fmla="*/ 0 h 1021424"/>
                  <a:gd name="connsiteX0" fmla="*/ 319316 w 936000"/>
                  <a:gd name="connsiteY0" fmla="*/ 0 h 1021424"/>
                  <a:gd name="connsiteX1" fmla="*/ 468000 w 936000"/>
                  <a:gd name="connsiteY1" fmla="*/ 0 h 1021424"/>
                  <a:gd name="connsiteX2" fmla="*/ 616684 w 936000"/>
                  <a:gd name="connsiteY2" fmla="*/ 0 h 1021424"/>
                  <a:gd name="connsiteX3" fmla="*/ 936000 w 936000"/>
                  <a:gd name="connsiteY3" fmla="*/ 319316 h 1021424"/>
                  <a:gd name="connsiteX4" fmla="*/ 936000 w 936000"/>
                  <a:gd name="connsiteY4" fmla="*/ 435975 h 1021424"/>
                  <a:gd name="connsiteX5" fmla="*/ 936000 w 936000"/>
                  <a:gd name="connsiteY5" fmla="*/ 702108 h 1021424"/>
                  <a:gd name="connsiteX6" fmla="*/ 936000 w 936000"/>
                  <a:gd name="connsiteY6" fmla="*/ 980943 h 1021424"/>
                  <a:gd name="connsiteX7" fmla="*/ 769325 w 936000"/>
                  <a:gd name="connsiteY7" fmla="*/ 980943 h 1021424"/>
                  <a:gd name="connsiteX8" fmla="*/ 740976 w 936000"/>
                  <a:gd name="connsiteY8" fmla="*/ 996331 h 1021424"/>
                  <a:gd name="connsiteX9" fmla="*/ 616684 w 936000"/>
                  <a:gd name="connsiteY9" fmla="*/ 1021424 h 1021424"/>
                  <a:gd name="connsiteX10" fmla="*/ 319316 w 936000"/>
                  <a:gd name="connsiteY10" fmla="*/ 1021424 h 1021424"/>
                  <a:gd name="connsiteX11" fmla="*/ 195024 w 936000"/>
                  <a:gd name="connsiteY11" fmla="*/ 996331 h 1021424"/>
                  <a:gd name="connsiteX12" fmla="*/ 0 w 936000"/>
                  <a:gd name="connsiteY12" fmla="*/ 980943 h 1021424"/>
                  <a:gd name="connsiteX13" fmla="*/ 0 w 936000"/>
                  <a:gd name="connsiteY13" fmla="*/ 702108 h 1021424"/>
                  <a:gd name="connsiteX14" fmla="*/ 0 w 936000"/>
                  <a:gd name="connsiteY14" fmla="*/ 435975 h 1021424"/>
                  <a:gd name="connsiteX15" fmla="*/ 0 w 936000"/>
                  <a:gd name="connsiteY15" fmla="*/ 319316 h 1021424"/>
                  <a:gd name="connsiteX16" fmla="*/ 319316 w 936000"/>
                  <a:gd name="connsiteY16" fmla="*/ 0 h 1021424"/>
                  <a:gd name="connsiteX0" fmla="*/ 195024 w 936000"/>
                  <a:gd name="connsiteY0" fmla="*/ 996331 h 1087771"/>
                  <a:gd name="connsiteX1" fmla="*/ 0 w 936000"/>
                  <a:gd name="connsiteY1" fmla="*/ 980943 h 1087771"/>
                  <a:gd name="connsiteX2" fmla="*/ 0 w 936000"/>
                  <a:gd name="connsiteY2" fmla="*/ 702108 h 1087771"/>
                  <a:gd name="connsiteX3" fmla="*/ 0 w 936000"/>
                  <a:gd name="connsiteY3" fmla="*/ 435975 h 1087771"/>
                  <a:gd name="connsiteX4" fmla="*/ 0 w 936000"/>
                  <a:gd name="connsiteY4" fmla="*/ 319316 h 1087771"/>
                  <a:gd name="connsiteX5" fmla="*/ 319316 w 936000"/>
                  <a:gd name="connsiteY5" fmla="*/ 0 h 1087771"/>
                  <a:gd name="connsiteX6" fmla="*/ 468000 w 936000"/>
                  <a:gd name="connsiteY6" fmla="*/ 0 h 1087771"/>
                  <a:gd name="connsiteX7" fmla="*/ 616684 w 936000"/>
                  <a:gd name="connsiteY7" fmla="*/ 0 h 1087771"/>
                  <a:gd name="connsiteX8" fmla="*/ 936000 w 936000"/>
                  <a:gd name="connsiteY8" fmla="*/ 319316 h 1087771"/>
                  <a:gd name="connsiteX9" fmla="*/ 936000 w 936000"/>
                  <a:gd name="connsiteY9" fmla="*/ 435975 h 1087771"/>
                  <a:gd name="connsiteX10" fmla="*/ 936000 w 936000"/>
                  <a:gd name="connsiteY10" fmla="*/ 702108 h 1087771"/>
                  <a:gd name="connsiteX11" fmla="*/ 936000 w 936000"/>
                  <a:gd name="connsiteY11" fmla="*/ 980943 h 1087771"/>
                  <a:gd name="connsiteX12" fmla="*/ 769325 w 936000"/>
                  <a:gd name="connsiteY12" fmla="*/ 980943 h 1087771"/>
                  <a:gd name="connsiteX13" fmla="*/ 740976 w 936000"/>
                  <a:gd name="connsiteY13" fmla="*/ 996331 h 1087771"/>
                  <a:gd name="connsiteX14" fmla="*/ 616684 w 936000"/>
                  <a:gd name="connsiteY14" fmla="*/ 1021424 h 1087771"/>
                  <a:gd name="connsiteX15" fmla="*/ 319316 w 936000"/>
                  <a:gd name="connsiteY15" fmla="*/ 1021424 h 1087771"/>
                  <a:gd name="connsiteX16" fmla="*/ 286464 w 936000"/>
                  <a:gd name="connsiteY16" fmla="*/ 1087771 h 1087771"/>
                  <a:gd name="connsiteX0" fmla="*/ 0 w 936000"/>
                  <a:gd name="connsiteY0" fmla="*/ 980943 h 1087771"/>
                  <a:gd name="connsiteX1" fmla="*/ 0 w 936000"/>
                  <a:gd name="connsiteY1" fmla="*/ 702108 h 1087771"/>
                  <a:gd name="connsiteX2" fmla="*/ 0 w 936000"/>
                  <a:gd name="connsiteY2" fmla="*/ 435975 h 1087771"/>
                  <a:gd name="connsiteX3" fmla="*/ 0 w 936000"/>
                  <a:gd name="connsiteY3" fmla="*/ 319316 h 1087771"/>
                  <a:gd name="connsiteX4" fmla="*/ 319316 w 936000"/>
                  <a:gd name="connsiteY4" fmla="*/ 0 h 1087771"/>
                  <a:gd name="connsiteX5" fmla="*/ 468000 w 936000"/>
                  <a:gd name="connsiteY5" fmla="*/ 0 h 1087771"/>
                  <a:gd name="connsiteX6" fmla="*/ 616684 w 936000"/>
                  <a:gd name="connsiteY6" fmla="*/ 0 h 1087771"/>
                  <a:gd name="connsiteX7" fmla="*/ 936000 w 936000"/>
                  <a:gd name="connsiteY7" fmla="*/ 319316 h 1087771"/>
                  <a:gd name="connsiteX8" fmla="*/ 936000 w 936000"/>
                  <a:gd name="connsiteY8" fmla="*/ 435975 h 1087771"/>
                  <a:gd name="connsiteX9" fmla="*/ 936000 w 936000"/>
                  <a:gd name="connsiteY9" fmla="*/ 702108 h 1087771"/>
                  <a:gd name="connsiteX10" fmla="*/ 936000 w 936000"/>
                  <a:gd name="connsiteY10" fmla="*/ 980943 h 1087771"/>
                  <a:gd name="connsiteX11" fmla="*/ 769325 w 936000"/>
                  <a:gd name="connsiteY11" fmla="*/ 980943 h 1087771"/>
                  <a:gd name="connsiteX12" fmla="*/ 740976 w 936000"/>
                  <a:gd name="connsiteY12" fmla="*/ 996331 h 1087771"/>
                  <a:gd name="connsiteX13" fmla="*/ 616684 w 936000"/>
                  <a:gd name="connsiteY13" fmla="*/ 1021424 h 1087771"/>
                  <a:gd name="connsiteX14" fmla="*/ 319316 w 936000"/>
                  <a:gd name="connsiteY14" fmla="*/ 1021424 h 1087771"/>
                  <a:gd name="connsiteX15" fmla="*/ 286464 w 936000"/>
                  <a:gd name="connsiteY15" fmla="*/ 1087771 h 1087771"/>
                  <a:gd name="connsiteX0" fmla="*/ 0 w 936000"/>
                  <a:gd name="connsiteY0" fmla="*/ 980943 h 1087771"/>
                  <a:gd name="connsiteX1" fmla="*/ 0 w 936000"/>
                  <a:gd name="connsiteY1" fmla="*/ 702108 h 1087771"/>
                  <a:gd name="connsiteX2" fmla="*/ 0 w 936000"/>
                  <a:gd name="connsiteY2" fmla="*/ 435975 h 1087771"/>
                  <a:gd name="connsiteX3" fmla="*/ 0 w 936000"/>
                  <a:gd name="connsiteY3" fmla="*/ 319316 h 1087771"/>
                  <a:gd name="connsiteX4" fmla="*/ 319316 w 936000"/>
                  <a:gd name="connsiteY4" fmla="*/ 0 h 1087771"/>
                  <a:gd name="connsiteX5" fmla="*/ 468000 w 936000"/>
                  <a:gd name="connsiteY5" fmla="*/ 0 h 1087771"/>
                  <a:gd name="connsiteX6" fmla="*/ 616684 w 936000"/>
                  <a:gd name="connsiteY6" fmla="*/ 0 h 1087771"/>
                  <a:gd name="connsiteX7" fmla="*/ 936000 w 936000"/>
                  <a:gd name="connsiteY7" fmla="*/ 319316 h 1087771"/>
                  <a:gd name="connsiteX8" fmla="*/ 936000 w 936000"/>
                  <a:gd name="connsiteY8" fmla="*/ 435975 h 1087771"/>
                  <a:gd name="connsiteX9" fmla="*/ 936000 w 936000"/>
                  <a:gd name="connsiteY9" fmla="*/ 702108 h 1087771"/>
                  <a:gd name="connsiteX10" fmla="*/ 936000 w 936000"/>
                  <a:gd name="connsiteY10" fmla="*/ 980943 h 1087771"/>
                  <a:gd name="connsiteX11" fmla="*/ 769325 w 936000"/>
                  <a:gd name="connsiteY11" fmla="*/ 980943 h 1087771"/>
                  <a:gd name="connsiteX12" fmla="*/ 740976 w 936000"/>
                  <a:gd name="connsiteY12" fmla="*/ 996331 h 1087771"/>
                  <a:gd name="connsiteX13" fmla="*/ 616684 w 936000"/>
                  <a:gd name="connsiteY13" fmla="*/ 1021424 h 1087771"/>
                  <a:gd name="connsiteX14" fmla="*/ 286464 w 936000"/>
                  <a:gd name="connsiteY14" fmla="*/ 1087771 h 1087771"/>
                  <a:gd name="connsiteX0" fmla="*/ 0 w 936000"/>
                  <a:gd name="connsiteY0" fmla="*/ 980943 h 1021424"/>
                  <a:gd name="connsiteX1" fmla="*/ 0 w 936000"/>
                  <a:gd name="connsiteY1" fmla="*/ 702108 h 1021424"/>
                  <a:gd name="connsiteX2" fmla="*/ 0 w 936000"/>
                  <a:gd name="connsiteY2" fmla="*/ 435975 h 1021424"/>
                  <a:gd name="connsiteX3" fmla="*/ 0 w 936000"/>
                  <a:gd name="connsiteY3" fmla="*/ 319316 h 1021424"/>
                  <a:gd name="connsiteX4" fmla="*/ 319316 w 936000"/>
                  <a:gd name="connsiteY4" fmla="*/ 0 h 1021424"/>
                  <a:gd name="connsiteX5" fmla="*/ 468000 w 936000"/>
                  <a:gd name="connsiteY5" fmla="*/ 0 h 1021424"/>
                  <a:gd name="connsiteX6" fmla="*/ 616684 w 936000"/>
                  <a:gd name="connsiteY6" fmla="*/ 0 h 1021424"/>
                  <a:gd name="connsiteX7" fmla="*/ 936000 w 936000"/>
                  <a:gd name="connsiteY7" fmla="*/ 319316 h 1021424"/>
                  <a:gd name="connsiteX8" fmla="*/ 936000 w 936000"/>
                  <a:gd name="connsiteY8" fmla="*/ 435975 h 1021424"/>
                  <a:gd name="connsiteX9" fmla="*/ 936000 w 936000"/>
                  <a:gd name="connsiteY9" fmla="*/ 702108 h 1021424"/>
                  <a:gd name="connsiteX10" fmla="*/ 936000 w 936000"/>
                  <a:gd name="connsiteY10" fmla="*/ 980943 h 1021424"/>
                  <a:gd name="connsiteX11" fmla="*/ 769325 w 936000"/>
                  <a:gd name="connsiteY11" fmla="*/ 980943 h 1021424"/>
                  <a:gd name="connsiteX12" fmla="*/ 740976 w 936000"/>
                  <a:gd name="connsiteY12" fmla="*/ 996331 h 1021424"/>
                  <a:gd name="connsiteX13" fmla="*/ 616684 w 936000"/>
                  <a:gd name="connsiteY13" fmla="*/ 1021424 h 1021424"/>
                  <a:gd name="connsiteX0" fmla="*/ 0 w 936000"/>
                  <a:gd name="connsiteY0" fmla="*/ 980943 h 996331"/>
                  <a:gd name="connsiteX1" fmla="*/ 0 w 936000"/>
                  <a:gd name="connsiteY1" fmla="*/ 702108 h 996331"/>
                  <a:gd name="connsiteX2" fmla="*/ 0 w 936000"/>
                  <a:gd name="connsiteY2" fmla="*/ 435975 h 996331"/>
                  <a:gd name="connsiteX3" fmla="*/ 0 w 936000"/>
                  <a:gd name="connsiteY3" fmla="*/ 319316 h 996331"/>
                  <a:gd name="connsiteX4" fmla="*/ 319316 w 936000"/>
                  <a:gd name="connsiteY4" fmla="*/ 0 h 996331"/>
                  <a:gd name="connsiteX5" fmla="*/ 468000 w 936000"/>
                  <a:gd name="connsiteY5" fmla="*/ 0 h 996331"/>
                  <a:gd name="connsiteX6" fmla="*/ 616684 w 936000"/>
                  <a:gd name="connsiteY6" fmla="*/ 0 h 996331"/>
                  <a:gd name="connsiteX7" fmla="*/ 936000 w 936000"/>
                  <a:gd name="connsiteY7" fmla="*/ 319316 h 996331"/>
                  <a:gd name="connsiteX8" fmla="*/ 936000 w 936000"/>
                  <a:gd name="connsiteY8" fmla="*/ 435975 h 996331"/>
                  <a:gd name="connsiteX9" fmla="*/ 936000 w 936000"/>
                  <a:gd name="connsiteY9" fmla="*/ 702108 h 996331"/>
                  <a:gd name="connsiteX10" fmla="*/ 936000 w 936000"/>
                  <a:gd name="connsiteY10" fmla="*/ 980943 h 996331"/>
                  <a:gd name="connsiteX11" fmla="*/ 769325 w 936000"/>
                  <a:gd name="connsiteY11" fmla="*/ 980943 h 996331"/>
                  <a:gd name="connsiteX12" fmla="*/ 740976 w 936000"/>
                  <a:gd name="connsiteY12" fmla="*/ 996331 h 996331"/>
                  <a:gd name="connsiteX0" fmla="*/ 0 w 936000"/>
                  <a:gd name="connsiteY0" fmla="*/ 980943 h 980943"/>
                  <a:gd name="connsiteX1" fmla="*/ 0 w 936000"/>
                  <a:gd name="connsiteY1" fmla="*/ 702108 h 980943"/>
                  <a:gd name="connsiteX2" fmla="*/ 0 w 936000"/>
                  <a:gd name="connsiteY2" fmla="*/ 435975 h 980943"/>
                  <a:gd name="connsiteX3" fmla="*/ 0 w 936000"/>
                  <a:gd name="connsiteY3" fmla="*/ 319316 h 980943"/>
                  <a:gd name="connsiteX4" fmla="*/ 319316 w 936000"/>
                  <a:gd name="connsiteY4" fmla="*/ 0 h 980943"/>
                  <a:gd name="connsiteX5" fmla="*/ 468000 w 936000"/>
                  <a:gd name="connsiteY5" fmla="*/ 0 h 980943"/>
                  <a:gd name="connsiteX6" fmla="*/ 616684 w 936000"/>
                  <a:gd name="connsiteY6" fmla="*/ 0 h 980943"/>
                  <a:gd name="connsiteX7" fmla="*/ 936000 w 936000"/>
                  <a:gd name="connsiteY7" fmla="*/ 319316 h 980943"/>
                  <a:gd name="connsiteX8" fmla="*/ 936000 w 936000"/>
                  <a:gd name="connsiteY8" fmla="*/ 435975 h 980943"/>
                  <a:gd name="connsiteX9" fmla="*/ 936000 w 936000"/>
                  <a:gd name="connsiteY9" fmla="*/ 702108 h 980943"/>
                  <a:gd name="connsiteX10" fmla="*/ 936000 w 936000"/>
                  <a:gd name="connsiteY10" fmla="*/ 980943 h 980943"/>
                  <a:gd name="connsiteX11" fmla="*/ 769325 w 936000"/>
                  <a:gd name="connsiteY11" fmla="*/ 980943 h 980943"/>
                  <a:gd name="connsiteX0" fmla="*/ 0 w 936000"/>
                  <a:gd name="connsiteY0" fmla="*/ 980943 h 980943"/>
                  <a:gd name="connsiteX1" fmla="*/ 0 w 936000"/>
                  <a:gd name="connsiteY1" fmla="*/ 702108 h 980943"/>
                  <a:gd name="connsiteX2" fmla="*/ 0 w 936000"/>
                  <a:gd name="connsiteY2" fmla="*/ 435975 h 980943"/>
                  <a:gd name="connsiteX3" fmla="*/ 0 w 936000"/>
                  <a:gd name="connsiteY3" fmla="*/ 319316 h 980943"/>
                  <a:gd name="connsiteX4" fmla="*/ 319316 w 936000"/>
                  <a:gd name="connsiteY4" fmla="*/ 0 h 980943"/>
                  <a:gd name="connsiteX5" fmla="*/ 468000 w 936000"/>
                  <a:gd name="connsiteY5" fmla="*/ 0 h 980943"/>
                  <a:gd name="connsiteX6" fmla="*/ 616684 w 936000"/>
                  <a:gd name="connsiteY6" fmla="*/ 0 h 980943"/>
                  <a:gd name="connsiteX7" fmla="*/ 936000 w 936000"/>
                  <a:gd name="connsiteY7" fmla="*/ 319316 h 980943"/>
                  <a:gd name="connsiteX8" fmla="*/ 936000 w 936000"/>
                  <a:gd name="connsiteY8" fmla="*/ 435975 h 980943"/>
                  <a:gd name="connsiteX9" fmla="*/ 936000 w 936000"/>
                  <a:gd name="connsiteY9" fmla="*/ 702108 h 980943"/>
                  <a:gd name="connsiteX10" fmla="*/ 936000 w 936000"/>
                  <a:gd name="connsiteY10" fmla="*/ 980943 h 980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6000" h="980943">
                    <a:moveTo>
                      <a:pt x="0" y="980943"/>
                    </a:moveTo>
                    <a:lnTo>
                      <a:pt x="0" y="702108"/>
                    </a:lnTo>
                    <a:lnTo>
                      <a:pt x="0" y="435975"/>
                    </a:lnTo>
                    <a:lnTo>
                      <a:pt x="0" y="319316"/>
                    </a:lnTo>
                    <a:cubicBezTo>
                      <a:pt x="0" y="142963"/>
                      <a:pt x="142963" y="0"/>
                      <a:pt x="319316" y="0"/>
                    </a:cubicBezTo>
                    <a:lnTo>
                      <a:pt x="468000" y="0"/>
                    </a:lnTo>
                    <a:lnTo>
                      <a:pt x="616684" y="0"/>
                    </a:lnTo>
                    <a:cubicBezTo>
                      <a:pt x="793037" y="0"/>
                      <a:pt x="936000" y="142963"/>
                      <a:pt x="936000" y="319316"/>
                    </a:cubicBezTo>
                    <a:lnTo>
                      <a:pt x="936000" y="435975"/>
                    </a:lnTo>
                    <a:lnTo>
                      <a:pt x="936000" y="702108"/>
                    </a:lnTo>
                    <a:lnTo>
                      <a:pt x="936000" y="980943"/>
                    </a:ln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101" name="Graphic 96" descr="Streetcar with solid fill">
                <a:extLst>
                  <a:ext uri="{FF2B5EF4-FFF2-40B4-BE49-F238E27FC236}">
                    <a16:creationId xmlns:a16="http://schemas.microsoft.com/office/drawing/2014/main" id="{3B2DCEA6-73CC-51EB-8302-A252848B33E4}"/>
                  </a:ext>
                </a:extLst>
              </p:cNvPr>
              <p:cNvSpPr/>
              <p:nvPr/>
            </p:nvSpPr>
            <p:spPr>
              <a:xfrm>
                <a:off x="3261000" y="2205000"/>
                <a:ext cx="504000" cy="792000"/>
              </a:xfrm>
              <a:custGeom>
                <a:avLst/>
                <a:gdLst>
                  <a:gd name="connsiteX0" fmla="*/ 504000 w 576000"/>
                  <a:gd name="connsiteY0" fmla="*/ 480000 h 960000"/>
                  <a:gd name="connsiteX1" fmla="*/ 480000 w 576000"/>
                  <a:gd name="connsiteY1" fmla="*/ 504000 h 960000"/>
                  <a:gd name="connsiteX2" fmla="*/ 96000 w 576000"/>
                  <a:gd name="connsiteY2" fmla="*/ 504000 h 960000"/>
                  <a:gd name="connsiteX3" fmla="*/ 72000 w 576000"/>
                  <a:gd name="connsiteY3" fmla="*/ 480000 h 960000"/>
                  <a:gd name="connsiteX4" fmla="*/ 72000 w 576000"/>
                  <a:gd name="connsiteY4" fmla="*/ 240000 h 960000"/>
                  <a:gd name="connsiteX5" fmla="*/ 120000 w 576000"/>
                  <a:gd name="connsiteY5" fmla="*/ 192000 h 960000"/>
                  <a:gd name="connsiteX6" fmla="*/ 216000 w 576000"/>
                  <a:gd name="connsiteY6" fmla="*/ 192000 h 960000"/>
                  <a:gd name="connsiteX7" fmla="*/ 240000 w 576000"/>
                  <a:gd name="connsiteY7" fmla="*/ 168000 h 960000"/>
                  <a:gd name="connsiteX8" fmla="*/ 336000 w 576000"/>
                  <a:gd name="connsiteY8" fmla="*/ 168000 h 960000"/>
                  <a:gd name="connsiteX9" fmla="*/ 360000 w 576000"/>
                  <a:gd name="connsiteY9" fmla="*/ 192000 h 960000"/>
                  <a:gd name="connsiteX10" fmla="*/ 456000 w 576000"/>
                  <a:gd name="connsiteY10" fmla="*/ 192000 h 960000"/>
                  <a:gd name="connsiteX11" fmla="*/ 504000 w 576000"/>
                  <a:gd name="connsiteY11" fmla="*/ 240000 h 960000"/>
                  <a:gd name="connsiteX12" fmla="*/ 504000 w 576000"/>
                  <a:gd name="connsiteY12" fmla="*/ 480000 h 960000"/>
                  <a:gd name="connsiteX13" fmla="*/ 468000 w 576000"/>
                  <a:gd name="connsiteY13" fmla="*/ 768000 h 960000"/>
                  <a:gd name="connsiteX14" fmla="*/ 432000 w 576000"/>
                  <a:gd name="connsiteY14" fmla="*/ 732000 h 960000"/>
                  <a:gd name="connsiteX15" fmla="*/ 468000 w 576000"/>
                  <a:gd name="connsiteY15" fmla="*/ 696000 h 960000"/>
                  <a:gd name="connsiteX16" fmla="*/ 504000 w 576000"/>
                  <a:gd name="connsiteY16" fmla="*/ 732000 h 960000"/>
                  <a:gd name="connsiteX17" fmla="*/ 468000 w 576000"/>
                  <a:gd name="connsiteY17" fmla="*/ 768000 h 960000"/>
                  <a:gd name="connsiteX18" fmla="*/ 108000 w 576000"/>
                  <a:gd name="connsiteY18" fmla="*/ 768000 h 960000"/>
                  <a:gd name="connsiteX19" fmla="*/ 72000 w 576000"/>
                  <a:gd name="connsiteY19" fmla="*/ 732000 h 960000"/>
                  <a:gd name="connsiteX20" fmla="*/ 108000 w 576000"/>
                  <a:gd name="connsiteY20" fmla="*/ 696000 h 960000"/>
                  <a:gd name="connsiteX21" fmla="*/ 144000 w 576000"/>
                  <a:gd name="connsiteY21" fmla="*/ 732000 h 960000"/>
                  <a:gd name="connsiteX22" fmla="*/ 108000 w 576000"/>
                  <a:gd name="connsiteY22" fmla="*/ 768000 h 960000"/>
                  <a:gd name="connsiteX23" fmla="*/ 480000 w 576000"/>
                  <a:gd name="connsiteY23" fmla="*/ 120000 h 960000"/>
                  <a:gd name="connsiteX24" fmla="*/ 312000 w 576000"/>
                  <a:gd name="connsiteY24" fmla="*/ 120000 h 960000"/>
                  <a:gd name="connsiteX25" fmla="*/ 312000 w 576000"/>
                  <a:gd name="connsiteY25" fmla="*/ 48000 h 960000"/>
                  <a:gd name="connsiteX26" fmla="*/ 432000 w 576000"/>
                  <a:gd name="connsiteY26" fmla="*/ 48000 h 960000"/>
                  <a:gd name="connsiteX27" fmla="*/ 432000 w 576000"/>
                  <a:gd name="connsiteY27" fmla="*/ 0 h 960000"/>
                  <a:gd name="connsiteX28" fmla="*/ 144000 w 576000"/>
                  <a:gd name="connsiteY28" fmla="*/ 0 h 960000"/>
                  <a:gd name="connsiteX29" fmla="*/ 144000 w 576000"/>
                  <a:gd name="connsiteY29" fmla="*/ 48000 h 960000"/>
                  <a:gd name="connsiteX30" fmla="*/ 264000 w 576000"/>
                  <a:gd name="connsiteY30" fmla="*/ 48000 h 960000"/>
                  <a:gd name="connsiteX31" fmla="*/ 264000 w 576000"/>
                  <a:gd name="connsiteY31" fmla="*/ 120000 h 960000"/>
                  <a:gd name="connsiteX32" fmla="*/ 96000 w 576000"/>
                  <a:gd name="connsiteY32" fmla="*/ 120000 h 960000"/>
                  <a:gd name="connsiteX33" fmla="*/ 0 w 576000"/>
                  <a:gd name="connsiteY33" fmla="*/ 216000 h 960000"/>
                  <a:gd name="connsiteX34" fmla="*/ 0 w 576000"/>
                  <a:gd name="connsiteY34" fmla="*/ 768000 h 960000"/>
                  <a:gd name="connsiteX35" fmla="*/ 72000 w 576000"/>
                  <a:gd name="connsiteY35" fmla="*/ 840000 h 960000"/>
                  <a:gd name="connsiteX36" fmla="*/ 82800 w 576000"/>
                  <a:gd name="connsiteY36" fmla="*/ 840000 h 960000"/>
                  <a:gd name="connsiteX37" fmla="*/ 28800 w 576000"/>
                  <a:gd name="connsiteY37" fmla="*/ 960000 h 960000"/>
                  <a:gd name="connsiteX38" fmla="*/ 81600 w 576000"/>
                  <a:gd name="connsiteY38" fmla="*/ 960000 h 960000"/>
                  <a:gd name="connsiteX39" fmla="*/ 135600 w 576000"/>
                  <a:gd name="connsiteY39" fmla="*/ 840000 h 960000"/>
                  <a:gd name="connsiteX40" fmla="*/ 440400 w 576000"/>
                  <a:gd name="connsiteY40" fmla="*/ 840000 h 960000"/>
                  <a:gd name="connsiteX41" fmla="*/ 494400 w 576000"/>
                  <a:gd name="connsiteY41" fmla="*/ 960000 h 960000"/>
                  <a:gd name="connsiteX42" fmla="*/ 547200 w 576000"/>
                  <a:gd name="connsiteY42" fmla="*/ 960000 h 960000"/>
                  <a:gd name="connsiteX43" fmla="*/ 493200 w 576000"/>
                  <a:gd name="connsiteY43" fmla="*/ 840000 h 960000"/>
                  <a:gd name="connsiteX44" fmla="*/ 504000 w 576000"/>
                  <a:gd name="connsiteY44" fmla="*/ 840000 h 960000"/>
                  <a:gd name="connsiteX45" fmla="*/ 576000 w 576000"/>
                  <a:gd name="connsiteY45" fmla="*/ 768000 h 960000"/>
                  <a:gd name="connsiteX46" fmla="*/ 576000 w 576000"/>
                  <a:gd name="connsiteY46" fmla="*/ 216000 h 960000"/>
                  <a:gd name="connsiteX47" fmla="*/ 480000 w 576000"/>
                  <a:gd name="connsiteY47" fmla="*/ 120000 h 960000"/>
                  <a:gd name="connsiteX0" fmla="*/ 504000 w 576000"/>
                  <a:gd name="connsiteY0" fmla="*/ 480000 h 960000"/>
                  <a:gd name="connsiteX1" fmla="*/ 480000 w 576000"/>
                  <a:gd name="connsiteY1" fmla="*/ 504000 h 960000"/>
                  <a:gd name="connsiteX2" fmla="*/ 96000 w 576000"/>
                  <a:gd name="connsiteY2" fmla="*/ 504000 h 960000"/>
                  <a:gd name="connsiteX3" fmla="*/ 72000 w 576000"/>
                  <a:gd name="connsiteY3" fmla="*/ 480000 h 960000"/>
                  <a:gd name="connsiteX4" fmla="*/ 72000 w 576000"/>
                  <a:gd name="connsiteY4" fmla="*/ 240000 h 960000"/>
                  <a:gd name="connsiteX5" fmla="*/ 120000 w 576000"/>
                  <a:gd name="connsiteY5" fmla="*/ 192000 h 960000"/>
                  <a:gd name="connsiteX6" fmla="*/ 216000 w 576000"/>
                  <a:gd name="connsiteY6" fmla="*/ 192000 h 960000"/>
                  <a:gd name="connsiteX7" fmla="*/ 240000 w 576000"/>
                  <a:gd name="connsiteY7" fmla="*/ 168000 h 960000"/>
                  <a:gd name="connsiteX8" fmla="*/ 336000 w 576000"/>
                  <a:gd name="connsiteY8" fmla="*/ 168000 h 960000"/>
                  <a:gd name="connsiteX9" fmla="*/ 360000 w 576000"/>
                  <a:gd name="connsiteY9" fmla="*/ 192000 h 960000"/>
                  <a:gd name="connsiteX10" fmla="*/ 456000 w 576000"/>
                  <a:gd name="connsiteY10" fmla="*/ 192000 h 960000"/>
                  <a:gd name="connsiteX11" fmla="*/ 504000 w 576000"/>
                  <a:gd name="connsiteY11" fmla="*/ 240000 h 960000"/>
                  <a:gd name="connsiteX12" fmla="*/ 504000 w 576000"/>
                  <a:gd name="connsiteY12" fmla="*/ 480000 h 960000"/>
                  <a:gd name="connsiteX13" fmla="*/ 468000 w 576000"/>
                  <a:gd name="connsiteY13" fmla="*/ 768000 h 960000"/>
                  <a:gd name="connsiteX14" fmla="*/ 432000 w 576000"/>
                  <a:gd name="connsiteY14" fmla="*/ 732000 h 960000"/>
                  <a:gd name="connsiteX15" fmla="*/ 468000 w 576000"/>
                  <a:gd name="connsiteY15" fmla="*/ 696000 h 960000"/>
                  <a:gd name="connsiteX16" fmla="*/ 504000 w 576000"/>
                  <a:gd name="connsiteY16" fmla="*/ 732000 h 960000"/>
                  <a:gd name="connsiteX17" fmla="*/ 468000 w 576000"/>
                  <a:gd name="connsiteY17" fmla="*/ 768000 h 960000"/>
                  <a:gd name="connsiteX18" fmla="*/ 108000 w 576000"/>
                  <a:gd name="connsiteY18" fmla="*/ 768000 h 960000"/>
                  <a:gd name="connsiteX19" fmla="*/ 72000 w 576000"/>
                  <a:gd name="connsiteY19" fmla="*/ 732000 h 960000"/>
                  <a:gd name="connsiteX20" fmla="*/ 108000 w 576000"/>
                  <a:gd name="connsiteY20" fmla="*/ 696000 h 960000"/>
                  <a:gd name="connsiteX21" fmla="*/ 144000 w 576000"/>
                  <a:gd name="connsiteY21" fmla="*/ 732000 h 960000"/>
                  <a:gd name="connsiteX22" fmla="*/ 108000 w 576000"/>
                  <a:gd name="connsiteY22" fmla="*/ 768000 h 960000"/>
                  <a:gd name="connsiteX23" fmla="*/ 480000 w 576000"/>
                  <a:gd name="connsiteY23" fmla="*/ 120000 h 960000"/>
                  <a:gd name="connsiteX24" fmla="*/ 312000 w 576000"/>
                  <a:gd name="connsiteY24" fmla="*/ 120000 h 960000"/>
                  <a:gd name="connsiteX25" fmla="*/ 312000 w 576000"/>
                  <a:gd name="connsiteY25" fmla="*/ 48000 h 960000"/>
                  <a:gd name="connsiteX26" fmla="*/ 432000 w 576000"/>
                  <a:gd name="connsiteY26" fmla="*/ 48000 h 960000"/>
                  <a:gd name="connsiteX27" fmla="*/ 144000 w 576000"/>
                  <a:gd name="connsiteY27" fmla="*/ 0 h 960000"/>
                  <a:gd name="connsiteX28" fmla="*/ 144000 w 576000"/>
                  <a:gd name="connsiteY28" fmla="*/ 48000 h 960000"/>
                  <a:gd name="connsiteX29" fmla="*/ 264000 w 576000"/>
                  <a:gd name="connsiteY29" fmla="*/ 48000 h 960000"/>
                  <a:gd name="connsiteX30" fmla="*/ 264000 w 576000"/>
                  <a:gd name="connsiteY30" fmla="*/ 120000 h 960000"/>
                  <a:gd name="connsiteX31" fmla="*/ 96000 w 576000"/>
                  <a:gd name="connsiteY31" fmla="*/ 120000 h 960000"/>
                  <a:gd name="connsiteX32" fmla="*/ 0 w 576000"/>
                  <a:gd name="connsiteY32" fmla="*/ 216000 h 960000"/>
                  <a:gd name="connsiteX33" fmla="*/ 0 w 576000"/>
                  <a:gd name="connsiteY33" fmla="*/ 768000 h 960000"/>
                  <a:gd name="connsiteX34" fmla="*/ 72000 w 576000"/>
                  <a:gd name="connsiteY34" fmla="*/ 840000 h 960000"/>
                  <a:gd name="connsiteX35" fmla="*/ 82800 w 576000"/>
                  <a:gd name="connsiteY35" fmla="*/ 840000 h 960000"/>
                  <a:gd name="connsiteX36" fmla="*/ 28800 w 576000"/>
                  <a:gd name="connsiteY36" fmla="*/ 960000 h 960000"/>
                  <a:gd name="connsiteX37" fmla="*/ 81600 w 576000"/>
                  <a:gd name="connsiteY37" fmla="*/ 960000 h 960000"/>
                  <a:gd name="connsiteX38" fmla="*/ 135600 w 576000"/>
                  <a:gd name="connsiteY38" fmla="*/ 840000 h 960000"/>
                  <a:gd name="connsiteX39" fmla="*/ 440400 w 576000"/>
                  <a:gd name="connsiteY39" fmla="*/ 840000 h 960000"/>
                  <a:gd name="connsiteX40" fmla="*/ 494400 w 576000"/>
                  <a:gd name="connsiteY40" fmla="*/ 960000 h 960000"/>
                  <a:gd name="connsiteX41" fmla="*/ 547200 w 576000"/>
                  <a:gd name="connsiteY41" fmla="*/ 960000 h 960000"/>
                  <a:gd name="connsiteX42" fmla="*/ 493200 w 576000"/>
                  <a:gd name="connsiteY42" fmla="*/ 840000 h 960000"/>
                  <a:gd name="connsiteX43" fmla="*/ 504000 w 576000"/>
                  <a:gd name="connsiteY43" fmla="*/ 840000 h 960000"/>
                  <a:gd name="connsiteX44" fmla="*/ 576000 w 576000"/>
                  <a:gd name="connsiteY44" fmla="*/ 768000 h 960000"/>
                  <a:gd name="connsiteX45" fmla="*/ 576000 w 576000"/>
                  <a:gd name="connsiteY45" fmla="*/ 216000 h 960000"/>
                  <a:gd name="connsiteX46" fmla="*/ 480000 w 576000"/>
                  <a:gd name="connsiteY46" fmla="*/ 120000 h 960000"/>
                  <a:gd name="connsiteX0" fmla="*/ 504000 w 576000"/>
                  <a:gd name="connsiteY0" fmla="*/ 480000 h 960000"/>
                  <a:gd name="connsiteX1" fmla="*/ 480000 w 576000"/>
                  <a:gd name="connsiteY1" fmla="*/ 504000 h 960000"/>
                  <a:gd name="connsiteX2" fmla="*/ 96000 w 576000"/>
                  <a:gd name="connsiteY2" fmla="*/ 504000 h 960000"/>
                  <a:gd name="connsiteX3" fmla="*/ 72000 w 576000"/>
                  <a:gd name="connsiteY3" fmla="*/ 480000 h 960000"/>
                  <a:gd name="connsiteX4" fmla="*/ 72000 w 576000"/>
                  <a:gd name="connsiteY4" fmla="*/ 240000 h 960000"/>
                  <a:gd name="connsiteX5" fmla="*/ 120000 w 576000"/>
                  <a:gd name="connsiteY5" fmla="*/ 192000 h 960000"/>
                  <a:gd name="connsiteX6" fmla="*/ 216000 w 576000"/>
                  <a:gd name="connsiteY6" fmla="*/ 192000 h 960000"/>
                  <a:gd name="connsiteX7" fmla="*/ 240000 w 576000"/>
                  <a:gd name="connsiteY7" fmla="*/ 168000 h 960000"/>
                  <a:gd name="connsiteX8" fmla="*/ 336000 w 576000"/>
                  <a:gd name="connsiteY8" fmla="*/ 168000 h 960000"/>
                  <a:gd name="connsiteX9" fmla="*/ 360000 w 576000"/>
                  <a:gd name="connsiteY9" fmla="*/ 192000 h 960000"/>
                  <a:gd name="connsiteX10" fmla="*/ 456000 w 576000"/>
                  <a:gd name="connsiteY10" fmla="*/ 192000 h 960000"/>
                  <a:gd name="connsiteX11" fmla="*/ 504000 w 576000"/>
                  <a:gd name="connsiteY11" fmla="*/ 240000 h 960000"/>
                  <a:gd name="connsiteX12" fmla="*/ 504000 w 576000"/>
                  <a:gd name="connsiteY12" fmla="*/ 480000 h 960000"/>
                  <a:gd name="connsiteX13" fmla="*/ 468000 w 576000"/>
                  <a:gd name="connsiteY13" fmla="*/ 768000 h 960000"/>
                  <a:gd name="connsiteX14" fmla="*/ 432000 w 576000"/>
                  <a:gd name="connsiteY14" fmla="*/ 732000 h 960000"/>
                  <a:gd name="connsiteX15" fmla="*/ 468000 w 576000"/>
                  <a:gd name="connsiteY15" fmla="*/ 696000 h 960000"/>
                  <a:gd name="connsiteX16" fmla="*/ 504000 w 576000"/>
                  <a:gd name="connsiteY16" fmla="*/ 732000 h 960000"/>
                  <a:gd name="connsiteX17" fmla="*/ 468000 w 576000"/>
                  <a:gd name="connsiteY17" fmla="*/ 768000 h 960000"/>
                  <a:gd name="connsiteX18" fmla="*/ 108000 w 576000"/>
                  <a:gd name="connsiteY18" fmla="*/ 768000 h 960000"/>
                  <a:gd name="connsiteX19" fmla="*/ 72000 w 576000"/>
                  <a:gd name="connsiteY19" fmla="*/ 732000 h 960000"/>
                  <a:gd name="connsiteX20" fmla="*/ 108000 w 576000"/>
                  <a:gd name="connsiteY20" fmla="*/ 696000 h 960000"/>
                  <a:gd name="connsiteX21" fmla="*/ 144000 w 576000"/>
                  <a:gd name="connsiteY21" fmla="*/ 732000 h 960000"/>
                  <a:gd name="connsiteX22" fmla="*/ 108000 w 576000"/>
                  <a:gd name="connsiteY22" fmla="*/ 768000 h 960000"/>
                  <a:gd name="connsiteX23" fmla="*/ 480000 w 576000"/>
                  <a:gd name="connsiteY23" fmla="*/ 120000 h 960000"/>
                  <a:gd name="connsiteX24" fmla="*/ 312000 w 576000"/>
                  <a:gd name="connsiteY24" fmla="*/ 120000 h 960000"/>
                  <a:gd name="connsiteX25" fmla="*/ 312000 w 576000"/>
                  <a:gd name="connsiteY25" fmla="*/ 48000 h 960000"/>
                  <a:gd name="connsiteX26" fmla="*/ 144000 w 576000"/>
                  <a:gd name="connsiteY26" fmla="*/ 0 h 960000"/>
                  <a:gd name="connsiteX27" fmla="*/ 144000 w 576000"/>
                  <a:gd name="connsiteY27" fmla="*/ 48000 h 960000"/>
                  <a:gd name="connsiteX28" fmla="*/ 264000 w 576000"/>
                  <a:gd name="connsiteY28" fmla="*/ 48000 h 960000"/>
                  <a:gd name="connsiteX29" fmla="*/ 264000 w 576000"/>
                  <a:gd name="connsiteY29" fmla="*/ 120000 h 960000"/>
                  <a:gd name="connsiteX30" fmla="*/ 96000 w 576000"/>
                  <a:gd name="connsiteY30" fmla="*/ 120000 h 960000"/>
                  <a:gd name="connsiteX31" fmla="*/ 0 w 576000"/>
                  <a:gd name="connsiteY31" fmla="*/ 216000 h 960000"/>
                  <a:gd name="connsiteX32" fmla="*/ 0 w 576000"/>
                  <a:gd name="connsiteY32" fmla="*/ 768000 h 960000"/>
                  <a:gd name="connsiteX33" fmla="*/ 72000 w 576000"/>
                  <a:gd name="connsiteY33" fmla="*/ 840000 h 960000"/>
                  <a:gd name="connsiteX34" fmla="*/ 82800 w 576000"/>
                  <a:gd name="connsiteY34" fmla="*/ 840000 h 960000"/>
                  <a:gd name="connsiteX35" fmla="*/ 28800 w 576000"/>
                  <a:gd name="connsiteY35" fmla="*/ 960000 h 960000"/>
                  <a:gd name="connsiteX36" fmla="*/ 81600 w 576000"/>
                  <a:gd name="connsiteY36" fmla="*/ 960000 h 960000"/>
                  <a:gd name="connsiteX37" fmla="*/ 135600 w 576000"/>
                  <a:gd name="connsiteY37" fmla="*/ 840000 h 960000"/>
                  <a:gd name="connsiteX38" fmla="*/ 440400 w 576000"/>
                  <a:gd name="connsiteY38" fmla="*/ 840000 h 960000"/>
                  <a:gd name="connsiteX39" fmla="*/ 494400 w 576000"/>
                  <a:gd name="connsiteY39" fmla="*/ 960000 h 960000"/>
                  <a:gd name="connsiteX40" fmla="*/ 547200 w 576000"/>
                  <a:gd name="connsiteY40" fmla="*/ 960000 h 960000"/>
                  <a:gd name="connsiteX41" fmla="*/ 493200 w 576000"/>
                  <a:gd name="connsiteY41" fmla="*/ 840000 h 960000"/>
                  <a:gd name="connsiteX42" fmla="*/ 504000 w 576000"/>
                  <a:gd name="connsiteY42" fmla="*/ 840000 h 960000"/>
                  <a:gd name="connsiteX43" fmla="*/ 576000 w 576000"/>
                  <a:gd name="connsiteY43" fmla="*/ 768000 h 960000"/>
                  <a:gd name="connsiteX44" fmla="*/ 576000 w 576000"/>
                  <a:gd name="connsiteY44" fmla="*/ 216000 h 960000"/>
                  <a:gd name="connsiteX45" fmla="*/ 480000 w 576000"/>
                  <a:gd name="connsiteY45" fmla="*/ 120000 h 960000"/>
                  <a:gd name="connsiteX0" fmla="*/ 504000 w 576000"/>
                  <a:gd name="connsiteY0" fmla="*/ 480000 h 960000"/>
                  <a:gd name="connsiteX1" fmla="*/ 480000 w 576000"/>
                  <a:gd name="connsiteY1" fmla="*/ 504000 h 960000"/>
                  <a:gd name="connsiteX2" fmla="*/ 96000 w 576000"/>
                  <a:gd name="connsiteY2" fmla="*/ 504000 h 960000"/>
                  <a:gd name="connsiteX3" fmla="*/ 72000 w 576000"/>
                  <a:gd name="connsiteY3" fmla="*/ 480000 h 960000"/>
                  <a:gd name="connsiteX4" fmla="*/ 72000 w 576000"/>
                  <a:gd name="connsiteY4" fmla="*/ 240000 h 960000"/>
                  <a:gd name="connsiteX5" fmla="*/ 120000 w 576000"/>
                  <a:gd name="connsiteY5" fmla="*/ 192000 h 960000"/>
                  <a:gd name="connsiteX6" fmla="*/ 216000 w 576000"/>
                  <a:gd name="connsiteY6" fmla="*/ 192000 h 960000"/>
                  <a:gd name="connsiteX7" fmla="*/ 240000 w 576000"/>
                  <a:gd name="connsiteY7" fmla="*/ 168000 h 960000"/>
                  <a:gd name="connsiteX8" fmla="*/ 336000 w 576000"/>
                  <a:gd name="connsiteY8" fmla="*/ 168000 h 960000"/>
                  <a:gd name="connsiteX9" fmla="*/ 360000 w 576000"/>
                  <a:gd name="connsiteY9" fmla="*/ 192000 h 960000"/>
                  <a:gd name="connsiteX10" fmla="*/ 456000 w 576000"/>
                  <a:gd name="connsiteY10" fmla="*/ 192000 h 960000"/>
                  <a:gd name="connsiteX11" fmla="*/ 504000 w 576000"/>
                  <a:gd name="connsiteY11" fmla="*/ 240000 h 960000"/>
                  <a:gd name="connsiteX12" fmla="*/ 504000 w 576000"/>
                  <a:gd name="connsiteY12" fmla="*/ 480000 h 960000"/>
                  <a:gd name="connsiteX13" fmla="*/ 468000 w 576000"/>
                  <a:gd name="connsiteY13" fmla="*/ 768000 h 960000"/>
                  <a:gd name="connsiteX14" fmla="*/ 432000 w 576000"/>
                  <a:gd name="connsiteY14" fmla="*/ 732000 h 960000"/>
                  <a:gd name="connsiteX15" fmla="*/ 468000 w 576000"/>
                  <a:gd name="connsiteY15" fmla="*/ 696000 h 960000"/>
                  <a:gd name="connsiteX16" fmla="*/ 504000 w 576000"/>
                  <a:gd name="connsiteY16" fmla="*/ 732000 h 960000"/>
                  <a:gd name="connsiteX17" fmla="*/ 468000 w 576000"/>
                  <a:gd name="connsiteY17" fmla="*/ 768000 h 960000"/>
                  <a:gd name="connsiteX18" fmla="*/ 108000 w 576000"/>
                  <a:gd name="connsiteY18" fmla="*/ 768000 h 960000"/>
                  <a:gd name="connsiteX19" fmla="*/ 72000 w 576000"/>
                  <a:gd name="connsiteY19" fmla="*/ 732000 h 960000"/>
                  <a:gd name="connsiteX20" fmla="*/ 108000 w 576000"/>
                  <a:gd name="connsiteY20" fmla="*/ 696000 h 960000"/>
                  <a:gd name="connsiteX21" fmla="*/ 144000 w 576000"/>
                  <a:gd name="connsiteY21" fmla="*/ 732000 h 960000"/>
                  <a:gd name="connsiteX22" fmla="*/ 108000 w 576000"/>
                  <a:gd name="connsiteY22" fmla="*/ 768000 h 960000"/>
                  <a:gd name="connsiteX23" fmla="*/ 480000 w 576000"/>
                  <a:gd name="connsiteY23" fmla="*/ 120000 h 960000"/>
                  <a:gd name="connsiteX24" fmla="*/ 312000 w 576000"/>
                  <a:gd name="connsiteY24" fmla="*/ 120000 h 960000"/>
                  <a:gd name="connsiteX25" fmla="*/ 144000 w 576000"/>
                  <a:gd name="connsiteY25" fmla="*/ 0 h 960000"/>
                  <a:gd name="connsiteX26" fmla="*/ 144000 w 576000"/>
                  <a:gd name="connsiteY26" fmla="*/ 48000 h 960000"/>
                  <a:gd name="connsiteX27" fmla="*/ 264000 w 576000"/>
                  <a:gd name="connsiteY27" fmla="*/ 48000 h 960000"/>
                  <a:gd name="connsiteX28" fmla="*/ 264000 w 576000"/>
                  <a:gd name="connsiteY28" fmla="*/ 120000 h 960000"/>
                  <a:gd name="connsiteX29" fmla="*/ 96000 w 576000"/>
                  <a:gd name="connsiteY29" fmla="*/ 120000 h 960000"/>
                  <a:gd name="connsiteX30" fmla="*/ 0 w 576000"/>
                  <a:gd name="connsiteY30" fmla="*/ 216000 h 960000"/>
                  <a:gd name="connsiteX31" fmla="*/ 0 w 576000"/>
                  <a:gd name="connsiteY31" fmla="*/ 768000 h 960000"/>
                  <a:gd name="connsiteX32" fmla="*/ 72000 w 576000"/>
                  <a:gd name="connsiteY32" fmla="*/ 840000 h 960000"/>
                  <a:gd name="connsiteX33" fmla="*/ 82800 w 576000"/>
                  <a:gd name="connsiteY33" fmla="*/ 840000 h 960000"/>
                  <a:gd name="connsiteX34" fmla="*/ 28800 w 576000"/>
                  <a:gd name="connsiteY34" fmla="*/ 960000 h 960000"/>
                  <a:gd name="connsiteX35" fmla="*/ 81600 w 576000"/>
                  <a:gd name="connsiteY35" fmla="*/ 960000 h 960000"/>
                  <a:gd name="connsiteX36" fmla="*/ 135600 w 576000"/>
                  <a:gd name="connsiteY36" fmla="*/ 840000 h 960000"/>
                  <a:gd name="connsiteX37" fmla="*/ 440400 w 576000"/>
                  <a:gd name="connsiteY37" fmla="*/ 840000 h 960000"/>
                  <a:gd name="connsiteX38" fmla="*/ 494400 w 576000"/>
                  <a:gd name="connsiteY38" fmla="*/ 960000 h 960000"/>
                  <a:gd name="connsiteX39" fmla="*/ 547200 w 576000"/>
                  <a:gd name="connsiteY39" fmla="*/ 960000 h 960000"/>
                  <a:gd name="connsiteX40" fmla="*/ 493200 w 576000"/>
                  <a:gd name="connsiteY40" fmla="*/ 840000 h 960000"/>
                  <a:gd name="connsiteX41" fmla="*/ 504000 w 576000"/>
                  <a:gd name="connsiteY41" fmla="*/ 840000 h 960000"/>
                  <a:gd name="connsiteX42" fmla="*/ 576000 w 576000"/>
                  <a:gd name="connsiteY42" fmla="*/ 768000 h 960000"/>
                  <a:gd name="connsiteX43" fmla="*/ 576000 w 576000"/>
                  <a:gd name="connsiteY43" fmla="*/ 216000 h 960000"/>
                  <a:gd name="connsiteX44" fmla="*/ 480000 w 576000"/>
                  <a:gd name="connsiteY44" fmla="*/ 120000 h 960000"/>
                  <a:gd name="connsiteX0" fmla="*/ 504000 w 576000"/>
                  <a:gd name="connsiteY0" fmla="*/ 480000 h 960000"/>
                  <a:gd name="connsiteX1" fmla="*/ 480000 w 576000"/>
                  <a:gd name="connsiteY1" fmla="*/ 504000 h 960000"/>
                  <a:gd name="connsiteX2" fmla="*/ 96000 w 576000"/>
                  <a:gd name="connsiteY2" fmla="*/ 504000 h 960000"/>
                  <a:gd name="connsiteX3" fmla="*/ 72000 w 576000"/>
                  <a:gd name="connsiteY3" fmla="*/ 480000 h 960000"/>
                  <a:gd name="connsiteX4" fmla="*/ 72000 w 576000"/>
                  <a:gd name="connsiteY4" fmla="*/ 240000 h 960000"/>
                  <a:gd name="connsiteX5" fmla="*/ 120000 w 576000"/>
                  <a:gd name="connsiteY5" fmla="*/ 192000 h 960000"/>
                  <a:gd name="connsiteX6" fmla="*/ 216000 w 576000"/>
                  <a:gd name="connsiteY6" fmla="*/ 192000 h 960000"/>
                  <a:gd name="connsiteX7" fmla="*/ 240000 w 576000"/>
                  <a:gd name="connsiteY7" fmla="*/ 168000 h 960000"/>
                  <a:gd name="connsiteX8" fmla="*/ 336000 w 576000"/>
                  <a:gd name="connsiteY8" fmla="*/ 168000 h 960000"/>
                  <a:gd name="connsiteX9" fmla="*/ 360000 w 576000"/>
                  <a:gd name="connsiteY9" fmla="*/ 192000 h 960000"/>
                  <a:gd name="connsiteX10" fmla="*/ 456000 w 576000"/>
                  <a:gd name="connsiteY10" fmla="*/ 192000 h 960000"/>
                  <a:gd name="connsiteX11" fmla="*/ 504000 w 576000"/>
                  <a:gd name="connsiteY11" fmla="*/ 240000 h 960000"/>
                  <a:gd name="connsiteX12" fmla="*/ 504000 w 576000"/>
                  <a:gd name="connsiteY12" fmla="*/ 480000 h 960000"/>
                  <a:gd name="connsiteX13" fmla="*/ 468000 w 576000"/>
                  <a:gd name="connsiteY13" fmla="*/ 768000 h 960000"/>
                  <a:gd name="connsiteX14" fmla="*/ 432000 w 576000"/>
                  <a:gd name="connsiteY14" fmla="*/ 732000 h 960000"/>
                  <a:gd name="connsiteX15" fmla="*/ 468000 w 576000"/>
                  <a:gd name="connsiteY15" fmla="*/ 696000 h 960000"/>
                  <a:gd name="connsiteX16" fmla="*/ 504000 w 576000"/>
                  <a:gd name="connsiteY16" fmla="*/ 732000 h 960000"/>
                  <a:gd name="connsiteX17" fmla="*/ 468000 w 576000"/>
                  <a:gd name="connsiteY17" fmla="*/ 768000 h 960000"/>
                  <a:gd name="connsiteX18" fmla="*/ 108000 w 576000"/>
                  <a:gd name="connsiteY18" fmla="*/ 768000 h 960000"/>
                  <a:gd name="connsiteX19" fmla="*/ 72000 w 576000"/>
                  <a:gd name="connsiteY19" fmla="*/ 732000 h 960000"/>
                  <a:gd name="connsiteX20" fmla="*/ 108000 w 576000"/>
                  <a:gd name="connsiteY20" fmla="*/ 696000 h 960000"/>
                  <a:gd name="connsiteX21" fmla="*/ 144000 w 576000"/>
                  <a:gd name="connsiteY21" fmla="*/ 732000 h 960000"/>
                  <a:gd name="connsiteX22" fmla="*/ 108000 w 576000"/>
                  <a:gd name="connsiteY22" fmla="*/ 768000 h 960000"/>
                  <a:gd name="connsiteX23" fmla="*/ 480000 w 576000"/>
                  <a:gd name="connsiteY23" fmla="*/ 120000 h 960000"/>
                  <a:gd name="connsiteX24" fmla="*/ 312000 w 576000"/>
                  <a:gd name="connsiteY24" fmla="*/ 120000 h 960000"/>
                  <a:gd name="connsiteX25" fmla="*/ 144000 w 576000"/>
                  <a:gd name="connsiteY25" fmla="*/ 0 h 960000"/>
                  <a:gd name="connsiteX26" fmla="*/ 144000 w 576000"/>
                  <a:gd name="connsiteY26" fmla="*/ 48000 h 960000"/>
                  <a:gd name="connsiteX27" fmla="*/ 264000 w 576000"/>
                  <a:gd name="connsiteY27" fmla="*/ 120000 h 960000"/>
                  <a:gd name="connsiteX28" fmla="*/ 96000 w 576000"/>
                  <a:gd name="connsiteY28" fmla="*/ 120000 h 960000"/>
                  <a:gd name="connsiteX29" fmla="*/ 0 w 576000"/>
                  <a:gd name="connsiteY29" fmla="*/ 216000 h 960000"/>
                  <a:gd name="connsiteX30" fmla="*/ 0 w 576000"/>
                  <a:gd name="connsiteY30" fmla="*/ 768000 h 960000"/>
                  <a:gd name="connsiteX31" fmla="*/ 72000 w 576000"/>
                  <a:gd name="connsiteY31" fmla="*/ 840000 h 960000"/>
                  <a:gd name="connsiteX32" fmla="*/ 82800 w 576000"/>
                  <a:gd name="connsiteY32" fmla="*/ 840000 h 960000"/>
                  <a:gd name="connsiteX33" fmla="*/ 28800 w 576000"/>
                  <a:gd name="connsiteY33" fmla="*/ 960000 h 960000"/>
                  <a:gd name="connsiteX34" fmla="*/ 81600 w 576000"/>
                  <a:gd name="connsiteY34" fmla="*/ 960000 h 960000"/>
                  <a:gd name="connsiteX35" fmla="*/ 135600 w 576000"/>
                  <a:gd name="connsiteY35" fmla="*/ 840000 h 960000"/>
                  <a:gd name="connsiteX36" fmla="*/ 440400 w 576000"/>
                  <a:gd name="connsiteY36" fmla="*/ 840000 h 960000"/>
                  <a:gd name="connsiteX37" fmla="*/ 494400 w 576000"/>
                  <a:gd name="connsiteY37" fmla="*/ 960000 h 960000"/>
                  <a:gd name="connsiteX38" fmla="*/ 547200 w 576000"/>
                  <a:gd name="connsiteY38" fmla="*/ 960000 h 960000"/>
                  <a:gd name="connsiteX39" fmla="*/ 493200 w 576000"/>
                  <a:gd name="connsiteY39" fmla="*/ 840000 h 960000"/>
                  <a:gd name="connsiteX40" fmla="*/ 504000 w 576000"/>
                  <a:gd name="connsiteY40" fmla="*/ 840000 h 960000"/>
                  <a:gd name="connsiteX41" fmla="*/ 576000 w 576000"/>
                  <a:gd name="connsiteY41" fmla="*/ 768000 h 960000"/>
                  <a:gd name="connsiteX42" fmla="*/ 576000 w 576000"/>
                  <a:gd name="connsiteY42" fmla="*/ 216000 h 960000"/>
                  <a:gd name="connsiteX43" fmla="*/ 480000 w 576000"/>
                  <a:gd name="connsiteY43" fmla="*/ 120000 h 960000"/>
                  <a:gd name="connsiteX0" fmla="*/ 504000 w 576000"/>
                  <a:gd name="connsiteY0" fmla="*/ 432000 h 912000"/>
                  <a:gd name="connsiteX1" fmla="*/ 480000 w 576000"/>
                  <a:gd name="connsiteY1" fmla="*/ 456000 h 912000"/>
                  <a:gd name="connsiteX2" fmla="*/ 96000 w 576000"/>
                  <a:gd name="connsiteY2" fmla="*/ 456000 h 912000"/>
                  <a:gd name="connsiteX3" fmla="*/ 72000 w 576000"/>
                  <a:gd name="connsiteY3" fmla="*/ 432000 h 912000"/>
                  <a:gd name="connsiteX4" fmla="*/ 72000 w 576000"/>
                  <a:gd name="connsiteY4" fmla="*/ 192000 h 912000"/>
                  <a:gd name="connsiteX5" fmla="*/ 120000 w 576000"/>
                  <a:gd name="connsiteY5" fmla="*/ 144000 h 912000"/>
                  <a:gd name="connsiteX6" fmla="*/ 216000 w 576000"/>
                  <a:gd name="connsiteY6" fmla="*/ 144000 h 912000"/>
                  <a:gd name="connsiteX7" fmla="*/ 240000 w 576000"/>
                  <a:gd name="connsiteY7" fmla="*/ 120000 h 912000"/>
                  <a:gd name="connsiteX8" fmla="*/ 336000 w 576000"/>
                  <a:gd name="connsiteY8" fmla="*/ 120000 h 912000"/>
                  <a:gd name="connsiteX9" fmla="*/ 360000 w 576000"/>
                  <a:gd name="connsiteY9" fmla="*/ 144000 h 912000"/>
                  <a:gd name="connsiteX10" fmla="*/ 456000 w 576000"/>
                  <a:gd name="connsiteY10" fmla="*/ 144000 h 912000"/>
                  <a:gd name="connsiteX11" fmla="*/ 504000 w 576000"/>
                  <a:gd name="connsiteY11" fmla="*/ 192000 h 912000"/>
                  <a:gd name="connsiteX12" fmla="*/ 504000 w 576000"/>
                  <a:gd name="connsiteY12" fmla="*/ 432000 h 912000"/>
                  <a:gd name="connsiteX13" fmla="*/ 468000 w 576000"/>
                  <a:gd name="connsiteY13" fmla="*/ 720000 h 912000"/>
                  <a:gd name="connsiteX14" fmla="*/ 432000 w 576000"/>
                  <a:gd name="connsiteY14" fmla="*/ 684000 h 912000"/>
                  <a:gd name="connsiteX15" fmla="*/ 468000 w 576000"/>
                  <a:gd name="connsiteY15" fmla="*/ 648000 h 912000"/>
                  <a:gd name="connsiteX16" fmla="*/ 504000 w 576000"/>
                  <a:gd name="connsiteY16" fmla="*/ 684000 h 912000"/>
                  <a:gd name="connsiteX17" fmla="*/ 468000 w 576000"/>
                  <a:gd name="connsiteY17" fmla="*/ 720000 h 912000"/>
                  <a:gd name="connsiteX18" fmla="*/ 108000 w 576000"/>
                  <a:gd name="connsiteY18" fmla="*/ 720000 h 912000"/>
                  <a:gd name="connsiteX19" fmla="*/ 72000 w 576000"/>
                  <a:gd name="connsiteY19" fmla="*/ 684000 h 912000"/>
                  <a:gd name="connsiteX20" fmla="*/ 108000 w 576000"/>
                  <a:gd name="connsiteY20" fmla="*/ 648000 h 912000"/>
                  <a:gd name="connsiteX21" fmla="*/ 144000 w 576000"/>
                  <a:gd name="connsiteY21" fmla="*/ 684000 h 912000"/>
                  <a:gd name="connsiteX22" fmla="*/ 108000 w 576000"/>
                  <a:gd name="connsiteY22" fmla="*/ 720000 h 912000"/>
                  <a:gd name="connsiteX23" fmla="*/ 480000 w 576000"/>
                  <a:gd name="connsiteY23" fmla="*/ 72000 h 912000"/>
                  <a:gd name="connsiteX24" fmla="*/ 312000 w 576000"/>
                  <a:gd name="connsiteY24" fmla="*/ 72000 h 912000"/>
                  <a:gd name="connsiteX25" fmla="*/ 144000 w 576000"/>
                  <a:gd name="connsiteY25" fmla="*/ 0 h 912000"/>
                  <a:gd name="connsiteX26" fmla="*/ 264000 w 576000"/>
                  <a:gd name="connsiteY26" fmla="*/ 72000 h 912000"/>
                  <a:gd name="connsiteX27" fmla="*/ 96000 w 576000"/>
                  <a:gd name="connsiteY27" fmla="*/ 72000 h 912000"/>
                  <a:gd name="connsiteX28" fmla="*/ 0 w 576000"/>
                  <a:gd name="connsiteY28" fmla="*/ 168000 h 912000"/>
                  <a:gd name="connsiteX29" fmla="*/ 0 w 576000"/>
                  <a:gd name="connsiteY29" fmla="*/ 720000 h 912000"/>
                  <a:gd name="connsiteX30" fmla="*/ 72000 w 576000"/>
                  <a:gd name="connsiteY30" fmla="*/ 792000 h 912000"/>
                  <a:gd name="connsiteX31" fmla="*/ 82800 w 576000"/>
                  <a:gd name="connsiteY31" fmla="*/ 792000 h 912000"/>
                  <a:gd name="connsiteX32" fmla="*/ 28800 w 576000"/>
                  <a:gd name="connsiteY32" fmla="*/ 912000 h 912000"/>
                  <a:gd name="connsiteX33" fmla="*/ 81600 w 576000"/>
                  <a:gd name="connsiteY33" fmla="*/ 912000 h 912000"/>
                  <a:gd name="connsiteX34" fmla="*/ 135600 w 576000"/>
                  <a:gd name="connsiteY34" fmla="*/ 792000 h 912000"/>
                  <a:gd name="connsiteX35" fmla="*/ 440400 w 576000"/>
                  <a:gd name="connsiteY35" fmla="*/ 792000 h 912000"/>
                  <a:gd name="connsiteX36" fmla="*/ 494400 w 576000"/>
                  <a:gd name="connsiteY36" fmla="*/ 912000 h 912000"/>
                  <a:gd name="connsiteX37" fmla="*/ 547200 w 576000"/>
                  <a:gd name="connsiteY37" fmla="*/ 912000 h 912000"/>
                  <a:gd name="connsiteX38" fmla="*/ 493200 w 576000"/>
                  <a:gd name="connsiteY38" fmla="*/ 792000 h 912000"/>
                  <a:gd name="connsiteX39" fmla="*/ 504000 w 576000"/>
                  <a:gd name="connsiteY39" fmla="*/ 792000 h 912000"/>
                  <a:gd name="connsiteX40" fmla="*/ 576000 w 576000"/>
                  <a:gd name="connsiteY40" fmla="*/ 720000 h 912000"/>
                  <a:gd name="connsiteX41" fmla="*/ 576000 w 576000"/>
                  <a:gd name="connsiteY41" fmla="*/ 168000 h 912000"/>
                  <a:gd name="connsiteX42" fmla="*/ 480000 w 576000"/>
                  <a:gd name="connsiteY42" fmla="*/ 72000 h 912000"/>
                  <a:gd name="connsiteX0" fmla="*/ 504000 w 576000"/>
                  <a:gd name="connsiteY0" fmla="*/ 360000 h 840000"/>
                  <a:gd name="connsiteX1" fmla="*/ 480000 w 576000"/>
                  <a:gd name="connsiteY1" fmla="*/ 384000 h 840000"/>
                  <a:gd name="connsiteX2" fmla="*/ 96000 w 576000"/>
                  <a:gd name="connsiteY2" fmla="*/ 384000 h 840000"/>
                  <a:gd name="connsiteX3" fmla="*/ 72000 w 576000"/>
                  <a:gd name="connsiteY3" fmla="*/ 360000 h 840000"/>
                  <a:gd name="connsiteX4" fmla="*/ 72000 w 576000"/>
                  <a:gd name="connsiteY4" fmla="*/ 120000 h 840000"/>
                  <a:gd name="connsiteX5" fmla="*/ 120000 w 576000"/>
                  <a:gd name="connsiteY5" fmla="*/ 72000 h 840000"/>
                  <a:gd name="connsiteX6" fmla="*/ 216000 w 576000"/>
                  <a:gd name="connsiteY6" fmla="*/ 72000 h 840000"/>
                  <a:gd name="connsiteX7" fmla="*/ 240000 w 576000"/>
                  <a:gd name="connsiteY7" fmla="*/ 48000 h 840000"/>
                  <a:gd name="connsiteX8" fmla="*/ 336000 w 576000"/>
                  <a:gd name="connsiteY8" fmla="*/ 48000 h 840000"/>
                  <a:gd name="connsiteX9" fmla="*/ 360000 w 576000"/>
                  <a:gd name="connsiteY9" fmla="*/ 72000 h 840000"/>
                  <a:gd name="connsiteX10" fmla="*/ 456000 w 576000"/>
                  <a:gd name="connsiteY10" fmla="*/ 72000 h 840000"/>
                  <a:gd name="connsiteX11" fmla="*/ 504000 w 576000"/>
                  <a:gd name="connsiteY11" fmla="*/ 120000 h 840000"/>
                  <a:gd name="connsiteX12" fmla="*/ 504000 w 576000"/>
                  <a:gd name="connsiteY12" fmla="*/ 360000 h 840000"/>
                  <a:gd name="connsiteX13" fmla="*/ 468000 w 576000"/>
                  <a:gd name="connsiteY13" fmla="*/ 648000 h 840000"/>
                  <a:gd name="connsiteX14" fmla="*/ 432000 w 576000"/>
                  <a:gd name="connsiteY14" fmla="*/ 612000 h 840000"/>
                  <a:gd name="connsiteX15" fmla="*/ 468000 w 576000"/>
                  <a:gd name="connsiteY15" fmla="*/ 576000 h 840000"/>
                  <a:gd name="connsiteX16" fmla="*/ 504000 w 576000"/>
                  <a:gd name="connsiteY16" fmla="*/ 612000 h 840000"/>
                  <a:gd name="connsiteX17" fmla="*/ 468000 w 576000"/>
                  <a:gd name="connsiteY17" fmla="*/ 648000 h 840000"/>
                  <a:gd name="connsiteX18" fmla="*/ 108000 w 576000"/>
                  <a:gd name="connsiteY18" fmla="*/ 648000 h 840000"/>
                  <a:gd name="connsiteX19" fmla="*/ 72000 w 576000"/>
                  <a:gd name="connsiteY19" fmla="*/ 612000 h 840000"/>
                  <a:gd name="connsiteX20" fmla="*/ 108000 w 576000"/>
                  <a:gd name="connsiteY20" fmla="*/ 576000 h 840000"/>
                  <a:gd name="connsiteX21" fmla="*/ 144000 w 576000"/>
                  <a:gd name="connsiteY21" fmla="*/ 612000 h 840000"/>
                  <a:gd name="connsiteX22" fmla="*/ 108000 w 576000"/>
                  <a:gd name="connsiteY22" fmla="*/ 648000 h 840000"/>
                  <a:gd name="connsiteX23" fmla="*/ 480000 w 576000"/>
                  <a:gd name="connsiteY23" fmla="*/ 0 h 840000"/>
                  <a:gd name="connsiteX24" fmla="*/ 312000 w 576000"/>
                  <a:gd name="connsiteY24" fmla="*/ 0 h 840000"/>
                  <a:gd name="connsiteX25" fmla="*/ 264000 w 576000"/>
                  <a:gd name="connsiteY25" fmla="*/ 0 h 840000"/>
                  <a:gd name="connsiteX26" fmla="*/ 96000 w 576000"/>
                  <a:gd name="connsiteY26" fmla="*/ 0 h 840000"/>
                  <a:gd name="connsiteX27" fmla="*/ 0 w 576000"/>
                  <a:gd name="connsiteY27" fmla="*/ 96000 h 840000"/>
                  <a:gd name="connsiteX28" fmla="*/ 0 w 576000"/>
                  <a:gd name="connsiteY28" fmla="*/ 648000 h 840000"/>
                  <a:gd name="connsiteX29" fmla="*/ 72000 w 576000"/>
                  <a:gd name="connsiteY29" fmla="*/ 720000 h 840000"/>
                  <a:gd name="connsiteX30" fmla="*/ 82800 w 576000"/>
                  <a:gd name="connsiteY30" fmla="*/ 720000 h 840000"/>
                  <a:gd name="connsiteX31" fmla="*/ 28800 w 576000"/>
                  <a:gd name="connsiteY31" fmla="*/ 840000 h 840000"/>
                  <a:gd name="connsiteX32" fmla="*/ 81600 w 576000"/>
                  <a:gd name="connsiteY32" fmla="*/ 840000 h 840000"/>
                  <a:gd name="connsiteX33" fmla="*/ 135600 w 576000"/>
                  <a:gd name="connsiteY33" fmla="*/ 720000 h 840000"/>
                  <a:gd name="connsiteX34" fmla="*/ 440400 w 576000"/>
                  <a:gd name="connsiteY34" fmla="*/ 720000 h 840000"/>
                  <a:gd name="connsiteX35" fmla="*/ 494400 w 576000"/>
                  <a:gd name="connsiteY35" fmla="*/ 840000 h 840000"/>
                  <a:gd name="connsiteX36" fmla="*/ 547200 w 576000"/>
                  <a:gd name="connsiteY36" fmla="*/ 840000 h 840000"/>
                  <a:gd name="connsiteX37" fmla="*/ 493200 w 576000"/>
                  <a:gd name="connsiteY37" fmla="*/ 720000 h 840000"/>
                  <a:gd name="connsiteX38" fmla="*/ 504000 w 576000"/>
                  <a:gd name="connsiteY38" fmla="*/ 720000 h 840000"/>
                  <a:gd name="connsiteX39" fmla="*/ 576000 w 576000"/>
                  <a:gd name="connsiteY39" fmla="*/ 648000 h 840000"/>
                  <a:gd name="connsiteX40" fmla="*/ 576000 w 576000"/>
                  <a:gd name="connsiteY40" fmla="*/ 96000 h 840000"/>
                  <a:gd name="connsiteX41" fmla="*/ 480000 w 576000"/>
                  <a:gd name="connsiteY41" fmla="*/ 0 h 8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76000" h="840000">
                    <a:moveTo>
                      <a:pt x="504000" y="360000"/>
                    </a:moveTo>
                    <a:cubicBezTo>
                      <a:pt x="504000" y="373200"/>
                      <a:pt x="493200" y="384000"/>
                      <a:pt x="480000" y="384000"/>
                    </a:cubicBezTo>
                    <a:lnTo>
                      <a:pt x="96000" y="384000"/>
                    </a:lnTo>
                    <a:cubicBezTo>
                      <a:pt x="82800" y="384000"/>
                      <a:pt x="72000" y="373200"/>
                      <a:pt x="72000" y="360000"/>
                    </a:cubicBezTo>
                    <a:lnTo>
                      <a:pt x="72000" y="120000"/>
                    </a:lnTo>
                    <a:cubicBezTo>
                      <a:pt x="72000" y="93600"/>
                      <a:pt x="93600" y="72000"/>
                      <a:pt x="120000" y="72000"/>
                    </a:cubicBezTo>
                    <a:lnTo>
                      <a:pt x="216000" y="72000"/>
                    </a:lnTo>
                    <a:cubicBezTo>
                      <a:pt x="216000" y="58800"/>
                      <a:pt x="226800" y="48000"/>
                      <a:pt x="240000" y="48000"/>
                    </a:cubicBezTo>
                    <a:lnTo>
                      <a:pt x="336000" y="48000"/>
                    </a:lnTo>
                    <a:cubicBezTo>
                      <a:pt x="349200" y="48000"/>
                      <a:pt x="360000" y="58800"/>
                      <a:pt x="360000" y="72000"/>
                    </a:cubicBezTo>
                    <a:lnTo>
                      <a:pt x="456000" y="72000"/>
                    </a:lnTo>
                    <a:cubicBezTo>
                      <a:pt x="482400" y="72000"/>
                      <a:pt x="504000" y="93600"/>
                      <a:pt x="504000" y="120000"/>
                    </a:cubicBezTo>
                    <a:lnTo>
                      <a:pt x="504000" y="360000"/>
                    </a:lnTo>
                    <a:close/>
                    <a:moveTo>
                      <a:pt x="468000" y="648000"/>
                    </a:moveTo>
                    <a:cubicBezTo>
                      <a:pt x="447600" y="648000"/>
                      <a:pt x="432000" y="632400"/>
                      <a:pt x="432000" y="612000"/>
                    </a:cubicBezTo>
                    <a:cubicBezTo>
                      <a:pt x="432000" y="591600"/>
                      <a:pt x="447600" y="576000"/>
                      <a:pt x="468000" y="576000"/>
                    </a:cubicBezTo>
                    <a:cubicBezTo>
                      <a:pt x="488400" y="576000"/>
                      <a:pt x="504000" y="591600"/>
                      <a:pt x="504000" y="612000"/>
                    </a:cubicBezTo>
                    <a:cubicBezTo>
                      <a:pt x="504000" y="632400"/>
                      <a:pt x="488400" y="648000"/>
                      <a:pt x="468000" y="648000"/>
                    </a:cubicBezTo>
                    <a:close/>
                    <a:moveTo>
                      <a:pt x="108000" y="648000"/>
                    </a:moveTo>
                    <a:cubicBezTo>
                      <a:pt x="87600" y="648000"/>
                      <a:pt x="72000" y="632400"/>
                      <a:pt x="72000" y="612000"/>
                    </a:cubicBezTo>
                    <a:cubicBezTo>
                      <a:pt x="72000" y="591600"/>
                      <a:pt x="87600" y="576000"/>
                      <a:pt x="108000" y="576000"/>
                    </a:cubicBezTo>
                    <a:cubicBezTo>
                      <a:pt x="128400" y="576000"/>
                      <a:pt x="144000" y="591600"/>
                      <a:pt x="144000" y="612000"/>
                    </a:cubicBezTo>
                    <a:cubicBezTo>
                      <a:pt x="144000" y="632400"/>
                      <a:pt x="128400" y="648000"/>
                      <a:pt x="108000" y="648000"/>
                    </a:cubicBezTo>
                    <a:close/>
                    <a:moveTo>
                      <a:pt x="480000" y="0"/>
                    </a:moveTo>
                    <a:lnTo>
                      <a:pt x="312000" y="0"/>
                    </a:lnTo>
                    <a:lnTo>
                      <a:pt x="264000" y="0"/>
                    </a:lnTo>
                    <a:lnTo>
                      <a:pt x="96000" y="0"/>
                    </a:lnTo>
                    <a:cubicBezTo>
                      <a:pt x="43200" y="0"/>
                      <a:pt x="0" y="43200"/>
                      <a:pt x="0" y="96000"/>
                    </a:cubicBezTo>
                    <a:lnTo>
                      <a:pt x="0" y="648000"/>
                    </a:lnTo>
                    <a:cubicBezTo>
                      <a:pt x="0" y="687600"/>
                      <a:pt x="32400" y="720000"/>
                      <a:pt x="72000" y="720000"/>
                    </a:cubicBezTo>
                    <a:lnTo>
                      <a:pt x="82800" y="720000"/>
                    </a:lnTo>
                    <a:lnTo>
                      <a:pt x="28800" y="840000"/>
                    </a:lnTo>
                    <a:lnTo>
                      <a:pt x="81600" y="840000"/>
                    </a:lnTo>
                    <a:lnTo>
                      <a:pt x="135600" y="720000"/>
                    </a:lnTo>
                    <a:lnTo>
                      <a:pt x="440400" y="720000"/>
                    </a:lnTo>
                    <a:lnTo>
                      <a:pt x="494400" y="840000"/>
                    </a:lnTo>
                    <a:lnTo>
                      <a:pt x="547200" y="840000"/>
                    </a:lnTo>
                    <a:lnTo>
                      <a:pt x="493200" y="720000"/>
                    </a:lnTo>
                    <a:lnTo>
                      <a:pt x="504000" y="720000"/>
                    </a:lnTo>
                    <a:cubicBezTo>
                      <a:pt x="543600" y="720000"/>
                      <a:pt x="576000" y="687600"/>
                      <a:pt x="576000" y="648000"/>
                    </a:cubicBezTo>
                    <a:lnTo>
                      <a:pt x="576000" y="96000"/>
                    </a:lnTo>
                    <a:cubicBezTo>
                      <a:pt x="576000" y="43200"/>
                      <a:pt x="532800" y="0"/>
                      <a:pt x="48000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19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8E8C602-7EA7-0607-C781-89807CC56ECA}"/>
              </a:ext>
            </a:extLst>
          </p:cNvPr>
          <p:cNvGrpSpPr/>
          <p:nvPr/>
        </p:nvGrpSpPr>
        <p:grpSpPr>
          <a:xfrm>
            <a:off x="5673000" y="3429000"/>
            <a:ext cx="1440000" cy="1440000"/>
            <a:chOff x="5673000" y="3429000"/>
            <a:chExt cx="1440000" cy="144000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53FA339-E4E7-396D-343C-ADB633D94DC8}"/>
                </a:ext>
              </a:extLst>
            </p:cNvPr>
            <p:cNvSpPr/>
            <p:nvPr/>
          </p:nvSpPr>
          <p:spPr>
            <a:xfrm>
              <a:off x="567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SCHOOL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pic>
          <p:nvPicPr>
            <p:cNvPr id="147" name="Graphic 146" descr="Schoolhouse with solid fill">
              <a:extLst>
                <a:ext uri="{FF2B5EF4-FFF2-40B4-BE49-F238E27FC236}">
                  <a16:creationId xmlns:a16="http://schemas.microsoft.com/office/drawing/2014/main" id="{390883AE-0619-984A-B45B-C2CDEA951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89000" y="3501000"/>
              <a:ext cx="1008000" cy="1008000"/>
            </a:xfrm>
            <a:prstGeom prst="rect">
              <a:avLst/>
            </a:prstGeom>
          </p:spPr>
        </p:pic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3869C8A-7FC9-EE31-3DA7-7C25114B5D17}"/>
              </a:ext>
            </a:extLst>
          </p:cNvPr>
          <p:cNvGrpSpPr/>
          <p:nvPr/>
        </p:nvGrpSpPr>
        <p:grpSpPr>
          <a:xfrm>
            <a:off x="5673000" y="4869000"/>
            <a:ext cx="1440000" cy="1440000"/>
            <a:chOff x="5673000" y="4869000"/>
            <a:chExt cx="1440000" cy="1440000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78E8FE5-72AD-01A1-7456-19D6C092E4A4}"/>
                </a:ext>
              </a:extLst>
            </p:cNvPr>
            <p:cNvSpPr/>
            <p:nvPr/>
          </p:nvSpPr>
          <p:spPr>
            <a:xfrm>
              <a:off x="567300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MUSEUM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pic>
          <p:nvPicPr>
            <p:cNvPr id="151" name="Graphic 150" descr="Bank with solid fill">
              <a:extLst>
                <a:ext uri="{FF2B5EF4-FFF2-40B4-BE49-F238E27FC236}">
                  <a16:creationId xmlns:a16="http://schemas.microsoft.com/office/drawing/2014/main" id="{6900D297-2618-9AC9-83D4-B2E88619E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61000" y="5013000"/>
              <a:ext cx="864000" cy="864000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ECDCC30-32FE-A234-84AA-4874BD3A9D50}"/>
              </a:ext>
            </a:extLst>
          </p:cNvPr>
          <p:cNvGrpSpPr/>
          <p:nvPr/>
        </p:nvGrpSpPr>
        <p:grpSpPr>
          <a:xfrm>
            <a:off x="2793000" y="1989000"/>
            <a:ext cx="1440000" cy="1440000"/>
            <a:chOff x="2793000" y="3429000"/>
            <a:chExt cx="1440000" cy="1440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87AB433-9609-ED27-47C8-FD5653AB117E}"/>
                </a:ext>
              </a:extLst>
            </p:cNvPr>
            <p:cNvSpPr/>
            <p:nvPr/>
          </p:nvSpPr>
          <p:spPr>
            <a:xfrm>
              <a:off x="279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TRAM LINE</a:t>
              </a:r>
            </a:p>
          </p:txBody>
        </p:sp>
        <p:sp>
          <p:nvSpPr>
            <p:cNvPr id="141" name="Graphic 10" descr="Streetcar with solid fill">
              <a:extLst>
                <a:ext uri="{FF2B5EF4-FFF2-40B4-BE49-F238E27FC236}">
                  <a16:creationId xmlns:a16="http://schemas.microsoft.com/office/drawing/2014/main" id="{B3B0FD8F-1BAD-E4B1-0930-31B3A35788CB}"/>
                </a:ext>
              </a:extLst>
            </p:cNvPr>
            <p:cNvSpPr/>
            <p:nvPr/>
          </p:nvSpPr>
          <p:spPr>
            <a:xfrm>
              <a:off x="3261000" y="3573000"/>
              <a:ext cx="504000" cy="900000"/>
            </a:xfrm>
            <a:custGeom>
              <a:avLst/>
              <a:gdLst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312000 w 576000"/>
                <a:gd name="connsiteY25" fmla="*/ 48000 h 960000"/>
                <a:gd name="connsiteX26" fmla="*/ 432000 w 576000"/>
                <a:gd name="connsiteY26" fmla="*/ 48000 h 960000"/>
                <a:gd name="connsiteX27" fmla="*/ 432000 w 576000"/>
                <a:gd name="connsiteY27" fmla="*/ 0 h 960000"/>
                <a:gd name="connsiteX28" fmla="*/ 144000 w 576000"/>
                <a:gd name="connsiteY28" fmla="*/ 0 h 960000"/>
                <a:gd name="connsiteX29" fmla="*/ 144000 w 576000"/>
                <a:gd name="connsiteY29" fmla="*/ 48000 h 960000"/>
                <a:gd name="connsiteX30" fmla="*/ 264000 w 576000"/>
                <a:gd name="connsiteY30" fmla="*/ 48000 h 960000"/>
                <a:gd name="connsiteX31" fmla="*/ 264000 w 576000"/>
                <a:gd name="connsiteY31" fmla="*/ 120000 h 960000"/>
                <a:gd name="connsiteX32" fmla="*/ 96000 w 576000"/>
                <a:gd name="connsiteY32" fmla="*/ 120000 h 960000"/>
                <a:gd name="connsiteX33" fmla="*/ 0 w 576000"/>
                <a:gd name="connsiteY33" fmla="*/ 216000 h 960000"/>
                <a:gd name="connsiteX34" fmla="*/ 0 w 576000"/>
                <a:gd name="connsiteY34" fmla="*/ 768000 h 960000"/>
                <a:gd name="connsiteX35" fmla="*/ 72000 w 576000"/>
                <a:gd name="connsiteY35" fmla="*/ 840000 h 960000"/>
                <a:gd name="connsiteX36" fmla="*/ 82800 w 576000"/>
                <a:gd name="connsiteY36" fmla="*/ 840000 h 960000"/>
                <a:gd name="connsiteX37" fmla="*/ 28800 w 576000"/>
                <a:gd name="connsiteY37" fmla="*/ 960000 h 960000"/>
                <a:gd name="connsiteX38" fmla="*/ 81600 w 576000"/>
                <a:gd name="connsiteY38" fmla="*/ 960000 h 960000"/>
                <a:gd name="connsiteX39" fmla="*/ 135600 w 576000"/>
                <a:gd name="connsiteY39" fmla="*/ 840000 h 960000"/>
                <a:gd name="connsiteX40" fmla="*/ 440400 w 576000"/>
                <a:gd name="connsiteY40" fmla="*/ 840000 h 960000"/>
                <a:gd name="connsiteX41" fmla="*/ 494400 w 576000"/>
                <a:gd name="connsiteY41" fmla="*/ 960000 h 960000"/>
                <a:gd name="connsiteX42" fmla="*/ 547200 w 576000"/>
                <a:gd name="connsiteY42" fmla="*/ 960000 h 960000"/>
                <a:gd name="connsiteX43" fmla="*/ 493200 w 576000"/>
                <a:gd name="connsiteY43" fmla="*/ 840000 h 960000"/>
                <a:gd name="connsiteX44" fmla="*/ 504000 w 576000"/>
                <a:gd name="connsiteY44" fmla="*/ 840000 h 960000"/>
                <a:gd name="connsiteX45" fmla="*/ 576000 w 576000"/>
                <a:gd name="connsiteY45" fmla="*/ 768000 h 960000"/>
                <a:gd name="connsiteX46" fmla="*/ 576000 w 576000"/>
                <a:gd name="connsiteY46" fmla="*/ 216000 h 960000"/>
                <a:gd name="connsiteX47" fmla="*/ 480000 w 576000"/>
                <a:gd name="connsiteY47" fmla="*/ 120000 h 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76000" h="960000">
                  <a:moveTo>
                    <a:pt x="504000" y="480000"/>
                  </a:moveTo>
                  <a:cubicBezTo>
                    <a:pt x="504000" y="493200"/>
                    <a:pt x="493200" y="504000"/>
                    <a:pt x="480000" y="504000"/>
                  </a:cubicBezTo>
                  <a:lnTo>
                    <a:pt x="96000" y="504000"/>
                  </a:lnTo>
                  <a:cubicBezTo>
                    <a:pt x="82800" y="504000"/>
                    <a:pt x="72000" y="493200"/>
                    <a:pt x="72000" y="480000"/>
                  </a:cubicBezTo>
                  <a:lnTo>
                    <a:pt x="72000" y="240000"/>
                  </a:lnTo>
                  <a:cubicBezTo>
                    <a:pt x="72000" y="213600"/>
                    <a:pt x="93600" y="192000"/>
                    <a:pt x="120000" y="192000"/>
                  </a:cubicBezTo>
                  <a:lnTo>
                    <a:pt x="216000" y="192000"/>
                  </a:lnTo>
                  <a:cubicBezTo>
                    <a:pt x="216000" y="178800"/>
                    <a:pt x="226800" y="168000"/>
                    <a:pt x="240000" y="168000"/>
                  </a:cubicBezTo>
                  <a:lnTo>
                    <a:pt x="336000" y="168000"/>
                  </a:lnTo>
                  <a:cubicBezTo>
                    <a:pt x="349200" y="168000"/>
                    <a:pt x="360000" y="178800"/>
                    <a:pt x="360000" y="192000"/>
                  </a:cubicBezTo>
                  <a:lnTo>
                    <a:pt x="456000" y="192000"/>
                  </a:lnTo>
                  <a:cubicBezTo>
                    <a:pt x="482400" y="192000"/>
                    <a:pt x="504000" y="213600"/>
                    <a:pt x="504000" y="240000"/>
                  </a:cubicBezTo>
                  <a:lnTo>
                    <a:pt x="504000" y="480000"/>
                  </a:lnTo>
                  <a:close/>
                  <a:moveTo>
                    <a:pt x="468000" y="768000"/>
                  </a:moveTo>
                  <a:cubicBezTo>
                    <a:pt x="447600" y="768000"/>
                    <a:pt x="432000" y="752400"/>
                    <a:pt x="432000" y="732000"/>
                  </a:cubicBezTo>
                  <a:cubicBezTo>
                    <a:pt x="432000" y="711600"/>
                    <a:pt x="447600" y="696000"/>
                    <a:pt x="468000" y="696000"/>
                  </a:cubicBezTo>
                  <a:cubicBezTo>
                    <a:pt x="488400" y="696000"/>
                    <a:pt x="504000" y="711600"/>
                    <a:pt x="504000" y="732000"/>
                  </a:cubicBezTo>
                  <a:cubicBezTo>
                    <a:pt x="504000" y="752400"/>
                    <a:pt x="488400" y="768000"/>
                    <a:pt x="468000" y="768000"/>
                  </a:cubicBezTo>
                  <a:close/>
                  <a:moveTo>
                    <a:pt x="108000" y="768000"/>
                  </a:moveTo>
                  <a:cubicBezTo>
                    <a:pt x="87600" y="768000"/>
                    <a:pt x="72000" y="752400"/>
                    <a:pt x="72000" y="732000"/>
                  </a:cubicBezTo>
                  <a:cubicBezTo>
                    <a:pt x="72000" y="711600"/>
                    <a:pt x="87600" y="696000"/>
                    <a:pt x="108000" y="696000"/>
                  </a:cubicBezTo>
                  <a:cubicBezTo>
                    <a:pt x="128400" y="696000"/>
                    <a:pt x="144000" y="711600"/>
                    <a:pt x="144000" y="732000"/>
                  </a:cubicBezTo>
                  <a:cubicBezTo>
                    <a:pt x="144000" y="752400"/>
                    <a:pt x="128400" y="768000"/>
                    <a:pt x="108000" y="768000"/>
                  </a:cubicBezTo>
                  <a:close/>
                  <a:moveTo>
                    <a:pt x="480000" y="120000"/>
                  </a:moveTo>
                  <a:lnTo>
                    <a:pt x="312000" y="120000"/>
                  </a:lnTo>
                  <a:lnTo>
                    <a:pt x="312000" y="48000"/>
                  </a:lnTo>
                  <a:lnTo>
                    <a:pt x="432000" y="48000"/>
                  </a:lnTo>
                  <a:lnTo>
                    <a:pt x="432000" y="0"/>
                  </a:lnTo>
                  <a:lnTo>
                    <a:pt x="144000" y="0"/>
                  </a:lnTo>
                  <a:lnTo>
                    <a:pt x="144000" y="48000"/>
                  </a:lnTo>
                  <a:lnTo>
                    <a:pt x="264000" y="48000"/>
                  </a:lnTo>
                  <a:lnTo>
                    <a:pt x="264000" y="120000"/>
                  </a:lnTo>
                  <a:lnTo>
                    <a:pt x="96000" y="120000"/>
                  </a:lnTo>
                  <a:cubicBezTo>
                    <a:pt x="43200" y="120000"/>
                    <a:pt x="0" y="163200"/>
                    <a:pt x="0" y="216000"/>
                  </a:cubicBezTo>
                  <a:lnTo>
                    <a:pt x="0" y="768000"/>
                  </a:lnTo>
                  <a:cubicBezTo>
                    <a:pt x="0" y="807600"/>
                    <a:pt x="32400" y="840000"/>
                    <a:pt x="72000" y="840000"/>
                  </a:cubicBezTo>
                  <a:lnTo>
                    <a:pt x="82800" y="840000"/>
                  </a:lnTo>
                  <a:lnTo>
                    <a:pt x="28800" y="960000"/>
                  </a:lnTo>
                  <a:lnTo>
                    <a:pt x="81600" y="960000"/>
                  </a:lnTo>
                  <a:lnTo>
                    <a:pt x="135600" y="840000"/>
                  </a:lnTo>
                  <a:lnTo>
                    <a:pt x="440400" y="840000"/>
                  </a:lnTo>
                  <a:lnTo>
                    <a:pt x="494400" y="960000"/>
                  </a:lnTo>
                  <a:lnTo>
                    <a:pt x="547200" y="960000"/>
                  </a:lnTo>
                  <a:lnTo>
                    <a:pt x="493200" y="840000"/>
                  </a:lnTo>
                  <a:lnTo>
                    <a:pt x="504000" y="840000"/>
                  </a:lnTo>
                  <a:cubicBezTo>
                    <a:pt x="543600" y="840000"/>
                    <a:pt x="576000" y="807600"/>
                    <a:pt x="576000" y="768000"/>
                  </a:cubicBezTo>
                  <a:lnTo>
                    <a:pt x="576000" y="216000"/>
                  </a:lnTo>
                  <a:cubicBezTo>
                    <a:pt x="576000" y="163200"/>
                    <a:pt x="532800" y="120000"/>
                    <a:pt x="480000" y="120000"/>
                  </a:cubicBezTo>
                  <a:close/>
                </a:path>
              </a:pathLst>
            </a:custGeom>
            <a:solidFill>
              <a:schemeClr val="bg1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 sz="1300" dirty="0">
                <a:latin typeface="Rubik" pitchFamily="2" charset="-79"/>
                <a:cs typeface="Rubik" pitchFamily="2" charset="-79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AA4CEECE-0B18-CF0C-8091-A9BFA62023F6}"/>
              </a:ext>
            </a:extLst>
          </p:cNvPr>
          <p:cNvGrpSpPr/>
          <p:nvPr/>
        </p:nvGrpSpPr>
        <p:grpSpPr>
          <a:xfrm>
            <a:off x="7113000" y="1989000"/>
            <a:ext cx="1440000" cy="1440000"/>
            <a:chOff x="7113000" y="3429000"/>
            <a:chExt cx="1440000" cy="1440000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827B835-9A3D-BC80-38CF-6F292955D148}"/>
                </a:ext>
              </a:extLst>
            </p:cNvPr>
            <p:cNvSpPr/>
            <p:nvPr/>
          </p:nvSpPr>
          <p:spPr>
            <a:xfrm>
              <a:off x="711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CINEMA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pic>
          <p:nvPicPr>
            <p:cNvPr id="171" name="Graphic 170" descr="Video camera with solid fill">
              <a:extLst>
                <a:ext uri="{FF2B5EF4-FFF2-40B4-BE49-F238E27FC236}">
                  <a16:creationId xmlns:a16="http://schemas.microsoft.com/office/drawing/2014/main" id="{A3241271-796A-0329-56B6-32DF33E18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01000" y="3573000"/>
              <a:ext cx="864000" cy="864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76A481-DB43-848D-3FD5-9F26806CDFB6}"/>
              </a:ext>
            </a:extLst>
          </p:cNvPr>
          <p:cNvGrpSpPr/>
          <p:nvPr/>
        </p:nvGrpSpPr>
        <p:grpSpPr>
          <a:xfrm>
            <a:off x="7113000" y="3429000"/>
            <a:ext cx="1440000" cy="1440000"/>
            <a:chOff x="4233000" y="1989000"/>
            <a:chExt cx="1440000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1AE6B9-C6D1-3465-BE11-872433F7052E}"/>
                </a:ext>
              </a:extLst>
            </p:cNvPr>
            <p:cNvSpPr/>
            <p:nvPr/>
          </p:nvSpPr>
          <p:spPr>
            <a:xfrm>
              <a:off x="423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STREET/PATH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C17F677-1A1D-BB0E-08E5-3B836C2255E0}"/>
                </a:ext>
              </a:extLst>
            </p:cNvPr>
            <p:cNvGrpSpPr/>
            <p:nvPr/>
          </p:nvGrpSpPr>
          <p:grpSpPr>
            <a:xfrm>
              <a:off x="4543482" y="2248784"/>
              <a:ext cx="809567" cy="714374"/>
              <a:chOff x="4544017" y="2126473"/>
              <a:chExt cx="809567" cy="714374"/>
            </a:xfrm>
            <a:solidFill>
              <a:schemeClr val="bg1">
                <a:lumMod val="95000"/>
              </a:schemeClr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71DE1CA-154C-0E92-AD61-BF78DEA69711}"/>
                  </a:ext>
                </a:extLst>
              </p:cNvPr>
              <p:cNvSpPr/>
              <p:nvPr/>
            </p:nvSpPr>
            <p:spPr>
              <a:xfrm>
                <a:off x="4627122" y="2212198"/>
                <a:ext cx="212169" cy="371475"/>
              </a:xfrm>
              <a:custGeom>
                <a:avLst/>
                <a:gdLst>
                  <a:gd name="connsiteX0" fmla="*/ 155362 w 212169"/>
                  <a:gd name="connsiteY0" fmla="*/ 199720 h 371475"/>
                  <a:gd name="connsiteX1" fmla="*/ 190319 w 212169"/>
                  <a:gd name="connsiteY1" fmla="*/ 199720 h 371475"/>
                  <a:gd name="connsiteX2" fmla="*/ 106194 w 212169"/>
                  <a:gd name="connsiteY2" fmla="*/ 0 h 371475"/>
                  <a:gd name="connsiteX3" fmla="*/ 21850 w 212169"/>
                  <a:gd name="connsiteY3" fmla="*/ 199720 h 371475"/>
                  <a:gd name="connsiteX4" fmla="*/ 56817 w 212169"/>
                  <a:gd name="connsiteY4" fmla="*/ 199720 h 371475"/>
                  <a:gd name="connsiteX5" fmla="*/ 0 w 212169"/>
                  <a:gd name="connsiteY5" fmla="*/ 318373 h 371475"/>
                  <a:gd name="connsiteX6" fmla="*/ 84344 w 212169"/>
                  <a:gd name="connsiteY6" fmla="*/ 318373 h 371475"/>
                  <a:gd name="connsiteX7" fmla="*/ 84344 w 212169"/>
                  <a:gd name="connsiteY7" fmla="*/ 371475 h 371475"/>
                  <a:gd name="connsiteX8" fmla="*/ 128045 w 212169"/>
                  <a:gd name="connsiteY8" fmla="*/ 371475 h 371475"/>
                  <a:gd name="connsiteX9" fmla="*/ 128045 w 212169"/>
                  <a:gd name="connsiteY9" fmla="*/ 318373 h 371475"/>
                  <a:gd name="connsiteX10" fmla="*/ 212169 w 212169"/>
                  <a:gd name="connsiteY10" fmla="*/ 318373 h 371475"/>
                  <a:gd name="connsiteX11" fmla="*/ 155362 w 212169"/>
                  <a:gd name="connsiteY11" fmla="*/ 199720 h 371475"/>
                  <a:gd name="connsiteX12" fmla="*/ 155362 w 212169"/>
                  <a:gd name="connsiteY12" fmla="*/ 199720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2169" h="371475">
                    <a:moveTo>
                      <a:pt x="155362" y="199720"/>
                    </a:moveTo>
                    <a:lnTo>
                      <a:pt x="190319" y="199720"/>
                    </a:lnTo>
                    <a:lnTo>
                      <a:pt x="106194" y="0"/>
                    </a:lnTo>
                    <a:lnTo>
                      <a:pt x="21850" y="199720"/>
                    </a:lnTo>
                    <a:lnTo>
                      <a:pt x="56817" y="199720"/>
                    </a:lnTo>
                    <a:lnTo>
                      <a:pt x="0" y="318373"/>
                    </a:lnTo>
                    <a:lnTo>
                      <a:pt x="84344" y="318373"/>
                    </a:lnTo>
                    <a:lnTo>
                      <a:pt x="84344" y="371475"/>
                    </a:lnTo>
                    <a:lnTo>
                      <a:pt x="128045" y="371475"/>
                    </a:lnTo>
                    <a:lnTo>
                      <a:pt x="128045" y="318373"/>
                    </a:lnTo>
                    <a:lnTo>
                      <a:pt x="212169" y="318373"/>
                    </a:lnTo>
                    <a:lnTo>
                      <a:pt x="155362" y="199720"/>
                    </a:lnTo>
                    <a:lnTo>
                      <a:pt x="155362" y="19972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04B81D0-5365-146F-B247-8B0B614AE70B}"/>
                  </a:ext>
                </a:extLst>
              </p:cNvPr>
              <p:cNvSpPr/>
              <p:nvPr/>
            </p:nvSpPr>
            <p:spPr>
              <a:xfrm>
                <a:off x="5203985" y="2126473"/>
                <a:ext cx="149599" cy="261918"/>
              </a:xfrm>
              <a:custGeom>
                <a:avLst/>
                <a:gdLst>
                  <a:gd name="connsiteX0" fmla="*/ 109547 w 149599"/>
                  <a:gd name="connsiteY0" fmla="*/ 140818 h 261918"/>
                  <a:gd name="connsiteX1" fmla="*/ 134198 w 149599"/>
                  <a:gd name="connsiteY1" fmla="*/ 140818 h 261918"/>
                  <a:gd name="connsiteX2" fmla="*/ 74876 w 149599"/>
                  <a:gd name="connsiteY2" fmla="*/ 0 h 261918"/>
                  <a:gd name="connsiteX3" fmla="*/ 15411 w 149599"/>
                  <a:gd name="connsiteY3" fmla="*/ 140818 h 261918"/>
                  <a:gd name="connsiteX4" fmla="*/ 40062 w 149599"/>
                  <a:gd name="connsiteY4" fmla="*/ 140818 h 261918"/>
                  <a:gd name="connsiteX5" fmla="*/ 0 w 149599"/>
                  <a:gd name="connsiteY5" fmla="*/ 224485 h 261918"/>
                  <a:gd name="connsiteX6" fmla="*/ 59474 w 149599"/>
                  <a:gd name="connsiteY6" fmla="*/ 224485 h 261918"/>
                  <a:gd name="connsiteX7" fmla="*/ 59474 w 149599"/>
                  <a:gd name="connsiteY7" fmla="*/ 261918 h 261918"/>
                  <a:gd name="connsiteX8" fmla="*/ 90288 w 149599"/>
                  <a:gd name="connsiteY8" fmla="*/ 261918 h 261918"/>
                  <a:gd name="connsiteX9" fmla="*/ 90288 w 149599"/>
                  <a:gd name="connsiteY9" fmla="*/ 224485 h 261918"/>
                  <a:gd name="connsiteX10" fmla="*/ 149600 w 149599"/>
                  <a:gd name="connsiteY10" fmla="*/ 224485 h 261918"/>
                  <a:gd name="connsiteX11" fmla="*/ 109547 w 149599"/>
                  <a:gd name="connsiteY11" fmla="*/ 140818 h 261918"/>
                  <a:gd name="connsiteX12" fmla="*/ 109547 w 149599"/>
                  <a:gd name="connsiteY12" fmla="*/ 140818 h 261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599" h="261918">
                    <a:moveTo>
                      <a:pt x="109547" y="140818"/>
                    </a:moveTo>
                    <a:lnTo>
                      <a:pt x="134198" y="140818"/>
                    </a:lnTo>
                    <a:lnTo>
                      <a:pt x="74876" y="0"/>
                    </a:lnTo>
                    <a:lnTo>
                      <a:pt x="15411" y="140818"/>
                    </a:lnTo>
                    <a:lnTo>
                      <a:pt x="40062" y="140818"/>
                    </a:lnTo>
                    <a:lnTo>
                      <a:pt x="0" y="224485"/>
                    </a:lnTo>
                    <a:lnTo>
                      <a:pt x="59474" y="224485"/>
                    </a:lnTo>
                    <a:lnTo>
                      <a:pt x="59474" y="261918"/>
                    </a:lnTo>
                    <a:lnTo>
                      <a:pt x="90288" y="261918"/>
                    </a:lnTo>
                    <a:lnTo>
                      <a:pt x="90288" y="224485"/>
                    </a:lnTo>
                    <a:lnTo>
                      <a:pt x="149600" y="224485"/>
                    </a:lnTo>
                    <a:lnTo>
                      <a:pt x="109547" y="140818"/>
                    </a:lnTo>
                    <a:lnTo>
                      <a:pt x="109547" y="14081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C87A8ED-6C1E-042E-58CA-89DAE4E8BC47}"/>
                  </a:ext>
                </a:extLst>
              </p:cNvPr>
              <p:cNvSpPr/>
              <p:nvPr/>
            </p:nvSpPr>
            <p:spPr>
              <a:xfrm>
                <a:off x="4544017" y="2259816"/>
                <a:ext cx="707311" cy="581031"/>
              </a:xfrm>
              <a:custGeom>
                <a:avLst/>
                <a:gdLst>
                  <a:gd name="connsiteX0" fmla="*/ 474812 w 707311"/>
                  <a:gd name="connsiteY0" fmla="*/ 72577 h 581031"/>
                  <a:gd name="connsiteX1" fmla="*/ 639661 w 707311"/>
                  <a:gd name="connsiteY1" fmla="*/ 164294 h 581031"/>
                  <a:gd name="connsiteX2" fmla="*/ 683914 w 707311"/>
                  <a:gd name="connsiteY2" fmla="*/ 332477 h 581031"/>
                  <a:gd name="connsiteX3" fmla="*/ 523361 w 707311"/>
                  <a:gd name="connsiteY3" fmla="*/ 581032 h 581031"/>
                  <a:gd name="connsiteX4" fmla="*/ 0 w 707311"/>
                  <a:gd name="connsiteY4" fmla="*/ 581032 h 581031"/>
                  <a:gd name="connsiteX5" fmla="*/ 417052 w 707311"/>
                  <a:gd name="connsiteY5" fmla="*/ 323599 h 581031"/>
                  <a:gd name="connsiteX6" fmla="*/ 466725 w 707311"/>
                  <a:gd name="connsiteY6" fmla="*/ 161932 h 581031"/>
                  <a:gd name="connsiteX7" fmla="*/ 380448 w 707311"/>
                  <a:gd name="connsiteY7" fmla="*/ 72206 h 581031"/>
                  <a:gd name="connsiteX8" fmla="*/ 476250 w 707311"/>
                  <a:gd name="connsiteY8" fmla="*/ 7 h 581031"/>
                  <a:gd name="connsiteX9" fmla="*/ 514350 w 707311"/>
                  <a:gd name="connsiteY9" fmla="*/ 7 h 581031"/>
                  <a:gd name="connsiteX10" fmla="*/ 474812 w 707311"/>
                  <a:gd name="connsiteY10" fmla="*/ 72577 h 581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07311" h="581031">
                    <a:moveTo>
                      <a:pt x="474812" y="72577"/>
                    </a:moveTo>
                    <a:cubicBezTo>
                      <a:pt x="514750" y="99609"/>
                      <a:pt x="621573" y="151416"/>
                      <a:pt x="639661" y="164294"/>
                    </a:cubicBezTo>
                    <a:cubicBezTo>
                      <a:pt x="664959" y="182296"/>
                      <a:pt x="747141" y="222825"/>
                      <a:pt x="683914" y="332477"/>
                    </a:cubicBezTo>
                    <a:cubicBezTo>
                      <a:pt x="620687" y="442128"/>
                      <a:pt x="562127" y="522929"/>
                      <a:pt x="523361" y="581032"/>
                    </a:cubicBezTo>
                    <a:lnTo>
                      <a:pt x="0" y="581032"/>
                    </a:lnTo>
                    <a:cubicBezTo>
                      <a:pt x="130131" y="474209"/>
                      <a:pt x="330460" y="386064"/>
                      <a:pt x="417052" y="323599"/>
                    </a:cubicBezTo>
                    <a:cubicBezTo>
                      <a:pt x="503644" y="261134"/>
                      <a:pt x="508340" y="213948"/>
                      <a:pt x="466725" y="161932"/>
                    </a:cubicBezTo>
                    <a:cubicBezTo>
                      <a:pt x="428625" y="114307"/>
                      <a:pt x="394449" y="100886"/>
                      <a:pt x="380448" y="72206"/>
                    </a:cubicBezTo>
                    <a:cubicBezTo>
                      <a:pt x="355521" y="21171"/>
                      <a:pt x="445541" y="-432"/>
                      <a:pt x="476250" y="7"/>
                    </a:cubicBezTo>
                    <a:cubicBezTo>
                      <a:pt x="479974" y="7"/>
                      <a:pt x="514350" y="7"/>
                      <a:pt x="514350" y="7"/>
                    </a:cubicBezTo>
                    <a:cubicBezTo>
                      <a:pt x="514350" y="7"/>
                      <a:pt x="434864" y="45555"/>
                      <a:pt x="474812" y="725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45248A1-D2C7-3DA5-5DF5-2F5B33609A20}"/>
              </a:ext>
            </a:extLst>
          </p:cNvPr>
          <p:cNvGrpSpPr/>
          <p:nvPr/>
        </p:nvGrpSpPr>
        <p:grpSpPr>
          <a:xfrm>
            <a:off x="4233000" y="3429000"/>
            <a:ext cx="1440000" cy="1440000"/>
            <a:chOff x="4233000" y="3429000"/>
            <a:chExt cx="1440000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9D503C-A53C-00F4-4A15-16B25F6BDC05}"/>
                </a:ext>
              </a:extLst>
            </p:cNvPr>
            <p:cNvSpPr/>
            <p:nvPr/>
          </p:nvSpPr>
          <p:spPr>
            <a:xfrm>
              <a:off x="423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PARK</a:t>
              </a:r>
            </a:p>
          </p:txBody>
        </p:sp>
        <p:sp>
          <p:nvSpPr>
            <p:cNvPr id="18" name="Graphic 16" descr="Picnic table with solid fill">
              <a:extLst>
                <a:ext uri="{FF2B5EF4-FFF2-40B4-BE49-F238E27FC236}">
                  <a16:creationId xmlns:a16="http://schemas.microsoft.com/office/drawing/2014/main" id="{A461F7AB-1A3C-4B18-47AE-17539186DB6F}"/>
                </a:ext>
              </a:extLst>
            </p:cNvPr>
            <p:cNvSpPr/>
            <p:nvPr/>
          </p:nvSpPr>
          <p:spPr>
            <a:xfrm>
              <a:off x="4444017" y="3788047"/>
              <a:ext cx="1017966" cy="648953"/>
            </a:xfrm>
            <a:custGeom>
              <a:avLst/>
              <a:gdLst>
                <a:gd name="connsiteX0" fmla="*/ 389573 w 838200"/>
                <a:gd name="connsiteY0" fmla="*/ 95250 h 534352"/>
                <a:gd name="connsiteX1" fmla="*/ 447675 w 838200"/>
                <a:gd name="connsiteY1" fmla="*/ 95250 h 534352"/>
                <a:gd name="connsiteX2" fmla="*/ 519113 w 838200"/>
                <a:gd name="connsiteY2" fmla="*/ 266700 h 534352"/>
                <a:gd name="connsiteX3" fmla="*/ 319088 w 838200"/>
                <a:gd name="connsiteY3" fmla="*/ 266700 h 534352"/>
                <a:gd name="connsiteX4" fmla="*/ 389573 w 838200"/>
                <a:gd name="connsiteY4" fmla="*/ 95250 h 534352"/>
                <a:gd name="connsiteX5" fmla="*/ 152400 w 838200"/>
                <a:gd name="connsiteY5" fmla="*/ 0 h 534352"/>
                <a:gd name="connsiteX6" fmla="*/ 152400 w 838200"/>
                <a:gd name="connsiteY6" fmla="*/ 95250 h 534352"/>
                <a:gd name="connsiteX7" fmla="*/ 288608 w 838200"/>
                <a:gd name="connsiteY7" fmla="*/ 95250 h 534352"/>
                <a:gd name="connsiteX8" fmla="*/ 217170 w 838200"/>
                <a:gd name="connsiteY8" fmla="*/ 266700 h 534352"/>
                <a:gd name="connsiteX9" fmla="*/ 0 w 838200"/>
                <a:gd name="connsiteY9" fmla="*/ 266700 h 534352"/>
                <a:gd name="connsiteX10" fmla="*/ 0 w 838200"/>
                <a:gd name="connsiteY10" fmla="*/ 323850 h 534352"/>
                <a:gd name="connsiteX11" fmla="*/ 193358 w 838200"/>
                <a:gd name="connsiteY11" fmla="*/ 323850 h 534352"/>
                <a:gd name="connsiteX12" fmla="*/ 105728 w 838200"/>
                <a:gd name="connsiteY12" fmla="*/ 534353 h 534352"/>
                <a:gd name="connsiteX13" fmla="*/ 207645 w 838200"/>
                <a:gd name="connsiteY13" fmla="*/ 534353 h 534352"/>
                <a:gd name="connsiteX14" fmla="*/ 295275 w 838200"/>
                <a:gd name="connsiteY14" fmla="*/ 323850 h 534352"/>
                <a:gd name="connsiteX15" fmla="*/ 542925 w 838200"/>
                <a:gd name="connsiteY15" fmla="*/ 323850 h 534352"/>
                <a:gd name="connsiteX16" fmla="*/ 630555 w 838200"/>
                <a:gd name="connsiteY16" fmla="*/ 534353 h 534352"/>
                <a:gd name="connsiteX17" fmla="*/ 732473 w 838200"/>
                <a:gd name="connsiteY17" fmla="*/ 534353 h 534352"/>
                <a:gd name="connsiteX18" fmla="*/ 644843 w 838200"/>
                <a:gd name="connsiteY18" fmla="*/ 323850 h 534352"/>
                <a:gd name="connsiteX19" fmla="*/ 838200 w 838200"/>
                <a:gd name="connsiteY19" fmla="*/ 323850 h 534352"/>
                <a:gd name="connsiteX20" fmla="*/ 838200 w 838200"/>
                <a:gd name="connsiteY20" fmla="*/ 266700 h 534352"/>
                <a:gd name="connsiteX21" fmla="*/ 621030 w 838200"/>
                <a:gd name="connsiteY21" fmla="*/ 266700 h 534352"/>
                <a:gd name="connsiteX22" fmla="*/ 549593 w 838200"/>
                <a:gd name="connsiteY22" fmla="*/ 95250 h 534352"/>
                <a:gd name="connsiteX23" fmla="*/ 685800 w 838200"/>
                <a:gd name="connsiteY23" fmla="*/ 95250 h 534352"/>
                <a:gd name="connsiteX24" fmla="*/ 685800 w 838200"/>
                <a:gd name="connsiteY24" fmla="*/ 0 h 534352"/>
                <a:gd name="connsiteX25" fmla="*/ 152400 w 838200"/>
                <a:gd name="connsiteY25" fmla="*/ 0 h 53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8200" h="534352">
                  <a:moveTo>
                    <a:pt x="389573" y="95250"/>
                  </a:moveTo>
                  <a:lnTo>
                    <a:pt x="447675" y="95250"/>
                  </a:lnTo>
                  <a:lnTo>
                    <a:pt x="519113" y="266700"/>
                  </a:lnTo>
                  <a:lnTo>
                    <a:pt x="319088" y="266700"/>
                  </a:lnTo>
                  <a:lnTo>
                    <a:pt x="389573" y="95250"/>
                  </a:lnTo>
                  <a:close/>
                  <a:moveTo>
                    <a:pt x="152400" y="0"/>
                  </a:moveTo>
                  <a:lnTo>
                    <a:pt x="152400" y="95250"/>
                  </a:lnTo>
                  <a:lnTo>
                    <a:pt x="288608" y="95250"/>
                  </a:lnTo>
                  <a:lnTo>
                    <a:pt x="217170" y="266700"/>
                  </a:lnTo>
                  <a:lnTo>
                    <a:pt x="0" y="266700"/>
                  </a:lnTo>
                  <a:lnTo>
                    <a:pt x="0" y="323850"/>
                  </a:lnTo>
                  <a:lnTo>
                    <a:pt x="193358" y="323850"/>
                  </a:lnTo>
                  <a:lnTo>
                    <a:pt x="105728" y="534353"/>
                  </a:lnTo>
                  <a:lnTo>
                    <a:pt x="207645" y="534353"/>
                  </a:lnTo>
                  <a:lnTo>
                    <a:pt x="295275" y="323850"/>
                  </a:lnTo>
                  <a:lnTo>
                    <a:pt x="542925" y="323850"/>
                  </a:lnTo>
                  <a:lnTo>
                    <a:pt x="630555" y="534353"/>
                  </a:lnTo>
                  <a:lnTo>
                    <a:pt x="732473" y="534353"/>
                  </a:lnTo>
                  <a:lnTo>
                    <a:pt x="644843" y="323850"/>
                  </a:lnTo>
                  <a:lnTo>
                    <a:pt x="838200" y="323850"/>
                  </a:lnTo>
                  <a:lnTo>
                    <a:pt x="838200" y="266700"/>
                  </a:lnTo>
                  <a:lnTo>
                    <a:pt x="621030" y="266700"/>
                  </a:lnTo>
                  <a:lnTo>
                    <a:pt x="549593" y="95250"/>
                  </a:lnTo>
                  <a:lnTo>
                    <a:pt x="685800" y="95250"/>
                  </a:lnTo>
                  <a:lnTo>
                    <a:pt x="685800" y="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 sz="1300" dirty="0">
                <a:latin typeface="Rubik" pitchFamily="2" charset="-79"/>
                <a:cs typeface="Rubik" pitchFamily="2" charset="-79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92066AF-92EF-A9C3-835B-65C6FB694CDE}"/>
              </a:ext>
            </a:extLst>
          </p:cNvPr>
          <p:cNvGrpSpPr/>
          <p:nvPr/>
        </p:nvGrpSpPr>
        <p:grpSpPr>
          <a:xfrm>
            <a:off x="4233000" y="1989000"/>
            <a:ext cx="1440000" cy="1440000"/>
            <a:chOff x="633000" y="4869000"/>
            <a:chExt cx="1440000" cy="1440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AA92429-55BB-55B3-DAA3-2F165D80923D}"/>
                </a:ext>
              </a:extLst>
            </p:cNvPr>
            <p:cNvSpPr/>
            <p:nvPr/>
          </p:nvSpPr>
          <p:spPr>
            <a:xfrm>
              <a:off x="63300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BRIDGE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pic>
          <p:nvPicPr>
            <p:cNvPr id="42" name="Graphic 41" descr="Bridge scene with solid fill">
              <a:extLst>
                <a:ext uri="{FF2B5EF4-FFF2-40B4-BE49-F238E27FC236}">
                  <a16:creationId xmlns:a16="http://schemas.microsoft.com/office/drawing/2014/main" id="{84CAAAAD-E760-5D28-D1DB-1F388A94A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21000" y="5013000"/>
              <a:ext cx="864000" cy="86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517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7A3D7-3BC1-84D6-35F8-55814000C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9FC7FE4-90FC-07BB-D8DF-3E3FF8D79596}"/>
              </a:ext>
            </a:extLst>
          </p:cNvPr>
          <p:cNvSpPr/>
          <p:nvPr/>
        </p:nvSpPr>
        <p:spPr>
          <a:xfrm>
            <a:off x="1353000" y="91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 dirty="0">
              <a:latin typeface="Rubik" pitchFamily="2" charset="-79"/>
              <a:cs typeface="Rubik" pitchFamily="2" charset="-79"/>
            </a:endParaRPr>
          </a:p>
          <a:p>
            <a:pPr algn="ctr"/>
            <a:endParaRPr lang="en-GB" sz="1300" b="1" dirty="0">
              <a:latin typeface="Rubik" pitchFamily="2" charset="-79"/>
              <a:cs typeface="Rubik" pitchFamily="2" charset="-79"/>
            </a:endParaRPr>
          </a:p>
          <a:p>
            <a:pPr algn="ctr"/>
            <a:endParaRPr lang="en-GB" sz="1300" b="1" dirty="0">
              <a:latin typeface="Rubik" pitchFamily="2" charset="-79"/>
              <a:cs typeface="Rubik" pitchFamily="2" charset="-79"/>
            </a:endParaRPr>
          </a:p>
          <a:p>
            <a:pPr algn="ctr"/>
            <a:endParaRPr lang="en-GB" sz="1300" b="1" dirty="0">
              <a:latin typeface="Rubik" pitchFamily="2" charset="-79"/>
              <a:cs typeface="Rubik" pitchFamily="2" charset="-79"/>
            </a:endParaRPr>
          </a:p>
          <a:p>
            <a:pPr algn="ctr"/>
            <a:r>
              <a:rPr lang="en-GB" sz="1300" b="1" dirty="0">
                <a:latin typeface="Rubik" pitchFamily="2" charset="-79"/>
                <a:cs typeface="Rubik" pitchFamily="2" charset="-79"/>
              </a:rPr>
              <a:t>A-ROAD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1778A2-57D4-D0E8-07A3-89D431464538}"/>
              </a:ext>
            </a:extLst>
          </p:cNvPr>
          <p:cNvSpPr/>
          <p:nvPr/>
        </p:nvSpPr>
        <p:spPr>
          <a:xfrm>
            <a:off x="1353000" y="774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00" b="1" dirty="0">
              <a:latin typeface="Rubik" pitchFamily="2" charset="-79"/>
              <a:cs typeface="Rubik" pitchFamily="2" charset="-79"/>
            </a:endParaRPr>
          </a:p>
          <a:p>
            <a:pPr algn="ctr"/>
            <a:endParaRPr lang="en-GB" sz="1300" b="1" dirty="0">
              <a:latin typeface="Rubik" pitchFamily="2" charset="-79"/>
              <a:cs typeface="Rubik" pitchFamily="2" charset="-79"/>
            </a:endParaRPr>
          </a:p>
          <a:p>
            <a:pPr algn="ctr"/>
            <a:endParaRPr lang="en-GB" sz="1300" b="1" dirty="0">
              <a:latin typeface="Rubik" pitchFamily="2" charset="-79"/>
              <a:cs typeface="Rubik" pitchFamily="2" charset="-79"/>
            </a:endParaRPr>
          </a:p>
          <a:p>
            <a:pPr algn="ctr"/>
            <a:endParaRPr lang="en-GB" sz="1300" b="1" dirty="0">
              <a:latin typeface="Rubik" pitchFamily="2" charset="-79"/>
              <a:cs typeface="Rubik" pitchFamily="2" charset="-79"/>
            </a:endParaRPr>
          </a:p>
          <a:p>
            <a:pPr algn="ctr"/>
            <a:r>
              <a:rPr lang="en-GB" sz="1300" b="1" dirty="0">
                <a:latin typeface="Rubik" pitchFamily="2" charset="-79"/>
                <a:cs typeface="Rubik" pitchFamily="2" charset="-79"/>
              </a:rPr>
              <a:t>TRAM STATION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0BBA6A-89E8-C9C4-3F4E-731DE00FDA92}"/>
              </a:ext>
            </a:extLst>
          </p:cNvPr>
          <p:cNvGrpSpPr/>
          <p:nvPr/>
        </p:nvGrpSpPr>
        <p:grpSpPr>
          <a:xfrm>
            <a:off x="1353000" y="549000"/>
            <a:ext cx="1440000" cy="1440000"/>
            <a:chOff x="633000" y="549000"/>
            <a:chExt cx="1440000" cy="1440000"/>
          </a:xfrm>
        </p:grpSpPr>
        <p:pic>
          <p:nvPicPr>
            <p:cNvPr id="23" name="Graphic 22" descr="Thermometer with solid fill">
              <a:extLst>
                <a:ext uri="{FF2B5EF4-FFF2-40B4-BE49-F238E27FC236}">
                  <a16:creationId xmlns:a16="http://schemas.microsoft.com/office/drawing/2014/main" id="{6C515CD5-C511-ECE4-48AB-2D283F977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7000" y="693000"/>
              <a:ext cx="1152000" cy="115200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93EC805-E8E1-B973-7CC6-921046AAD470}"/>
                </a:ext>
              </a:extLst>
            </p:cNvPr>
            <p:cNvSpPr/>
            <p:nvPr/>
          </p:nvSpPr>
          <p:spPr>
            <a:xfrm>
              <a:off x="633000" y="54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300" dirty="0">
                <a:latin typeface="Rubik" pitchFamily="2" charset="-79"/>
                <a:cs typeface="Rubik" pitchFamily="2" charset="-79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1A4EA1E-FC03-E8D7-1039-7759DA7AC795}"/>
              </a:ext>
            </a:extLst>
          </p:cNvPr>
          <p:cNvSpPr/>
          <p:nvPr/>
        </p:nvSpPr>
        <p:spPr>
          <a:xfrm>
            <a:off x="5745001" y="19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300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F35027C-2229-7C7F-0DDF-D1E896A98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407161"/>
            <a:ext cx="9906000" cy="2510141"/>
          </a:xfrm>
          <a:prstGeom prst="rect">
            <a:avLst/>
          </a:prstGeom>
        </p:spPr>
      </p:pic>
      <p:sp>
        <p:nvSpPr>
          <p:cNvPr id="34" name="Graphic 24" descr="Taxi with solid fill">
            <a:extLst>
              <a:ext uri="{FF2B5EF4-FFF2-40B4-BE49-F238E27FC236}">
                <a16:creationId xmlns:a16="http://schemas.microsoft.com/office/drawing/2014/main" id="{B27D1169-D7B0-9263-1FBF-4D56454373CC}"/>
              </a:ext>
            </a:extLst>
          </p:cNvPr>
          <p:cNvSpPr/>
          <p:nvPr/>
        </p:nvSpPr>
        <p:spPr>
          <a:xfrm>
            <a:off x="1641000" y="9477000"/>
            <a:ext cx="864000" cy="720000"/>
          </a:xfrm>
          <a:custGeom>
            <a:avLst/>
            <a:gdLst>
              <a:gd name="connsiteX0" fmla="*/ 590550 w 647700"/>
              <a:gd name="connsiteY0" fmla="*/ 333375 h 590550"/>
              <a:gd name="connsiteX1" fmla="*/ 571500 w 647700"/>
              <a:gd name="connsiteY1" fmla="*/ 352425 h 590550"/>
              <a:gd name="connsiteX2" fmla="*/ 514350 w 647700"/>
              <a:gd name="connsiteY2" fmla="*/ 352425 h 590550"/>
              <a:gd name="connsiteX3" fmla="*/ 495300 w 647700"/>
              <a:gd name="connsiteY3" fmla="*/ 333375 h 590550"/>
              <a:gd name="connsiteX4" fmla="*/ 495300 w 647700"/>
              <a:gd name="connsiteY4" fmla="*/ 314325 h 590550"/>
              <a:gd name="connsiteX5" fmla="*/ 514350 w 647700"/>
              <a:gd name="connsiteY5" fmla="*/ 295275 h 590550"/>
              <a:gd name="connsiteX6" fmla="*/ 571500 w 647700"/>
              <a:gd name="connsiteY6" fmla="*/ 295275 h 590550"/>
              <a:gd name="connsiteX7" fmla="*/ 590550 w 647700"/>
              <a:gd name="connsiteY7" fmla="*/ 314325 h 590550"/>
              <a:gd name="connsiteX8" fmla="*/ 590550 w 647700"/>
              <a:gd name="connsiteY8" fmla="*/ 333375 h 590550"/>
              <a:gd name="connsiteX9" fmla="*/ 98107 w 647700"/>
              <a:gd name="connsiteY9" fmla="*/ 238125 h 590550"/>
              <a:gd name="connsiteX10" fmla="*/ 153353 w 647700"/>
              <a:gd name="connsiteY10" fmla="*/ 106680 h 590550"/>
              <a:gd name="connsiteX11" fmla="*/ 170498 w 647700"/>
              <a:gd name="connsiteY11" fmla="*/ 95250 h 590550"/>
              <a:gd name="connsiteX12" fmla="*/ 475298 w 647700"/>
              <a:gd name="connsiteY12" fmla="*/ 95250 h 590550"/>
              <a:gd name="connsiteX13" fmla="*/ 492442 w 647700"/>
              <a:gd name="connsiteY13" fmla="*/ 106680 h 590550"/>
              <a:gd name="connsiteX14" fmla="*/ 549593 w 647700"/>
              <a:gd name="connsiteY14" fmla="*/ 238125 h 590550"/>
              <a:gd name="connsiteX15" fmla="*/ 98107 w 647700"/>
              <a:gd name="connsiteY15" fmla="*/ 238125 h 590550"/>
              <a:gd name="connsiteX16" fmla="*/ 152400 w 647700"/>
              <a:gd name="connsiteY16" fmla="*/ 333375 h 590550"/>
              <a:gd name="connsiteX17" fmla="*/ 133350 w 647700"/>
              <a:gd name="connsiteY17" fmla="*/ 352425 h 590550"/>
              <a:gd name="connsiteX18" fmla="*/ 76200 w 647700"/>
              <a:gd name="connsiteY18" fmla="*/ 352425 h 590550"/>
              <a:gd name="connsiteX19" fmla="*/ 57150 w 647700"/>
              <a:gd name="connsiteY19" fmla="*/ 333375 h 590550"/>
              <a:gd name="connsiteX20" fmla="*/ 57150 w 647700"/>
              <a:gd name="connsiteY20" fmla="*/ 314325 h 590550"/>
              <a:gd name="connsiteX21" fmla="*/ 76200 w 647700"/>
              <a:gd name="connsiteY21" fmla="*/ 295275 h 590550"/>
              <a:gd name="connsiteX22" fmla="*/ 133350 w 647700"/>
              <a:gd name="connsiteY22" fmla="*/ 295275 h 590550"/>
              <a:gd name="connsiteX23" fmla="*/ 152400 w 647700"/>
              <a:gd name="connsiteY23" fmla="*/ 314325 h 590550"/>
              <a:gd name="connsiteX24" fmla="*/ 152400 w 647700"/>
              <a:gd name="connsiteY24" fmla="*/ 333375 h 590550"/>
              <a:gd name="connsiteX25" fmla="*/ 590550 w 647700"/>
              <a:gd name="connsiteY25" fmla="*/ 238125 h 590550"/>
              <a:gd name="connsiteX26" fmla="*/ 528638 w 647700"/>
              <a:gd name="connsiteY26" fmla="*/ 92393 h 590550"/>
              <a:gd name="connsiteX27" fmla="*/ 476250 w 647700"/>
              <a:gd name="connsiteY27" fmla="*/ 57150 h 590550"/>
              <a:gd name="connsiteX28" fmla="*/ 400050 w 647700"/>
              <a:gd name="connsiteY28" fmla="*/ 57150 h 590550"/>
              <a:gd name="connsiteX29" fmla="*/ 400050 w 647700"/>
              <a:gd name="connsiteY29" fmla="*/ 38100 h 590550"/>
              <a:gd name="connsiteX30" fmla="*/ 361950 w 647700"/>
              <a:gd name="connsiteY30" fmla="*/ 0 h 590550"/>
              <a:gd name="connsiteX31" fmla="*/ 285750 w 647700"/>
              <a:gd name="connsiteY31" fmla="*/ 0 h 590550"/>
              <a:gd name="connsiteX32" fmla="*/ 247650 w 647700"/>
              <a:gd name="connsiteY32" fmla="*/ 38100 h 590550"/>
              <a:gd name="connsiteX33" fmla="*/ 247650 w 647700"/>
              <a:gd name="connsiteY33" fmla="*/ 57150 h 590550"/>
              <a:gd name="connsiteX34" fmla="*/ 171450 w 647700"/>
              <a:gd name="connsiteY34" fmla="*/ 57150 h 590550"/>
              <a:gd name="connsiteX35" fmla="*/ 119063 w 647700"/>
              <a:gd name="connsiteY35" fmla="*/ 92393 h 590550"/>
              <a:gd name="connsiteX36" fmla="*/ 57150 w 647700"/>
              <a:gd name="connsiteY36" fmla="*/ 238125 h 590550"/>
              <a:gd name="connsiteX37" fmla="*/ 0 w 647700"/>
              <a:gd name="connsiteY37" fmla="*/ 295275 h 590550"/>
              <a:gd name="connsiteX38" fmla="*/ 0 w 647700"/>
              <a:gd name="connsiteY38" fmla="*/ 447675 h 590550"/>
              <a:gd name="connsiteX39" fmla="*/ 38100 w 647700"/>
              <a:gd name="connsiteY39" fmla="*/ 485775 h 590550"/>
              <a:gd name="connsiteX40" fmla="*/ 57150 w 647700"/>
              <a:gd name="connsiteY40" fmla="*/ 485775 h 590550"/>
              <a:gd name="connsiteX41" fmla="*/ 57150 w 647700"/>
              <a:gd name="connsiteY41" fmla="*/ 552450 h 590550"/>
              <a:gd name="connsiteX42" fmla="*/ 95250 w 647700"/>
              <a:gd name="connsiteY42" fmla="*/ 590550 h 590550"/>
              <a:gd name="connsiteX43" fmla="*/ 114300 w 647700"/>
              <a:gd name="connsiteY43" fmla="*/ 590550 h 590550"/>
              <a:gd name="connsiteX44" fmla="*/ 152400 w 647700"/>
              <a:gd name="connsiteY44" fmla="*/ 552450 h 590550"/>
              <a:gd name="connsiteX45" fmla="*/ 152400 w 647700"/>
              <a:gd name="connsiteY45" fmla="*/ 485775 h 590550"/>
              <a:gd name="connsiteX46" fmla="*/ 495300 w 647700"/>
              <a:gd name="connsiteY46" fmla="*/ 485775 h 590550"/>
              <a:gd name="connsiteX47" fmla="*/ 495300 w 647700"/>
              <a:gd name="connsiteY47" fmla="*/ 552450 h 590550"/>
              <a:gd name="connsiteX48" fmla="*/ 533400 w 647700"/>
              <a:gd name="connsiteY48" fmla="*/ 590550 h 590550"/>
              <a:gd name="connsiteX49" fmla="*/ 552450 w 647700"/>
              <a:gd name="connsiteY49" fmla="*/ 590550 h 590550"/>
              <a:gd name="connsiteX50" fmla="*/ 590550 w 647700"/>
              <a:gd name="connsiteY50" fmla="*/ 552450 h 590550"/>
              <a:gd name="connsiteX51" fmla="*/ 590550 w 647700"/>
              <a:gd name="connsiteY51" fmla="*/ 485775 h 590550"/>
              <a:gd name="connsiteX52" fmla="*/ 609600 w 647700"/>
              <a:gd name="connsiteY52" fmla="*/ 485775 h 590550"/>
              <a:gd name="connsiteX53" fmla="*/ 647700 w 647700"/>
              <a:gd name="connsiteY53" fmla="*/ 447675 h 590550"/>
              <a:gd name="connsiteX54" fmla="*/ 647700 w 647700"/>
              <a:gd name="connsiteY54" fmla="*/ 295275 h 590550"/>
              <a:gd name="connsiteX55" fmla="*/ 590550 w 647700"/>
              <a:gd name="connsiteY55" fmla="*/ 238125 h 590550"/>
              <a:gd name="connsiteX0" fmla="*/ 590550 w 647700"/>
              <a:gd name="connsiteY0" fmla="*/ 333375 h 590550"/>
              <a:gd name="connsiteX1" fmla="*/ 571500 w 647700"/>
              <a:gd name="connsiteY1" fmla="*/ 352425 h 590550"/>
              <a:gd name="connsiteX2" fmla="*/ 514350 w 647700"/>
              <a:gd name="connsiteY2" fmla="*/ 352425 h 590550"/>
              <a:gd name="connsiteX3" fmla="*/ 495300 w 647700"/>
              <a:gd name="connsiteY3" fmla="*/ 333375 h 590550"/>
              <a:gd name="connsiteX4" fmla="*/ 495300 w 647700"/>
              <a:gd name="connsiteY4" fmla="*/ 314325 h 590550"/>
              <a:gd name="connsiteX5" fmla="*/ 514350 w 647700"/>
              <a:gd name="connsiteY5" fmla="*/ 295275 h 590550"/>
              <a:gd name="connsiteX6" fmla="*/ 571500 w 647700"/>
              <a:gd name="connsiteY6" fmla="*/ 295275 h 590550"/>
              <a:gd name="connsiteX7" fmla="*/ 590550 w 647700"/>
              <a:gd name="connsiteY7" fmla="*/ 314325 h 590550"/>
              <a:gd name="connsiteX8" fmla="*/ 590550 w 647700"/>
              <a:gd name="connsiteY8" fmla="*/ 333375 h 590550"/>
              <a:gd name="connsiteX9" fmla="*/ 98107 w 647700"/>
              <a:gd name="connsiteY9" fmla="*/ 238125 h 590550"/>
              <a:gd name="connsiteX10" fmla="*/ 153353 w 647700"/>
              <a:gd name="connsiteY10" fmla="*/ 106680 h 590550"/>
              <a:gd name="connsiteX11" fmla="*/ 170498 w 647700"/>
              <a:gd name="connsiteY11" fmla="*/ 95250 h 590550"/>
              <a:gd name="connsiteX12" fmla="*/ 475298 w 647700"/>
              <a:gd name="connsiteY12" fmla="*/ 95250 h 590550"/>
              <a:gd name="connsiteX13" fmla="*/ 492442 w 647700"/>
              <a:gd name="connsiteY13" fmla="*/ 106680 h 590550"/>
              <a:gd name="connsiteX14" fmla="*/ 549593 w 647700"/>
              <a:gd name="connsiteY14" fmla="*/ 238125 h 590550"/>
              <a:gd name="connsiteX15" fmla="*/ 98107 w 647700"/>
              <a:gd name="connsiteY15" fmla="*/ 238125 h 590550"/>
              <a:gd name="connsiteX16" fmla="*/ 152400 w 647700"/>
              <a:gd name="connsiteY16" fmla="*/ 333375 h 590550"/>
              <a:gd name="connsiteX17" fmla="*/ 133350 w 647700"/>
              <a:gd name="connsiteY17" fmla="*/ 352425 h 590550"/>
              <a:gd name="connsiteX18" fmla="*/ 76200 w 647700"/>
              <a:gd name="connsiteY18" fmla="*/ 352425 h 590550"/>
              <a:gd name="connsiteX19" fmla="*/ 57150 w 647700"/>
              <a:gd name="connsiteY19" fmla="*/ 333375 h 590550"/>
              <a:gd name="connsiteX20" fmla="*/ 57150 w 647700"/>
              <a:gd name="connsiteY20" fmla="*/ 314325 h 590550"/>
              <a:gd name="connsiteX21" fmla="*/ 76200 w 647700"/>
              <a:gd name="connsiteY21" fmla="*/ 295275 h 590550"/>
              <a:gd name="connsiteX22" fmla="*/ 133350 w 647700"/>
              <a:gd name="connsiteY22" fmla="*/ 295275 h 590550"/>
              <a:gd name="connsiteX23" fmla="*/ 152400 w 647700"/>
              <a:gd name="connsiteY23" fmla="*/ 314325 h 590550"/>
              <a:gd name="connsiteX24" fmla="*/ 152400 w 647700"/>
              <a:gd name="connsiteY24" fmla="*/ 333375 h 590550"/>
              <a:gd name="connsiteX25" fmla="*/ 590550 w 647700"/>
              <a:gd name="connsiteY25" fmla="*/ 238125 h 590550"/>
              <a:gd name="connsiteX26" fmla="*/ 528638 w 647700"/>
              <a:gd name="connsiteY26" fmla="*/ 92393 h 590550"/>
              <a:gd name="connsiteX27" fmla="*/ 476250 w 647700"/>
              <a:gd name="connsiteY27" fmla="*/ 57150 h 590550"/>
              <a:gd name="connsiteX28" fmla="*/ 400050 w 647700"/>
              <a:gd name="connsiteY28" fmla="*/ 57150 h 590550"/>
              <a:gd name="connsiteX29" fmla="*/ 400050 w 647700"/>
              <a:gd name="connsiteY29" fmla="*/ 38100 h 590550"/>
              <a:gd name="connsiteX30" fmla="*/ 285750 w 647700"/>
              <a:gd name="connsiteY30" fmla="*/ 0 h 590550"/>
              <a:gd name="connsiteX31" fmla="*/ 247650 w 647700"/>
              <a:gd name="connsiteY31" fmla="*/ 38100 h 590550"/>
              <a:gd name="connsiteX32" fmla="*/ 247650 w 647700"/>
              <a:gd name="connsiteY32" fmla="*/ 57150 h 590550"/>
              <a:gd name="connsiteX33" fmla="*/ 171450 w 647700"/>
              <a:gd name="connsiteY33" fmla="*/ 57150 h 590550"/>
              <a:gd name="connsiteX34" fmla="*/ 119063 w 647700"/>
              <a:gd name="connsiteY34" fmla="*/ 92393 h 590550"/>
              <a:gd name="connsiteX35" fmla="*/ 57150 w 647700"/>
              <a:gd name="connsiteY35" fmla="*/ 238125 h 590550"/>
              <a:gd name="connsiteX36" fmla="*/ 0 w 647700"/>
              <a:gd name="connsiteY36" fmla="*/ 295275 h 590550"/>
              <a:gd name="connsiteX37" fmla="*/ 0 w 647700"/>
              <a:gd name="connsiteY37" fmla="*/ 447675 h 590550"/>
              <a:gd name="connsiteX38" fmla="*/ 38100 w 647700"/>
              <a:gd name="connsiteY38" fmla="*/ 485775 h 590550"/>
              <a:gd name="connsiteX39" fmla="*/ 57150 w 647700"/>
              <a:gd name="connsiteY39" fmla="*/ 485775 h 590550"/>
              <a:gd name="connsiteX40" fmla="*/ 57150 w 647700"/>
              <a:gd name="connsiteY40" fmla="*/ 552450 h 590550"/>
              <a:gd name="connsiteX41" fmla="*/ 95250 w 647700"/>
              <a:gd name="connsiteY41" fmla="*/ 590550 h 590550"/>
              <a:gd name="connsiteX42" fmla="*/ 114300 w 647700"/>
              <a:gd name="connsiteY42" fmla="*/ 590550 h 590550"/>
              <a:gd name="connsiteX43" fmla="*/ 152400 w 647700"/>
              <a:gd name="connsiteY43" fmla="*/ 552450 h 590550"/>
              <a:gd name="connsiteX44" fmla="*/ 152400 w 647700"/>
              <a:gd name="connsiteY44" fmla="*/ 485775 h 590550"/>
              <a:gd name="connsiteX45" fmla="*/ 495300 w 647700"/>
              <a:gd name="connsiteY45" fmla="*/ 485775 h 590550"/>
              <a:gd name="connsiteX46" fmla="*/ 495300 w 647700"/>
              <a:gd name="connsiteY46" fmla="*/ 552450 h 590550"/>
              <a:gd name="connsiteX47" fmla="*/ 533400 w 647700"/>
              <a:gd name="connsiteY47" fmla="*/ 590550 h 590550"/>
              <a:gd name="connsiteX48" fmla="*/ 552450 w 647700"/>
              <a:gd name="connsiteY48" fmla="*/ 590550 h 590550"/>
              <a:gd name="connsiteX49" fmla="*/ 590550 w 647700"/>
              <a:gd name="connsiteY49" fmla="*/ 552450 h 590550"/>
              <a:gd name="connsiteX50" fmla="*/ 590550 w 647700"/>
              <a:gd name="connsiteY50" fmla="*/ 485775 h 590550"/>
              <a:gd name="connsiteX51" fmla="*/ 609600 w 647700"/>
              <a:gd name="connsiteY51" fmla="*/ 485775 h 590550"/>
              <a:gd name="connsiteX52" fmla="*/ 647700 w 647700"/>
              <a:gd name="connsiteY52" fmla="*/ 447675 h 590550"/>
              <a:gd name="connsiteX53" fmla="*/ 647700 w 647700"/>
              <a:gd name="connsiteY53" fmla="*/ 295275 h 590550"/>
              <a:gd name="connsiteX54" fmla="*/ 590550 w 647700"/>
              <a:gd name="connsiteY54" fmla="*/ 238125 h 590550"/>
              <a:gd name="connsiteX0" fmla="*/ 590550 w 647700"/>
              <a:gd name="connsiteY0" fmla="*/ 297657 h 554832"/>
              <a:gd name="connsiteX1" fmla="*/ 571500 w 647700"/>
              <a:gd name="connsiteY1" fmla="*/ 316707 h 554832"/>
              <a:gd name="connsiteX2" fmla="*/ 514350 w 647700"/>
              <a:gd name="connsiteY2" fmla="*/ 316707 h 554832"/>
              <a:gd name="connsiteX3" fmla="*/ 495300 w 647700"/>
              <a:gd name="connsiteY3" fmla="*/ 297657 h 554832"/>
              <a:gd name="connsiteX4" fmla="*/ 495300 w 647700"/>
              <a:gd name="connsiteY4" fmla="*/ 278607 h 554832"/>
              <a:gd name="connsiteX5" fmla="*/ 514350 w 647700"/>
              <a:gd name="connsiteY5" fmla="*/ 259557 h 554832"/>
              <a:gd name="connsiteX6" fmla="*/ 571500 w 647700"/>
              <a:gd name="connsiteY6" fmla="*/ 259557 h 554832"/>
              <a:gd name="connsiteX7" fmla="*/ 590550 w 647700"/>
              <a:gd name="connsiteY7" fmla="*/ 278607 h 554832"/>
              <a:gd name="connsiteX8" fmla="*/ 590550 w 647700"/>
              <a:gd name="connsiteY8" fmla="*/ 297657 h 554832"/>
              <a:gd name="connsiteX9" fmla="*/ 98107 w 647700"/>
              <a:gd name="connsiteY9" fmla="*/ 202407 h 554832"/>
              <a:gd name="connsiteX10" fmla="*/ 153353 w 647700"/>
              <a:gd name="connsiteY10" fmla="*/ 70962 h 554832"/>
              <a:gd name="connsiteX11" fmla="*/ 170498 w 647700"/>
              <a:gd name="connsiteY11" fmla="*/ 59532 h 554832"/>
              <a:gd name="connsiteX12" fmla="*/ 475298 w 647700"/>
              <a:gd name="connsiteY12" fmla="*/ 59532 h 554832"/>
              <a:gd name="connsiteX13" fmla="*/ 492442 w 647700"/>
              <a:gd name="connsiteY13" fmla="*/ 70962 h 554832"/>
              <a:gd name="connsiteX14" fmla="*/ 549593 w 647700"/>
              <a:gd name="connsiteY14" fmla="*/ 202407 h 554832"/>
              <a:gd name="connsiteX15" fmla="*/ 98107 w 647700"/>
              <a:gd name="connsiteY15" fmla="*/ 202407 h 554832"/>
              <a:gd name="connsiteX16" fmla="*/ 152400 w 647700"/>
              <a:gd name="connsiteY16" fmla="*/ 297657 h 554832"/>
              <a:gd name="connsiteX17" fmla="*/ 133350 w 647700"/>
              <a:gd name="connsiteY17" fmla="*/ 316707 h 554832"/>
              <a:gd name="connsiteX18" fmla="*/ 76200 w 647700"/>
              <a:gd name="connsiteY18" fmla="*/ 316707 h 554832"/>
              <a:gd name="connsiteX19" fmla="*/ 57150 w 647700"/>
              <a:gd name="connsiteY19" fmla="*/ 297657 h 554832"/>
              <a:gd name="connsiteX20" fmla="*/ 57150 w 647700"/>
              <a:gd name="connsiteY20" fmla="*/ 278607 h 554832"/>
              <a:gd name="connsiteX21" fmla="*/ 76200 w 647700"/>
              <a:gd name="connsiteY21" fmla="*/ 259557 h 554832"/>
              <a:gd name="connsiteX22" fmla="*/ 133350 w 647700"/>
              <a:gd name="connsiteY22" fmla="*/ 259557 h 554832"/>
              <a:gd name="connsiteX23" fmla="*/ 152400 w 647700"/>
              <a:gd name="connsiteY23" fmla="*/ 278607 h 554832"/>
              <a:gd name="connsiteX24" fmla="*/ 152400 w 647700"/>
              <a:gd name="connsiteY24" fmla="*/ 297657 h 554832"/>
              <a:gd name="connsiteX25" fmla="*/ 590550 w 647700"/>
              <a:gd name="connsiteY25" fmla="*/ 202407 h 554832"/>
              <a:gd name="connsiteX26" fmla="*/ 528638 w 647700"/>
              <a:gd name="connsiteY26" fmla="*/ 56675 h 554832"/>
              <a:gd name="connsiteX27" fmla="*/ 476250 w 647700"/>
              <a:gd name="connsiteY27" fmla="*/ 21432 h 554832"/>
              <a:gd name="connsiteX28" fmla="*/ 400050 w 647700"/>
              <a:gd name="connsiteY28" fmla="*/ 21432 h 554832"/>
              <a:gd name="connsiteX29" fmla="*/ 400050 w 647700"/>
              <a:gd name="connsiteY29" fmla="*/ 2382 h 554832"/>
              <a:gd name="connsiteX30" fmla="*/ 247650 w 647700"/>
              <a:gd name="connsiteY30" fmla="*/ 2382 h 554832"/>
              <a:gd name="connsiteX31" fmla="*/ 247650 w 647700"/>
              <a:gd name="connsiteY31" fmla="*/ 21432 h 554832"/>
              <a:gd name="connsiteX32" fmla="*/ 171450 w 647700"/>
              <a:gd name="connsiteY32" fmla="*/ 21432 h 554832"/>
              <a:gd name="connsiteX33" fmla="*/ 119063 w 647700"/>
              <a:gd name="connsiteY33" fmla="*/ 56675 h 554832"/>
              <a:gd name="connsiteX34" fmla="*/ 57150 w 647700"/>
              <a:gd name="connsiteY34" fmla="*/ 202407 h 554832"/>
              <a:gd name="connsiteX35" fmla="*/ 0 w 647700"/>
              <a:gd name="connsiteY35" fmla="*/ 259557 h 554832"/>
              <a:gd name="connsiteX36" fmla="*/ 0 w 647700"/>
              <a:gd name="connsiteY36" fmla="*/ 411957 h 554832"/>
              <a:gd name="connsiteX37" fmla="*/ 38100 w 647700"/>
              <a:gd name="connsiteY37" fmla="*/ 450057 h 554832"/>
              <a:gd name="connsiteX38" fmla="*/ 57150 w 647700"/>
              <a:gd name="connsiteY38" fmla="*/ 450057 h 554832"/>
              <a:gd name="connsiteX39" fmla="*/ 57150 w 647700"/>
              <a:gd name="connsiteY39" fmla="*/ 516732 h 554832"/>
              <a:gd name="connsiteX40" fmla="*/ 95250 w 647700"/>
              <a:gd name="connsiteY40" fmla="*/ 554832 h 554832"/>
              <a:gd name="connsiteX41" fmla="*/ 114300 w 647700"/>
              <a:gd name="connsiteY41" fmla="*/ 554832 h 554832"/>
              <a:gd name="connsiteX42" fmla="*/ 152400 w 647700"/>
              <a:gd name="connsiteY42" fmla="*/ 516732 h 554832"/>
              <a:gd name="connsiteX43" fmla="*/ 152400 w 647700"/>
              <a:gd name="connsiteY43" fmla="*/ 450057 h 554832"/>
              <a:gd name="connsiteX44" fmla="*/ 495300 w 647700"/>
              <a:gd name="connsiteY44" fmla="*/ 450057 h 554832"/>
              <a:gd name="connsiteX45" fmla="*/ 495300 w 647700"/>
              <a:gd name="connsiteY45" fmla="*/ 516732 h 554832"/>
              <a:gd name="connsiteX46" fmla="*/ 533400 w 647700"/>
              <a:gd name="connsiteY46" fmla="*/ 554832 h 554832"/>
              <a:gd name="connsiteX47" fmla="*/ 552450 w 647700"/>
              <a:gd name="connsiteY47" fmla="*/ 554832 h 554832"/>
              <a:gd name="connsiteX48" fmla="*/ 590550 w 647700"/>
              <a:gd name="connsiteY48" fmla="*/ 516732 h 554832"/>
              <a:gd name="connsiteX49" fmla="*/ 590550 w 647700"/>
              <a:gd name="connsiteY49" fmla="*/ 450057 h 554832"/>
              <a:gd name="connsiteX50" fmla="*/ 609600 w 647700"/>
              <a:gd name="connsiteY50" fmla="*/ 450057 h 554832"/>
              <a:gd name="connsiteX51" fmla="*/ 647700 w 647700"/>
              <a:gd name="connsiteY51" fmla="*/ 411957 h 554832"/>
              <a:gd name="connsiteX52" fmla="*/ 647700 w 647700"/>
              <a:gd name="connsiteY52" fmla="*/ 259557 h 554832"/>
              <a:gd name="connsiteX53" fmla="*/ 590550 w 647700"/>
              <a:gd name="connsiteY53" fmla="*/ 202407 h 554832"/>
              <a:gd name="connsiteX0" fmla="*/ 590550 w 647700"/>
              <a:gd name="connsiteY0" fmla="*/ 295275 h 552450"/>
              <a:gd name="connsiteX1" fmla="*/ 571500 w 647700"/>
              <a:gd name="connsiteY1" fmla="*/ 314325 h 552450"/>
              <a:gd name="connsiteX2" fmla="*/ 514350 w 647700"/>
              <a:gd name="connsiteY2" fmla="*/ 314325 h 552450"/>
              <a:gd name="connsiteX3" fmla="*/ 495300 w 647700"/>
              <a:gd name="connsiteY3" fmla="*/ 295275 h 552450"/>
              <a:gd name="connsiteX4" fmla="*/ 495300 w 647700"/>
              <a:gd name="connsiteY4" fmla="*/ 276225 h 552450"/>
              <a:gd name="connsiteX5" fmla="*/ 514350 w 647700"/>
              <a:gd name="connsiteY5" fmla="*/ 257175 h 552450"/>
              <a:gd name="connsiteX6" fmla="*/ 571500 w 647700"/>
              <a:gd name="connsiteY6" fmla="*/ 257175 h 552450"/>
              <a:gd name="connsiteX7" fmla="*/ 590550 w 647700"/>
              <a:gd name="connsiteY7" fmla="*/ 276225 h 552450"/>
              <a:gd name="connsiteX8" fmla="*/ 590550 w 647700"/>
              <a:gd name="connsiteY8" fmla="*/ 295275 h 552450"/>
              <a:gd name="connsiteX9" fmla="*/ 98107 w 647700"/>
              <a:gd name="connsiteY9" fmla="*/ 200025 h 552450"/>
              <a:gd name="connsiteX10" fmla="*/ 153353 w 647700"/>
              <a:gd name="connsiteY10" fmla="*/ 68580 h 552450"/>
              <a:gd name="connsiteX11" fmla="*/ 170498 w 647700"/>
              <a:gd name="connsiteY11" fmla="*/ 57150 h 552450"/>
              <a:gd name="connsiteX12" fmla="*/ 475298 w 647700"/>
              <a:gd name="connsiteY12" fmla="*/ 57150 h 552450"/>
              <a:gd name="connsiteX13" fmla="*/ 492442 w 647700"/>
              <a:gd name="connsiteY13" fmla="*/ 68580 h 552450"/>
              <a:gd name="connsiteX14" fmla="*/ 549593 w 647700"/>
              <a:gd name="connsiteY14" fmla="*/ 200025 h 552450"/>
              <a:gd name="connsiteX15" fmla="*/ 98107 w 647700"/>
              <a:gd name="connsiteY15" fmla="*/ 200025 h 552450"/>
              <a:gd name="connsiteX16" fmla="*/ 152400 w 647700"/>
              <a:gd name="connsiteY16" fmla="*/ 295275 h 552450"/>
              <a:gd name="connsiteX17" fmla="*/ 133350 w 647700"/>
              <a:gd name="connsiteY17" fmla="*/ 314325 h 552450"/>
              <a:gd name="connsiteX18" fmla="*/ 76200 w 647700"/>
              <a:gd name="connsiteY18" fmla="*/ 314325 h 552450"/>
              <a:gd name="connsiteX19" fmla="*/ 57150 w 647700"/>
              <a:gd name="connsiteY19" fmla="*/ 295275 h 552450"/>
              <a:gd name="connsiteX20" fmla="*/ 57150 w 647700"/>
              <a:gd name="connsiteY20" fmla="*/ 276225 h 552450"/>
              <a:gd name="connsiteX21" fmla="*/ 76200 w 647700"/>
              <a:gd name="connsiteY21" fmla="*/ 257175 h 552450"/>
              <a:gd name="connsiteX22" fmla="*/ 133350 w 647700"/>
              <a:gd name="connsiteY22" fmla="*/ 257175 h 552450"/>
              <a:gd name="connsiteX23" fmla="*/ 152400 w 647700"/>
              <a:gd name="connsiteY23" fmla="*/ 276225 h 552450"/>
              <a:gd name="connsiteX24" fmla="*/ 152400 w 647700"/>
              <a:gd name="connsiteY24" fmla="*/ 295275 h 552450"/>
              <a:gd name="connsiteX25" fmla="*/ 590550 w 647700"/>
              <a:gd name="connsiteY25" fmla="*/ 200025 h 552450"/>
              <a:gd name="connsiteX26" fmla="*/ 528638 w 647700"/>
              <a:gd name="connsiteY26" fmla="*/ 54293 h 552450"/>
              <a:gd name="connsiteX27" fmla="*/ 476250 w 647700"/>
              <a:gd name="connsiteY27" fmla="*/ 19050 h 552450"/>
              <a:gd name="connsiteX28" fmla="*/ 400050 w 647700"/>
              <a:gd name="connsiteY28" fmla="*/ 19050 h 552450"/>
              <a:gd name="connsiteX29" fmla="*/ 247650 w 647700"/>
              <a:gd name="connsiteY29" fmla="*/ 0 h 552450"/>
              <a:gd name="connsiteX30" fmla="*/ 247650 w 647700"/>
              <a:gd name="connsiteY30" fmla="*/ 19050 h 552450"/>
              <a:gd name="connsiteX31" fmla="*/ 171450 w 647700"/>
              <a:gd name="connsiteY31" fmla="*/ 19050 h 552450"/>
              <a:gd name="connsiteX32" fmla="*/ 119063 w 647700"/>
              <a:gd name="connsiteY32" fmla="*/ 54293 h 552450"/>
              <a:gd name="connsiteX33" fmla="*/ 57150 w 647700"/>
              <a:gd name="connsiteY33" fmla="*/ 200025 h 552450"/>
              <a:gd name="connsiteX34" fmla="*/ 0 w 647700"/>
              <a:gd name="connsiteY34" fmla="*/ 257175 h 552450"/>
              <a:gd name="connsiteX35" fmla="*/ 0 w 647700"/>
              <a:gd name="connsiteY35" fmla="*/ 409575 h 552450"/>
              <a:gd name="connsiteX36" fmla="*/ 38100 w 647700"/>
              <a:gd name="connsiteY36" fmla="*/ 447675 h 552450"/>
              <a:gd name="connsiteX37" fmla="*/ 57150 w 647700"/>
              <a:gd name="connsiteY37" fmla="*/ 447675 h 552450"/>
              <a:gd name="connsiteX38" fmla="*/ 57150 w 647700"/>
              <a:gd name="connsiteY38" fmla="*/ 514350 h 552450"/>
              <a:gd name="connsiteX39" fmla="*/ 95250 w 647700"/>
              <a:gd name="connsiteY39" fmla="*/ 552450 h 552450"/>
              <a:gd name="connsiteX40" fmla="*/ 114300 w 647700"/>
              <a:gd name="connsiteY40" fmla="*/ 552450 h 552450"/>
              <a:gd name="connsiteX41" fmla="*/ 152400 w 647700"/>
              <a:gd name="connsiteY41" fmla="*/ 514350 h 552450"/>
              <a:gd name="connsiteX42" fmla="*/ 152400 w 647700"/>
              <a:gd name="connsiteY42" fmla="*/ 447675 h 552450"/>
              <a:gd name="connsiteX43" fmla="*/ 495300 w 647700"/>
              <a:gd name="connsiteY43" fmla="*/ 447675 h 552450"/>
              <a:gd name="connsiteX44" fmla="*/ 495300 w 647700"/>
              <a:gd name="connsiteY44" fmla="*/ 514350 h 552450"/>
              <a:gd name="connsiteX45" fmla="*/ 533400 w 647700"/>
              <a:gd name="connsiteY45" fmla="*/ 552450 h 552450"/>
              <a:gd name="connsiteX46" fmla="*/ 552450 w 647700"/>
              <a:gd name="connsiteY46" fmla="*/ 552450 h 552450"/>
              <a:gd name="connsiteX47" fmla="*/ 590550 w 647700"/>
              <a:gd name="connsiteY47" fmla="*/ 514350 h 552450"/>
              <a:gd name="connsiteX48" fmla="*/ 590550 w 647700"/>
              <a:gd name="connsiteY48" fmla="*/ 447675 h 552450"/>
              <a:gd name="connsiteX49" fmla="*/ 609600 w 647700"/>
              <a:gd name="connsiteY49" fmla="*/ 447675 h 552450"/>
              <a:gd name="connsiteX50" fmla="*/ 647700 w 647700"/>
              <a:gd name="connsiteY50" fmla="*/ 409575 h 552450"/>
              <a:gd name="connsiteX51" fmla="*/ 647700 w 647700"/>
              <a:gd name="connsiteY51" fmla="*/ 257175 h 552450"/>
              <a:gd name="connsiteX52" fmla="*/ 590550 w 647700"/>
              <a:gd name="connsiteY52" fmla="*/ 200025 h 552450"/>
              <a:gd name="connsiteX0" fmla="*/ 590550 w 647700"/>
              <a:gd name="connsiteY0" fmla="*/ 276225 h 533400"/>
              <a:gd name="connsiteX1" fmla="*/ 571500 w 647700"/>
              <a:gd name="connsiteY1" fmla="*/ 295275 h 533400"/>
              <a:gd name="connsiteX2" fmla="*/ 514350 w 647700"/>
              <a:gd name="connsiteY2" fmla="*/ 295275 h 533400"/>
              <a:gd name="connsiteX3" fmla="*/ 495300 w 647700"/>
              <a:gd name="connsiteY3" fmla="*/ 276225 h 533400"/>
              <a:gd name="connsiteX4" fmla="*/ 495300 w 647700"/>
              <a:gd name="connsiteY4" fmla="*/ 257175 h 533400"/>
              <a:gd name="connsiteX5" fmla="*/ 514350 w 647700"/>
              <a:gd name="connsiteY5" fmla="*/ 238125 h 533400"/>
              <a:gd name="connsiteX6" fmla="*/ 571500 w 647700"/>
              <a:gd name="connsiteY6" fmla="*/ 238125 h 533400"/>
              <a:gd name="connsiteX7" fmla="*/ 590550 w 647700"/>
              <a:gd name="connsiteY7" fmla="*/ 257175 h 533400"/>
              <a:gd name="connsiteX8" fmla="*/ 590550 w 647700"/>
              <a:gd name="connsiteY8" fmla="*/ 276225 h 533400"/>
              <a:gd name="connsiteX9" fmla="*/ 98107 w 647700"/>
              <a:gd name="connsiteY9" fmla="*/ 180975 h 533400"/>
              <a:gd name="connsiteX10" fmla="*/ 153353 w 647700"/>
              <a:gd name="connsiteY10" fmla="*/ 49530 h 533400"/>
              <a:gd name="connsiteX11" fmla="*/ 170498 w 647700"/>
              <a:gd name="connsiteY11" fmla="*/ 38100 h 533400"/>
              <a:gd name="connsiteX12" fmla="*/ 475298 w 647700"/>
              <a:gd name="connsiteY12" fmla="*/ 38100 h 533400"/>
              <a:gd name="connsiteX13" fmla="*/ 492442 w 647700"/>
              <a:gd name="connsiteY13" fmla="*/ 49530 h 533400"/>
              <a:gd name="connsiteX14" fmla="*/ 549593 w 647700"/>
              <a:gd name="connsiteY14" fmla="*/ 180975 h 533400"/>
              <a:gd name="connsiteX15" fmla="*/ 98107 w 647700"/>
              <a:gd name="connsiteY15" fmla="*/ 180975 h 533400"/>
              <a:gd name="connsiteX16" fmla="*/ 152400 w 647700"/>
              <a:gd name="connsiteY16" fmla="*/ 276225 h 533400"/>
              <a:gd name="connsiteX17" fmla="*/ 133350 w 647700"/>
              <a:gd name="connsiteY17" fmla="*/ 295275 h 533400"/>
              <a:gd name="connsiteX18" fmla="*/ 76200 w 647700"/>
              <a:gd name="connsiteY18" fmla="*/ 295275 h 533400"/>
              <a:gd name="connsiteX19" fmla="*/ 57150 w 647700"/>
              <a:gd name="connsiteY19" fmla="*/ 276225 h 533400"/>
              <a:gd name="connsiteX20" fmla="*/ 57150 w 647700"/>
              <a:gd name="connsiteY20" fmla="*/ 257175 h 533400"/>
              <a:gd name="connsiteX21" fmla="*/ 76200 w 647700"/>
              <a:gd name="connsiteY21" fmla="*/ 238125 h 533400"/>
              <a:gd name="connsiteX22" fmla="*/ 133350 w 647700"/>
              <a:gd name="connsiteY22" fmla="*/ 238125 h 533400"/>
              <a:gd name="connsiteX23" fmla="*/ 152400 w 647700"/>
              <a:gd name="connsiteY23" fmla="*/ 257175 h 533400"/>
              <a:gd name="connsiteX24" fmla="*/ 152400 w 647700"/>
              <a:gd name="connsiteY24" fmla="*/ 276225 h 533400"/>
              <a:gd name="connsiteX25" fmla="*/ 590550 w 647700"/>
              <a:gd name="connsiteY25" fmla="*/ 180975 h 533400"/>
              <a:gd name="connsiteX26" fmla="*/ 528638 w 647700"/>
              <a:gd name="connsiteY26" fmla="*/ 35243 h 533400"/>
              <a:gd name="connsiteX27" fmla="*/ 476250 w 647700"/>
              <a:gd name="connsiteY27" fmla="*/ 0 h 533400"/>
              <a:gd name="connsiteX28" fmla="*/ 400050 w 647700"/>
              <a:gd name="connsiteY28" fmla="*/ 0 h 533400"/>
              <a:gd name="connsiteX29" fmla="*/ 247650 w 647700"/>
              <a:gd name="connsiteY29" fmla="*/ 0 h 533400"/>
              <a:gd name="connsiteX30" fmla="*/ 171450 w 647700"/>
              <a:gd name="connsiteY30" fmla="*/ 0 h 533400"/>
              <a:gd name="connsiteX31" fmla="*/ 119063 w 647700"/>
              <a:gd name="connsiteY31" fmla="*/ 35243 h 533400"/>
              <a:gd name="connsiteX32" fmla="*/ 57150 w 647700"/>
              <a:gd name="connsiteY32" fmla="*/ 180975 h 533400"/>
              <a:gd name="connsiteX33" fmla="*/ 0 w 647700"/>
              <a:gd name="connsiteY33" fmla="*/ 238125 h 533400"/>
              <a:gd name="connsiteX34" fmla="*/ 0 w 647700"/>
              <a:gd name="connsiteY34" fmla="*/ 390525 h 533400"/>
              <a:gd name="connsiteX35" fmla="*/ 38100 w 647700"/>
              <a:gd name="connsiteY35" fmla="*/ 428625 h 533400"/>
              <a:gd name="connsiteX36" fmla="*/ 57150 w 647700"/>
              <a:gd name="connsiteY36" fmla="*/ 428625 h 533400"/>
              <a:gd name="connsiteX37" fmla="*/ 57150 w 647700"/>
              <a:gd name="connsiteY37" fmla="*/ 495300 h 533400"/>
              <a:gd name="connsiteX38" fmla="*/ 95250 w 647700"/>
              <a:gd name="connsiteY38" fmla="*/ 533400 h 533400"/>
              <a:gd name="connsiteX39" fmla="*/ 114300 w 647700"/>
              <a:gd name="connsiteY39" fmla="*/ 533400 h 533400"/>
              <a:gd name="connsiteX40" fmla="*/ 152400 w 647700"/>
              <a:gd name="connsiteY40" fmla="*/ 495300 h 533400"/>
              <a:gd name="connsiteX41" fmla="*/ 152400 w 647700"/>
              <a:gd name="connsiteY41" fmla="*/ 428625 h 533400"/>
              <a:gd name="connsiteX42" fmla="*/ 495300 w 647700"/>
              <a:gd name="connsiteY42" fmla="*/ 428625 h 533400"/>
              <a:gd name="connsiteX43" fmla="*/ 495300 w 647700"/>
              <a:gd name="connsiteY43" fmla="*/ 495300 h 533400"/>
              <a:gd name="connsiteX44" fmla="*/ 533400 w 647700"/>
              <a:gd name="connsiteY44" fmla="*/ 533400 h 533400"/>
              <a:gd name="connsiteX45" fmla="*/ 552450 w 647700"/>
              <a:gd name="connsiteY45" fmla="*/ 533400 h 533400"/>
              <a:gd name="connsiteX46" fmla="*/ 590550 w 647700"/>
              <a:gd name="connsiteY46" fmla="*/ 495300 h 533400"/>
              <a:gd name="connsiteX47" fmla="*/ 590550 w 647700"/>
              <a:gd name="connsiteY47" fmla="*/ 428625 h 533400"/>
              <a:gd name="connsiteX48" fmla="*/ 609600 w 647700"/>
              <a:gd name="connsiteY48" fmla="*/ 428625 h 533400"/>
              <a:gd name="connsiteX49" fmla="*/ 647700 w 647700"/>
              <a:gd name="connsiteY49" fmla="*/ 390525 h 533400"/>
              <a:gd name="connsiteX50" fmla="*/ 647700 w 647700"/>
              <a:gd name="connsiteY50" fmla="*/ 238125 h 533400"/>
              <a:gd name="connsiteX51" fmla="*/ 590550 w 647700"/>
              <a:gd name="connsiteY51" fmla="*/ 180975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47700" h="533400">
                <a:moveTo>
                  <a:pt x="590550" y="276225"/>
                </a:moveTo>
                <a:cubicBezTo>
                  <a:pt x="590550" y="286703"/>
                  <a:pt x="581978" y="295275"/>
                  <a:pt x="571500" y="295275"/>
                </a:cubicBezTo>
                <a:lnTo>
                  <a:pt x="514350" y="295275"/>
                </a:lnTo>
                <a:cubicBezTo>
                  <a:pt x="503873" y="295275"/>
                  <a:pt x="495300" y="286703"/>
                  <a:pt x="495300" y="276225"/>
                </a:cubicBezTo>
                <a:lnTo>
                  <a:pt x="495300" y="257175"/>
                </a:lnTo>
                <a:cubicBezTo>
                  <a:pt x="495300" y="246698"/>
                  <a:pt x="503873" y="238125"/>
                  <a:pt x="514350" y="238125"/>
                </a:cubicBezTo>
                <a:lnTo>
                  <a:pt x="571500" y="238125"/>
                </a:lnTo>
                <a:cubicBezTo>
                  <a:pt x="581978" y="238125"/>
                  <a:pt x="590550" y="246698"/>
                  <a:pt x="590550" y="257175"/>
                </a:cubicBezTo>
                <a:lnTo>
                  <a:pt x="590550" y="276225"/>
                </a:lnTo>
                <a:close/>
                <a:moveTo>
                  <a:pt x="98107" y="180975"/>
                </a:moveTo>
                <a:lnTo>
                  <a:pt x="153353" y="49530"/>
                </a:lnTo>
                <a:cubicBezTo>
                  <a:pt x="156210" y="42863"/>
                  <a:pt x="162878" y="38100"/>
                  <a:pt x="170498" y="38100"/>
                </a:cubicBezTo>
                <a:lnTo>
                  <a:pt x="475298" y="38100"/>
                </a:lnTo>
                <a:cubicBezTo>
                  <a:pt x="482917" y="38100"/>
                  <a:pt x="489585" y="42863"/>
                  <a:pt x="492442" y="49530"/>
                </a:cubicBezTo>
                <a:lnTo>
                  <a:pt x="549593" y="180975"/>
                </a:lnTo>
                <a:lnTo>
                  <a:pt x="98107" y="180975"/>
                </a:lnTo>
                <a:close/>
                <a:moveTo>
                  <a:pt x="152400" y="276225"/>
                </a:moveTo>
                <a:cubicBezTo>
                  <a:pt x="152400" y="286703"/>
                  <a:pt x="143828" y="295275"/>
                  <a:pt x="133350" y="295275"/>
                </a:cubicBezTo>
                <a:lnTo>
                  <a:pt x="76200" y="295275"/>
                </a:lnTo>
                <a:cubicBezTo>
                  <a:pt x="65723" y="295275"/>
                  <a:pt x="57150" y="286703"/>
                  <a:pt x="57150" y="276225"/>
                </a:cubicBezTo>
                <a:lnTo>
                  <a:pt x="57150" y="257175"/>
                </a:lnTo>
                <a:cubicBezTo>
                  <a:pt x="57150" y="246698"/>
                  <a:pt x="65723" y="238125"/>
                  <a:pt x="76200" y="238125"/>
                </a:cubicBezTo>
                <a:lnTo>
                  <a:pt x="133350" y="238125"/>
                </a:lnTo>
                <a:cubicBezTo>
                  <a:pt x="143828" y="238125"/>
                  <a:pt x="152400" y="246698"/>
                  <a:pt x="152400" y="257175"/>
                </a:cubicBezTo>
                <a:lnTo>
                  <a:pt x="152400" y="276225"/>
                </a:lnTo>
                <a:close/>
                <a:moveTo>
                  <a:pt x="590550" y="180975"/>
                </a:moveTo>
                <a:lnTo>
                  <a:pt x="528638" y="35243"/>
                </a:lnTo>
                <a:cubicBezTo>
                  <a:pt x="520065" y="13335"/>
                  <a:pt x="499110" y="0"/>
                  <a:pt x="476250" y="0"/>
                </a:cubicBezTo>
                <a:lnTo>
                  <a:pt x="400050" y="0"/>
                </a:lnTo>
                <a:lnTo>
                  <a:pt x="247650" y="0"/>
                </a:lnTo>
                <a:lnTo>
                  <a:pt x="171450" y="0"/>
                </a:lnTo>
                <a:cubicBezTo>
                  <a:pt x="148590" y="0"/>
                  <a:pt x="127635" y="13335"/>
                  <a:pt x="119063" y="35243"/>
                </a:cubicBezTo>
                <a:lnTo>
                  <a:pt x="57150" y="180975"/>
                </a:lnTo>
                <a:cubicBezTo>
                  <a:pt x="25718" y="180975"/>
                  <a:pt x="0" y="206693"/>
                  <a:pt x="0" y="238125"/>
                </a:cubicBezTo>
                <a:lnTo>
                  <a:pt x="0" y="390525"/>
                </a:lnTo>
                <a:cubicBezTo>
                  <a:pt x="0" y="411480"/>
                  <a:pt x="17145" y="428625"/>
                  <a:pt x="38100" y="428625"/>
                </a:cubicBezTo>
                <a:lnTo>
                  <a:pt x="57150" y="428625"/>
                </a:lnTo>
                <a:lnTo>
                  <a:pt x="57150" y="495300"/>
                </a:lnTo>
                <a:cubicBezTo>
                  <a:pt x="57150" y="516255"/>
                  <a:pt x="74295" y="533400"/>
                  <a:pt x="95250" y="533400"/>
                </a:cubicBezTo>
                <a:lnTo>
                  <a:pt x="114300" y="533400"/>
                </a:lnTo>
                <a:cubicBezTo>
                  <a:pt x="135255" y="533400"/>
                  <a:pt x="152400" y="516255"/>
                  <a:pt x="152400" y="495300"/>
                </a:cubicBezTo>
                <a:lnTo>
                  <a:pt x="152400" y="428625"/>
                </a:lnTo>
                <a:lnTo>
                  <a:pt x="495300" y="428625"/>
                </a:lnTo>
                <a:lnTo>
                  <a:pt x="495300" y="495300"/>
                </a:lnTo>
                <a:cubicBezTo>
                  <a:pt x="495300" y="516255"/>
                  <a:pt x="512445" y="533400"/>
                  <a:pt x="533400" y="533400"/>
                </a:cubicBezTo>
                <a:lnTo>
                  <a:pt x="552450" y="533400"/>
                </a:lnTo>
                <a:cubicBezTo>
                  <a:pt x="573405" y="533400"/>
                  <a:pt x="590550" y="516255"/>
                  <a:pt x="590550" y="495300"/>
                </a:cubicBezTo>
                <a:lnTo>
                  <a:pt x="590550" y="428625"/>
                </a:lnTo>
                <a:lnTo>
                  <a:pt x="609600" y="428625"/>
                </a:lnTo>
                <a:cubicBezTo>
                  <a:pt x="630555" y="428625"/>
                  <a:pt x="647700" y="411480"/>
                  <a:pt x="647700" y="390525"/>
                </a:cubicBezTo>
                <a:lnTo>
                  <a:pt x="647700" y="238125"/>
                </a:lnTo>
                <a:cubicBezTo>
                  <a:pt x="647700" y="206693"/>
                  <a:pt x="621983" y="180975"/>
                  <a:pt x="590550" y="18097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NL" sz="13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41" name="Graphic 10" descr="Streetcar with solid fill">
            <a:extLst>
              <a:ext uri="{FF2B5EF4-FFF2-40B4-BE49-F238E27FC236}">
                <a16:creationId xmlns:a16="http://schemas.microsoft.com/office/drawing/2014/main" id="{8D6819AB-E4F6-B993-2D25-D09D02AD295D}"/>
              </a:ext>
            </a:extLst>
          </p:cNvPr>
          <p:cNvSpPr/>
          <p:nvPr/>
        </p:nvSpPr>
        <p:spPr>
          <a:xfrm>
            <a:off x="1785000" y="7845000"/>
            <a:ext cx="576000" cy="960000"/>
          </a:xfrm>
          <a:custGeom>
            <a:avLst/>
            <a:gdLst>
              <a:gd name="connsiteX0" fmla="*/ 504000 w 576000"/>
              <a:gd name="connsiteY0" fmla="*/ 480000 h 960000"/>
              <a:gd name="connsiteX1" fmla="*/ 480000 w 576000"/>
              <a:gd name="connsiteY1" fmla="*/ 504000 h 960000"/>
              <a:gd name="connsiteX2" fmla="*/ 96000 w 576000"/>
              <a:gd name="connsiteY2" fmla="*/ 504000 h 960000"/>
              <a:gd name="connsiteX3" fmla="*/ 72000 w 576000"/>
              <a:gd name="connsiteY3" fmla="*/ 480000 h 960000"/>
              <a:gd name="connsiteX4" fmla="*/ 72000 w 576000"/>
              <a:gd name="connsiteY4" fmla="*/ 240000 h 960000"/>
              <a:gd name="connsiteX5" fmla="*/ 120000 w 576000"/>
              <a:gd name="connsiteY5" fmla="*/ 192000 h 960000"/>
              <a:gd name="connsiteX6" fmla="*/ 216000 w 576000"/>
              <a:gd name="connsiteY6" fmla="*/ 192000 h 960000"/>
              <a:gd name="connsiteX7" fmla="*/ 240000 w 576000"/>
              <a:gd name="connsiteY7" fmla="*/ 168000 h 960000"/>
              <a:gd name="connsiteX8" fmla="*/ 336000 w 576000"/>
              <a:gd name="connsiteY8" fmla="*/ 168000 h 960000"/>
              <a:gd name="connsiteX9" fmla="*/ 360000 w 576000"/>
              <a:gd name="connsiteY9" fmla="*/ 192000 h 960000"/>
              <a:gd name="connsiteX10" fmla="*/ 456000 w 576000"/>
              <a:gd name="connsiteY10" fmla="*/ 192000 h 960000"/>
              <a:gd name="connsiteX11" fmla="*/ 504000 w 576000"/>
              <a:gd name="connsiteY11" fmla="*/ 240000 h 960000"/>
              <a:gd name="connsiteX12" fmla="*/ 504000 w 576000"/>
              <a:gd name="connsiteY12" fmla="*/ 480000 h 960000"/>
              <a:gd name="connsiteX13" fmla="*/ 468000 w 576000"/>
              <a:gd name="connsiteY13" fmla="*/ 768000 h 960000"/>
              <a:gd name="connsiteX14" fmla="*/ 432000 w 576000"/>
              <a:gd name="connsiteY14" fmla="*/ 732000 h 960000"/>
              <a:gd name="connsiteX15" fmla="*/ 468000 w 576000"/>
              <a:gd name="connsiteY15" fmla="*/ 696000 h 960000"/>
              <a:gd name="connsiteX16" fmla="*/ 504000 w 576000"/>
              <a:gd name="connsiteY16" fmla="*/ 732000 h 960000"/>
              <a:gd name="connsiteX17" fmla="*/ 468000 w 576000"/>
              <a:gd name="connsiteY17" fmla="*/ 768000 h 960000"/>
              <a:gd name="connsiteX18" fmla="*/ 108000 w 576000"/>
              <a:gd name="connsiteY18" fmla="*/ 768000 h 960000"/>
              <a:gd name="connsiteX19" fmla="*/ 72000 w 576000"/>
              <a:gd name="connsiteY19" fmla="*/ 732000 h 960000"/>
              <a:gd name="connsiteX20" fmla="*/ 108000 w 576000"/>
              <a:gd name="connsiteY20" fmla="*/ 696000 h 960000"/>
              <a:gd name="connsiteX21" fmla="*/ 144000 w 576000"/>
              <a:gd name="connsiteY21" fmla="*/ 732000 h 960000"/>
              <a:gd name="connsiteX22" fmla="*/ 108000 w 576000"/>
              <a:gd name="connsiteY22" fmla="*/ 768000 h 960000"/>
              <a:gd name="connsiteX23" fmla="*/ 480000 w 576000"/>
              <a:gd name="connsiteY23" fmla="*/ 120000 h 960000"/>
              <a:gd name="connsiteX24" fmla="*/ 312000 w 576000"/>
              <a:gd name="connsiteY24" fmla="*/ 120000 h 960000"/>
              <a:gd name="connsiteX25" fmla="*/ 312000 w 576000"/>
              <a:gd name="connsiteY25" fmla="*/ 48000 h 960000"/>
              <a:gd name="connsiteX26" fmla="*/ 432000 w 576000"/>
              <a:gd name="connsiteY26" fmla="*/ 48000 h 960000"/>
              <a:gd name="connsiteX27" fmla="*/ 432000 w 576000"/>
              <a:gd name="connsiteY27" fmla="*/ 0 h 960000"/>
              <a:gd name="connsiteX28" fmla="*/ 144000 w 576000"/>
              <a:gd name="connsiteY28" fmla="*/ 0 h 960000"/>
              <a:gd name="connsiteX29" fmla="*/ 144000 w 576000"/>
              <a:gd name="connsiteY29" fmla="*/ 48000 h 960000"/>
              <a:gd name="connsiteX30" fmla="*/ 264000 w 576000"/>
              <a:gd name="connsiteY30" fmla="*/ 48000 h 960000"/>
              <a:gd name="connsiteX31" fmla="*/ 264000 w 576000"/>
              <a:gd name="connsiteY31" fmla="*/ 120000 h 960000"/>
              <a:gd name="connsiteX32" fmla="*/ 96000 w 576000"/>
              <a:gd name="connsiteY32" fmla="*/ 120000 h 960000"/>
              <a:gd name="connsiteX33" fmla="*/ 0 w 576000"/>
              <a:gd name="connsiteY33" fmla="*/ 216000 h 960000"/>
              <a:gd name="connsiteX34" fmla="*/ 0 w 576000"/>
              <a:gd name="connsiteY34" fmla="*/ 768000 h 960000"/>
              <a:gd name="connsiteX35" fmla="*/ 72000 w 576000"/>
              <a:gd name="connsiteY35" fmla="*/ 840000 h 960000"/>
              <a:gd name="connsiteX36" fmla="*/ 82800 w 576000"/>
              <a:gd name="connsiteY36" fmla="*/ 840000 h 960000"/>
              <a:gd name="connsiteX37" fmla="*/ 28800 w 576000"/>
              <a:gd name="connsiteY37" fmla="*/ 960000 h 960000"/>
              <a:gd name="connsiteX38" fmla="*/ 81600 w 576000"/>
              <a:gd name="connsiteY38" fmla="*/ 960000 h 960000"/>
              <a:gd name="connsiteX39" fmla="*/ 135600 w 576000"/>
              <a:gd name="connsiteY39" fmla="*/ 840000 h 960000"/>
              <a:gd name="connsiteX40" fmla="*/ 440400 w 576000"/>
              <a:gd name="connsiteY40" fmla="*/ 840000 h 960000"/>
              <a:gd name="connsiteX41" fmla="*/ 494400 w 576000"/>
              <a:gd name="connsiteY41" fmla="*/ 960000 h 960000"/>
              <a:gd name="connsiteX42" fmla="*/ 547200 w 576000"/>
              <a:gd name="connsiteY42" fmla="*/ 960000 h 960000"/>
              <a:gd name="connsiteX43" fmla="*/ 493200 w 576000"/>
              <a:gd name="connsiteY43" fmla="*/ 840000 h 960000"/>
              <a:gd name="connsiteX44" fmla="*/ 504000 w 576000"/>
              <a:gd name="connsiteY44" fmla="*/ 840000 h 960000"/>
              <a:gd name="connsiteX45" fmla="*/ 576000 w 576000"/>
              <a:gd name="connsiteY45" fmla="*/ 768000 h 960000"/>
              <a:gd name="connsiteX46" fmla="*/ 576000 w 576000"/>
              <a:gd name="connsiteY46" fmla="*/ 216000 h 960000"/>
              <a:gd name="connsiteX47" fmla="*/ 480000 w 576000"/>
              <a:gd name="connsiteY47" fmla="*/ 120000 h 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76000" h="960000">
                <a:moveTo>
                  <a:pt x="504000" y="480000"/>
                </a:moveTo>
                <a:cubicBezTo>
                  <a:pt x="504000" y="493200"/>
                  <a:pt x="493200" y="504000"/>
                  <a:pt x="480000" y="504000"/>
                </a:cubicBezTo>
                <a:lnTo>
                  <a:pt x="96000" y="504000"/>
                </a:lnTo>
                <a:cubicBezTo>
                  <a:pt x="82800" y="504000"/>
                  <a:pt x="72000" y="493200"/>
                  <a:pt x="72000" y="480000"/>
                </a:cubicBezTo>
                <a:lnTo>
                  <a:pt x="72000" y="240000"/>
                </a:lnTo>
                <a:cubicBezTo>
                  <a:pt x="72000" y="213600"/>
                  <a:pt x="93600" y="192000"/>
                  <a:pt x="120000" y="192000"/>
                </a:cubicBezTo>
                <a:lnTo>
                  <a:pt x="216000" y="192000"/>
                </a:lnTo>
                <a:cubicBezTo>
                  <a:pt x="216000" y="178800"/>
                  <a:pt x="226800" y="168000"/>
                  <a:pt x="240000" y="168000"/>
                </a:cubicBezTo>
                <a:lnTo>
                  <a:pt x="336000" y="168000"/>
                </a:lnTo>
                <a:cubicBezTo>
                  <a:pt x="349200" y="168000"/>
                  <a:pt x="360000" y="178800"/>
                  <a:pt x="360000" y="192000"/>
                </a:cubicBezTo>
                <a:lnTo>
                  <a:pt x="456000" y="192000"/>
                </a:lnTo>
                <a:cubicBezTo>
                  <a:pt x="482400" y="192000"/>
                  <a:pt x="504000" y="213600"/>
                  <a:pt x="504000" y="240000"/>
                </a:cubicBezTo>
                <a:lnTo>
                  <a:pt x="504000" y="480000"/>
                </a:lnTo>
                <a:close/>
                <a:moveTo>
                  <a:pt x="468000" y="768000"/>
                </a:moveTo>
                <a:cubicBezTo>
                  <a:pt x="447600" y="768000"/>
                  <a:pt x="432000" y="752400"/>
                  <a:pt x="432000" y="732000"/>
                </a:cubicBezTo>
                <a:cubicBezTo>
                  <a:pt x="432000" y="711600"/>
                  <a:pt x="447600" y="696000"/>
                  <a:pt x="468000" y="696000"/>
                </a:cubicBezTo>
                <a:cubicBezTo>
                  <a:pt x="488400" y="696000"/>
                  <a:pt x="504000" y="711600"/>
                  <a:pt x="504000" y="732000"/>
                </a:cubicBezTo>
                <a:cubicBezTo>
                  <a:pt x="504000" y="752400"/>
                  <a:pt x="488400" y="768000"/>
                  <a:pt x="468000" y="768000"/>
                </a:cubicBezTo>
                <a:close/>
                <a:moveTo>
                  <a:pt x="108000" y="768000"/>
                </a:moveTo>
                <a:cubicBezTo>
                  <a:pt x="87600" y="768000"/>
                  <a:pt x="72000" y="752400"/>
                  <a:pt x="72000" y="732000"/>
                </a:cubicBezTo>
                <a:cubicBezTo>
                  <a:pt x="72000" y="711600"/>
                  <a:pt x="87600" y="696000"/>
                  <a:pt x="108000" y="696000"/>
                </a:cubicBezTo>
                <a:cubicBezTo>
                  <a:pt x="128400" y="696000"/>
                  <a:pt x="144000" y="711600"/>
                  <a:pt x="144000" y="732000"/>
                </a:cubicBezTo>
                <a:cubicBezTo>
                  <a:pt x="144000" y="752400"/>
                  <a:pt x="128400" y="768000"/>
                  <a:pt x="108000" y="768000"/>
                </a:cubicBezTo>
                <a:close/>
                <a:moveTo>
                  <a:pt x="480000" y="120000"/>
                </a:moveTo>
                <a:lnTo>
                  <a:pt x="312000" y="120000"/>
                </a:lnTo>
                <a:lnTo>
                  <a:pt x="312000" y="48000"/>
                </a:lnTo>
                <a:lnTo>
                  <a:pt x="432000" y="48000"/>
                </a:lnTo>
                <a:lnTo>
                  <a:pt x="432000" y="0"/>
                </a:lnTo>
                <a:lnTo>
                  <a:pt x="144000" y="0"/>
                </a:lnTo>
                <a:lnTo>
                  <a:pt x="144000" y="48000"/>
                </a:lnTo>
                <a:lnTo>
                  <a:pt x="264000" y="48000"/>
                </a:lnTo>
                <a:lnTo>
                  <a:pt x="264000" y="120000"/>
                </a:lnTo>
                <a:lnTo>
                  <a:pt x="96000" y="120000"/>
                </a:lnTo>
                <a:cubicBezTo>
                  <a:pt x="43200" y="120000"/>
                  <a:pt x="0" y="163200"/>
                  <a:pt x="0" y="216000"/>
                </a:cubicBezTo>
                <a:lnTo>
                  <a:pt x="0" y="768000"/>
                </a:lnTo>
                <a:cubicBezTo>
                  <a:pt x="0" y="807600"/>
                  <a:pt x="32400" y="840000"/>
                  <a:pt x="72000" y="840000"/>
                </a:cubicBezTo>
                <a:lnTo>
                  <a:pt x="82800" y="840000"/>
                </a:lnTo>
                <a:lnTo>
                  <a:pt x="28800" y="960000"/>
                </a:lnTo>
                <a:lnTo>
                  <a:pt x="81600" y="960000"/>
                </a:lnTo>
                <a:lnTo>
                  <a:pt x="135600" y="840000"/>
                </a:lnTo>
                <a:lnTo>
                  <a:pt x="440400" y="840000"/>
                </a:lnTo>
                <a:lnTo>
                  <a:pt x="494400" y="960000"/>
                </a:lnTo>
                <a:lnTo>
                  <a:pt x="547200" y="960000"/>
                </a:lnTo>
                <a:lnTo>
                  <a:pt x="493200" y="840000"/>
                </a:lnTo>
                <a:lnTo>
                  <a:pt x="504000" y="840000"/>
                </a:lnTo>
                <a:cubicBezTo>
                  <a:pt x="543600" y="840000"/>
                  <a:pt x="576000" y="807600"/>
                  <a:pt x="576000" y="768000"/>
                </a:cubicBezTo>
                <a:lnTo>
                  <a:pt x="576000" y="216000"/>
                </a:lnTo>
                <a:cubicBezTo>
                  <a:pt x="576000" y="163200"/>
                  <a:pt x="532800" y="120000"/>
                  <a:pt x="480000" y="120000"/>
                </a:cubicBezTo>
                <a:close/>
              </a:path>
            </a:pathLst>
          </a:custGeom>
          <a:solidFill>
            <a:schemeClr val="bg1"/>
          </a:solidFill>
          <a:ln w="11906" cap="flat">
            <a:noFill/>
            <a:prstDash val="solid"/>
            <a:miter/>
          </a:ln>
        </p:spPr>
        <p:txBody>
          <a:bodyPr rtlCol="0" anchor="ctr"/>
          <a:lstStyle/>
          <a:p>
            <a:endParaRPr lang="en-NL" sz="1300" dirty="0">
              <a:latin typeface="Rubik" pitchFamily="2" charset="-79"/>
              <a:cs typeface="Rubik" pitchFamily="2" charset="-79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55073C-B215-292C-6425-16A0F1EA7FE0}"/>
              </a:ext>
            </a:extLst>
          </p:cNvPr>
          <p:cNvGrpSpPr/>
          <p:nvPr/>
        </p:nvGrpSpPr>
        <p:grpSpPr>
          <a:xfrm>
            <a:off x="1353000" y="1989000"/>
            <a:ext cx="1440000" cy="1440000"/>
            <a:chOff x="633000" y="1989000"/>
            <a:chExt cx="1440000" cy="1440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D5E0C55-8888-9DBF-9392-5FDBC8711ED5}"/>
                </a:ext>
              </a:extLst>
            </p:cNvPr>
            <p:cNvSpPr/>
            <p:nvPr/>
          </p:nvSpPr>
          <p:spPr>
            <a:xfrm>
              <a:off x="63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2 KM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pic>
          <p:nvPicPr>
            <p:cNvPr id="85" name="Graphic 84" descr="Thermometer with solid fill">
              <a:extLst>
                <a:ext uri="{FF2B5EF4-FFF2-40B4-BE49-F238E27FC236}">
                  <a16:creationId xmlns:a16="http://schemas.microsoft.com/office/drawing/2014/main" id="{681FC840-0C83-681A-A450-7B10D8832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000" y="2205000"/>
              <a:ext cx="864000" cy="864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9A71B4B-203F-9B4E-6C27-876572C83CEB}"/>
              </a:ext>
            </a:extLst>
          </p:cNvPr>
          <p:cNvGrpSpPr/>
          <p:nvPr/>
        </p:nvGrpSpPr>
        <p:grpSpPr>
          <a:xfrm>
            <a:off x="1353000" y="3429000"/>
            <a:ext cx="1440000" cy="1440000"/>
            <a:chOff x="633000" y="3429000"/>
            <a:chExt cx="1440000" cy="14400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95A58BA-12C6-3625-C95B-DC76A426B3A5}"/>
                </a:ext>
              </a:extLst>
            </p:cNvPr>
            <p:cNvSpPr/>
            <p:nvPr/>
          </p:nvSpPr>
          <p:spPr>
            <a:xfrm>
              <a:off x="63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1 KM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pic>
          <p:nvPicPr>
            <p:cNvPr id="104" name="Graphic 103" descr="Thermometer with solid fill">
              <a:extLst>
                <a:ext uri="{FF2B5EF4-FFF2-40B4-BE49-F238E27FC236}">
                  <a16:creationId xmlns:a16="http://schemas.microsoft.com/office/drawing/2014/main" id="{5B9962BB-261F-8DC6-2BC3-3DC328B4F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000" y="3645000"/>
              <a:ext cx="864000" cy="864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2E7C61B-C930-BCCF-5C07-90680B29FEF7}"/>
              </a:ext>
            </a:extLst>
          </p:cNvPr>
          <p:cNvGrpSpPr/>
          <p:nvPr/>
        </p:nvGrpSpPr>
        <p:grpSpPr>
          <a:xfrm>
            <a:off x="1353000" y="4869000"/>
            <a:ext cx="1440000" cy="1440000"/>
            <a:chOff x="633000" y="4869000"/>
            <a:chExt cx="1440000" cy="1440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A48171-FC4B-F299-5DFD-7F5E2B75755A}"/>
                </a:ext>
              </a:extLst>
            </p:cNvPr>
            <p:cNvSpPr/>
            <p:nvPr/>
          </p:nvSpPr>
          <p:spPr>
            <a:xfrm>
              <a:off x="63300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500 M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pic>
          <p:nvPicPr>
            <p:cNvPr id="107" name="Graphic 106" descr="Thermometer with solid fill">
              <a:extLst>
                <a:ext uri="{FF2B5EF4-FFF2-40B4-BE49-F238E27FC236}">
                  <a16:creationId xmlns:a16="http://schemas.microsoft.com/office/drawing/2014/main" id="{81B5A646-48C6-24A1-EC9C-28F778FAF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000" y="5085000"/>
              <a:ext cx="864000" cy="8640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F32600-01D4-66C5-6949-7846FC92F3EF}"/>
              </a:ext>
            </a:extLst>
          </p:cNvPr>
          <p:cNvGrpSpPr/>
          <p:nvPr/>
        </p:nvGrpSpPr>
        <p:grpSpPr>
          <a:xfrm>
            <a:off x="5673000" y="1989000"/>
            <a:ext cx="1440000" cy="1440000"/>
            <a:chOff x="4952999" y="1989000"/>
            <a:chExt cx="1440000" cy="14400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E1A7C5D-37AA-8772-1274-F83A8E074F68}"/>
                </a:ext>
              </a:extLst>
            </p:cNvPr>
            <p:cNvSpPr/>
            <p:nvPr/>
          </p:nvSpPr>
          <p:spPr>
            <a:xfrm>
              <a:off x="4952999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2 KM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F990CBD-26F9-5A8F-6F2C-D7B2691039E0}"/>
                </a:ext>
              </a:extLst>
            </p:cNvPr>
            <p:cNvGrpSpPr/>
            <p:nvPr/>
          </p:nvGrpSpPr>
          <p:grpSpPr>
            <a:xfrm>
              <a:off x="5348998" y="2205000"/>
              <a:ext cx="648000" cy="684003"/>
              <a:chOff x="5997000" y="836997"/>
              <a:chExt cx="792000" cy="828003"/>
            </a:xfrm>
          </p:grpSpPr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CC864153-6F4A-0D6A-404E-C79F81085D7F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8EF34F3-5A86-2795-E375-A5E75E6C59C4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115" name="Arc 114">
                <a:extLst>
                  <a:ext uri="{FF2B5EF4-FFF2-40B4-BE49-F238E27FC236}">
                    <a16:creationId xmlns:a16="http://schemas.microsoft.com/office/drawing/2014/main" id="{40CC27C2-E98B-5045-CBE3-C0E5D925BFAD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807F3E1-1C09-4A89-D2DD-8EE2905086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6997"/>
                <a:ext cx="0" cy="4357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7CA917-02C9-FAF0-1488-D5715C569B30}"/>
              </a:ext>
            </a:extLst>
          </p:cNvPr>
          <p:cNvGrpSpPr/>
          <p:nvPr/>
        </p:nvGrpSpPr>
        <p:grpSpPr>
          <a:xfrm>
            <a:off x="5673001" y="3429000"/>
            <a:ext cx="1440000" cy="1440000"/>
            <a:chOff x="4953000" y="3429000"/>
            <a:chExt cx="1440000" cy="1440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E0B4985-3A7A-0C1A-5EDC-2879C7DC3AB5}"/>
                </a:ext>
              </a:extLst>
            </p:cNvPr>
            <p:cNvSpPr/>
            <p:nvPr/>
          </p:nvSpPr>
          <p:spPr>
            <a:xfrm>
              <a:off x="495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1 KM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34F4ED7-3EBD-A36A-E903-87C9024E8BCA}"/>
                </a:ext>
              </a:extLst>
            </p:cNvPr>
            <p:cNvGrpSpPr/>
            <p:nvPr/>
          </p:nvGrpSpPr>
          <p:grpSpPr>
            <a:xfrm>
              <a:off x="5348999" y="3645000"/>
              <a:ext cx="648000" cy="684003"/>
              <a:chOff x="5997000" y="836997"/>
              <a:chExt cx="792000" cy="828003"/>
            </a:xfrm>
          </p:grpSpPr>
          <p:sp>
            <p:nvSpPr>
              <p:cNvPr id="123" name="Arc 122">
                <a:extLst>
                  <a:ext uri="{FF2B5EF4-FFF2-40B4-BE49-F238E27FC236}">
                    <a16:creationId xmlns:a16="http://schemas.microsoft.com/office/drawing/2014/main" id="{04BB07D1-FBD4-01EF-32E8-FAEDB441F5E8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0A56E9B2-9224-23FD-72E6-275BEB433BC7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8350B081-B1C5-4688-5BBC-943944AB41CE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998007FC-0A26-CC8A-F686-24DBE50CA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6997"/>
                <a:ext cx="0" cy="4357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06C828-A5DA-3F0E-33BF-A2176EAC516F}"/>
              </a:ext>
            </a:extLst>
          </p:cNvPr>
          <p:cNvGrpSpPr/>
          <p:nvPr/>
        </p:nvGrpSpPr>
        <p:grpSpPr>
          <a:xfrm>
            <a:off x="5673001" y="4869000"/>
            <a:ext cx="1440000" cy="1440000"/>
            <a:chOff x="4953000" y="4869000"/>
            <a:chExt cx="1440000" cy="144000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32C0FA4-5D46-3AB0-A53E-73197B15BF64}"/>
                </a:ext>
              </a:extLst>
            </p:cNvPr>
            <p:cNvSpPr/>
            <p:nvPr/>
          </p:nvSpPr>
          <p:spPr>
            <a:xfrm>
              <a:off x="495300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500 M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B2840F6-6515-D529-867F-A9E52277B7F1}"/>
                </a:ext>
              </a:extLst>
            </p:cNvPr>
            <p:cNvGrpSpPr/>
            <p:nvPr/>
          </p:nvGrpSpPr>
          <p:grpSpPr>
            <a:xfrm>
              <a:off x="5348999" y="5085000"/>
              <a:ext cx="648000" cy="684003"/>
              <a:chOff x="5997000" y="836997"/>
              <a:chExt cx="792000" cy="828003"/>
            </a:xfrm>
          </p:grpSpPr>
          <p:sp>
            <p:nvSpPr>
              <p:cNvPr id="130" name="Arc 129">
                <a:extLst>
                  <a:ext uri="{FF2B5EF4-FFF2-40B4-BE49-F238E27FC236}">
                    <a16:creationId xmlns:a16="http://schemas.microsoft.com/office/drawing/2014/main" id="{1ACA0048-A517-EA41-881A-ED63C54D6BF1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9DD2BF40-0594-AF13-3468-5747F1D42493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132" name="Arc 131">
                <a:extLst>
                  <a:ext uri="{FF2B5EF4-FFF2-40B4-BE49-F238E27FC236}">
                    <a16:creationId xmlns:a16="http://schemas.microsoft.com/office/drawing/2014/main" id="{0FD2254F-C91C-8909-4D5A-D43C72981595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27DD637-1981-1D56-EF6A-F9A74B85AB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6997"/>
                <a:ext cx="0" cy="4357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03EC9C-5D81-102A-3B13-0FCF6EDBEA61}"/>
              </a:ext>
            </a:extLst>
          </p:cNvPr>
          <p:cNvGrpSpPr/>
          <p:nvPr/>
        </p:nvGrpSpPr>
        <p:grpSpPr>
          <a:xfrm>
            <a:off x="7113000" y="1989000"/>
            <a:ext cx="1440000" cy="1440000"/>
            <a:chOff x="6392999" y="1989000"/>
            <a:chExt cx="1440000" cy="144000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6DEC08E-8490-38FE-370E-432F3ABF727B}"/>
                </a:ext>
              </a:extLst>
            </p:cNvPr>
            <p:cNvSpPr/>
            <p:nvPr/>
          </p:nvSpPr>
          <p:spPr>
            <a:xfrm>
              <a:off x="6392999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250 M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E9F98DF-3D4A-35B4-4B33-AA0A46A4BA2C}"/>
                </a:ext>
              </a:extLst>
            </p:cNvPr>
            <p:cNvGrpSpPr/>
            <p:nvPr/>
          </p:nvGrpSpPr>
          <p:grpSpPr>
            <a:xfrm>
              <a:off x="6788998" y="2205000"/>
              <a:ext cx="648000" cy="684003"/>
              <a:chOff x="5997000" y="836997"/>
              <a:chExt cx="792000" cy="828003"/>
            </a:xfrm>
          </p:grpSpPr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960D7070-6AFD-D2DB-B77A-8407849C6F68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822A4672-3CAA-2649-CFB6-FF04849E8BBA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139" name="Arc 138">
                <a:extLst>
                  <a:ext uri="{FF2B5EF4-FFF2-40B4-BE49-F238E27FC236}">
                    <a16:creationId xmlns:a16="http://schemas.microsoft.com/office/drawing/2014/main" id="{7BFA80DE-DD37-A274-AD06-5DA4E6E489B8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4D6DC9D-67BA-DB79-7D4F-62DBC84FEB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6997"/>
                <a:ext cx="0" cy="4357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65D44B-76F0-C3FA-C74D-0B928022D39A}"/>
              </a:ext>
            </a:extLst>
          </p:cNvPr>
          <p:cNvGrpSpPr/>
          <p:nvPr/>
        </p:nvGrpSpPr>
        <p:grpSpPr>
          <a:xfrm>
            <a:off x="5673001" y="549000"/>
            <a:ext cx="1440000" cy="1440000"/>
            <a:chOff x="4953000" y="549000"/>
            <a:chExt cx="1440000" cy="144000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E6D4087-0E17-44AF-66B7-E37AA375ED90}"/>
                </a:ext>
              </a:extLst>
            </p:cNvPr>
            <p:cNvGrpSpPr/>
            <p:nvPr/>
          </p:nvGrpSpPr>
          <p:grpSpPr>
            <a:xfrm>
              <a:off x="5277000" y="837000"/>
              <a:ext cx="792000" cy="828000"/>
              <a:chOff x="5997000" y="837000"/>
              <a:chExt cx="792000" cy="828000"/>
            </a:xfrm>
          </p:grpSpPr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99D1A16-242F-095F-83BB-B4F46701E6B1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D94C85D-C201-9DBB-B023-15D8FF523AD4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6B2019C8-995A-F043-1E28-C66751EC7552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6216FCD-E531-3732-4423-4DCECCCE52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7000"/>
                <a:ext cx="0" cy="4320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8DFF16-816A-F320-A05D-5024F0B4C94E}"/>
                </a:ext>
              </a:extLst>
            </p:cNvPr>
            <p:cNvSpPr/>
            <p:nvPr/>
          </p:nvSpPr>
          <p:spPr>
            <a:xfrm>
              <a:off x="4953000" y="54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300" dirty="0">
                <a:latin typeface="Rubik" pitchFamily="2" charset="-79"/>
                <a:cs typeface="Rubik" pitchFamily="2" charset="-79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D468D3-FB9F-0DBC-56B1-D4428EA8EC87}"/>
              </a:ext>
            </a:extLst>
          </p:cNvPr>
          <p:cNvGrpSpPr/>
          <p:nvPr/>
        </p:nvGrpSpPr>
        <p:grpSpPr>
          <a:xfrm>
            <a:off x="7113000" y="3429000"/>
            <a:ext cx="1440000" cy="1440000"/>
            <a:chOff x="6392999" y="1989000"/>
            <a:chExt cx="1440000" cy="144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037605-A09F-238A-21B7-6CB9D1CBDEAB}"/>
                </a:ext>
              </a:extLst>
            </p:cNvPr>
            <p:cNvSpPr/>
            <p:nvPr/>
          </p:nvSpPr>
          <p:spPr>
            <a:xfrm>
              <a:off x="6392999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100 M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045BF7D-2545-5FDE-E852-36E415E6F5E7}"/>
                </a:ext>
              </a:extLst>
            </p:cNvPr>
            <p:cNvGrpSpPr/>
            <p:nvPr/>
          </p:nvGrpSpPr>
          <p:grpSpPr>
            <a:xfrm>
              <a:off x="6788998" y="2205000"/>
              <a:ext cx="648000" cy="684003"/>
              <a:chOff x="5997000" y="836997"/>
              <a:chExt cx="792000" cy="828003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C53D7890-2289-B6F0-03B9-8150B1DB60E1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7631A99-79A1-6C23-487B-83222D869D81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DA29056F-23CF-F129-3D89-848ED36CFD05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54DD560-05C1-751C-1099-128EEF9A3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6997"/>
                <a:ext cx="0" cy="4357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5599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321A0-0EAF-ECB3-258C-1DFEE1D84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5315ADB-9640-82C7-BB98-9F5BAB2A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07161"/>
            <a:ext cx="9906000" cy="251014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196BD57-6317-0B86-2F91-0EAB513904E6}"/>
              </a:ext>
            </a:extLst>
          </p:cNvPr>
          <p:cNvGrpSpPr/>
          <p:nvPr/>
        </p:nvGrpSpPr>
        <p:grpSpPr>
          <a:xfrm>
            <a:off x="633000" y="549000"/>
            <a:ext cx="1440000" cy="1440000"/>
            <a:chOff x="633000" y="549000"/>
            <a:chExt cx="1440000" cy="1440000"/>
          </a:xfrm>
        </p:grpSpPr>
        <p:pic>
          <p:nvPicPr>
            <p:cNvPr id="3" name="Graphic 2" descr="Camera with solid fill">
              <a:extLst>
                <a:ext uri="{FF2B5EF4-FFF2-40B4-BE49-F238E27FC236}">
                  <a16:creationId xmlns:a16="http://schemas.microsoft.com/office/drawing/2014/main" id="{1D06E470-9DDF-1E24-0CFE-DE15F2F97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7000" y="693000"/>
              <a:ext cx="1152000" cy="1152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349B03-EBC3-A541-53B3-4278F3D2D0E5}"/>
                </a:ext>
              </a:extLst>
            </p:cNvPr>
            <p:cNvSpPr/>
            <p:nvPr/>
          </p:nvSpPr>
          <p:spPr>
            <a:xfrm>
              <a:off x="633000" y="54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300" dirty="0">
                <a:latin typeface="Rubik" pitchFamily="2" charset="-79"/>
                <a:cs typeface="Rubik" pitchFamily="2" charset="-79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DEB878-8FA6-0512-E600-4D111D2BD150}"/>
              </a:ext>
            </a:extLst>
          </p:cNvPr>
          <p:cNvGrpSpPr/>
          <p:nvPr/>
        </p:nvGrpSpPr>
        <p:grpSpPr>
          <a:xfrm>
            <a:off x="3513000" y="1989000"/>
            <a:ext cx="1440000" cy="1440000"/>
            <a:chOff x="633000" y="1989000"/>
            <a:chExt cx="1440000" cy="1440000"/>
          </a:xfrm>
        </p:grpSpPr>
        <p:pic>
          <p:nvPicPr>
            <p:cNvPr id="5" name="Graphic 4" descr="Run with solid fill">
              <a:extLst>
                <a:ext uri="{FF2B5EF4-FFF2-40B4-BE49-F238E27FC236}">
                  <a16:creationId xmlns:a16="http://schemas.microsoft.com/office/drawing/2014/main" id="{10EF42C0-50C9-4B58-0EC0-CA25CBAF0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000" y="2133000"/>
              <a:ext cx="864000" cy="864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D73532-3E32-A760-4911-DDBD0CE287FD}"/>
                </a:ext>
              </a:extLst>
            </p:cNvPr>
            <p:cNvSpPr/>
            <p:nvPr/>
          </p:nvSpPr>
          <p:spPr>
            <a:xfrm>
              <a:off x="63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ROUTE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0C099DF-1A25-19AC-514A-35E3AAAE8307}"/>
              </a:ext>
            </a:extLst>
          </p:cNvPr>
          <p:cNvGrpSpPr/>
          <p:nvPr/>
        </p:nvGrpSpPr>
        <p:grpSpPr>
          <a:xfrm>
            <a:off x="2073000" y="1989000"/>
            <a:ext cx="1440000" cy="1440000"/>
            <a:chOff x="1353000" y="1989000"/>
            <a:chExt cx="1440000" cy="1440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6F911A2-FCEC-CD38-EC27-A39C2E64A6B9}"/>
                </a:ext>
              </a:extLst>
            </p:cNvPr>
            <p:cNvSpPr/>
            <p:nvPr/>
          </p:nvSpPr>
          <p:spPr>
            <a:xfrm>
              <a:off x="135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BUILDINGS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485FAA4-A0CD-CC67-0363-644BEF5396F3}"/>
                </a:ext>
              </a:extLst>
            </p:cNvPr>
            <p:cNvGrpSpPr/>
            <p:nvPr/>
          </p:nvGrpSpPr>
          <p:grpSpPr>
            <a:xfrm>
              <a:off x="1713000" y="2133000"/>
              <a:ext cx="720000" cy="862481"/>
              <a:chOff x="3221625" y="2548684"/>
              <a:chExt cx="495300" cy="590547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F9CDD22-8DD1-84C3-9B1F-55BC91506D9F}"/>
                  </a:ext>
                </a:extLst>
              </p:cNvPr>
              <p:cNvSpPr/>
              <p:nvPr/>
            </p:nvSpPr>
            <p:spPr>
              <a:xfrm>
                <a:off x="3221625" y="2796330"/>
                <a:ext cx="228600" cy="342900"/>
              </a:xfrm>
              <a:custGeom>
                <a:avLst/>
                <a:gdLst>
                  <a:gd name="connsiteX0" fmla="*/ 57150 w 228600"/>
                  <a:gd name="connsiteY0" fmla="*/ 209550 h 342900"/>
                  <a:gd name="connsiteX1" fmla="*/ 95250 w 228600"/>
                  <a:gd name="connsiteY1" fmla="*/ 209550 h 342900"/>
                  <a:gd name="connsiteX2" fmla="*/ 95250 w 228600"/>
                  <a:gd name="connsiteY2" fmla="*/ 247650 h 342900"/>
                  <a:gd name="connsiteX3" fmla="*/ 57150 w 228600"/>
                  <a:gd name="connsiteY3" fmla="*/ 247650 h 342900"/>
                  <a:gd name="connsiteX4" fmla="*/ 57150 w 228600"/>
                  <a:gd name="connsiteY4" fmla="*/ 209550 h 342900"/>
                  <a:gd name="connsiteX5" fmla="*/ 57150 w 228600"/>
                  <a:gd name="connsiteY5" fmla="*/ 133350 h 342900"/>
                  <a:gd name="connsiteX6" fmla="*/ 95250 w 228600"/>
                  <a:gd name="connsiteY6" fmla="*/ 133350 h 342900"/>
                  <a:gd name="connsiteX7" fmla="*/ 95250 w 228600"/>
                  <a:gd name="connsiteY7" fmla="*/ 171450 h 342900"/>
                  <a:gd name="connsiteX8" fmla="*/ 57150 w 228600"/>
                  <a:gd name="connsiteY8" fmla="*/ 171450 h 342900"/>
                  <a:gd name="connsiteX9" fmla="*/ 57150 w 228600"/>
                  <a:gd name="connsiteY9" fmla="*/ 133350 h 342900"/>
                  <a:gd name="connsiteX10" fmla="*/ 57150 w 228600"/>
                  <a:gd name="connsiteY10" fmla="*/ 57150 h 342900"/>
                  <a:gd name="connsiteX11" fmla="*/ 95250 w 228600"/>
                  <a:gd name="connsiteY11" fmla="*/ 57150 h 342900"/>
                  <a:gd name="connsiteX12" fmla="*/ 95250 w 228600"/>
                  <a:gd name="connsiteY12" fmla="*/ 95250 h 342900"/>
                  <a:gd name="connsiteX13" fmla="*/ 57150 w 228600"/>
                  <a:gd name="connsiteY13" fmla="*/ 95250 h 342900"/>
                  <a:gd name="connsiteX14" fmla="*/ 57150 w 228600"/>
                  <a:gd name="connsiteY14" fmla="*/ 57150 h 342900"/>
                  <a:gd name="connsiteX15" fmla="*/ 133350 w 228600"/>
                  <a:gd name="connsiteY15" fmla="*/ 209550 h 342900"/>
                  <a:gd name="connsiteX16" fmla="*/ 171450 w 228600"/>
                  <a:gd name="connsiteY16" fmla="*/ 209550 h 342900"/>
                  <a:gd name="connsiteX17" fmla="*/ 171450 w 228600"/>
                  <a:gd name="connsiteY17" fmla="*/ 247650 h 342900"/>
                  <a:gd name="connsiteX18" fmla="*/ 133350 w 228600"/>
                  <a:gd name="connsiteY18" fmla="*/ 247650 h 342900"/>
                  <a:gd name="connsiteX19" fmla="*/ 133350 w 228600"/>
                  <a:gd name="connsiteY19" fmla="*/ 209550 h 342900"/>
                  <a:gd name="connsiteX20" fmla="*/ 133350 w 228600"/>
                  <a:gd name="connsiteY20" fmla="*/ 133350 h 342900"/>
                  <a:gd name="connsiteX21" fmla="*/ 171450 w 228600"/>
                  <a:gd name="connsiteY21" fmla="*/ 133350 h 342900"/>
                  <a:gd name="connsiteX22" fmla="*/ 171450 w 228600"/>
                  <a:gd name="connsiteY22" fmla="*/ 171450 h 342900"/>
                  <a:gd name="connsiteX23" fmla="*/ 133350 w 228600"/>
                  <a:gd name="connsiteY23" fmla="*/ 171450 h 342900"/>
                  <a:gd name="connsiteX24" fmla="*/ 133350 w 228600"/>
                  <a:gd name="connsiteY24" fmla="*/ 133350 h 342900"/>
                  <a:gd name="connsiteX25" fmla="*/ 133350 w 228600"/>
                  <a:gd name="connsiteY25" fmla="*/ 57150 h 342900"/>
                  <a:gd name="connsiteX26" fmla="*/ 171450 w 228600"/>
                  <a:gd name="connsiteY26" fmla="*/ 57150 h 342900"/>
                  <a:gd name="connsiteX27" fmla="*/ 171450 w 228600"/>
                  <a:gd name="connsiteY27" fmla="*/ 95250 h 342900"/>
                  <a:gd name="connsiteX28" fmla="*/ 133350 w 228600"/>
                  <a:gd name="connsiteY28" fmla="*/ 95250 h 342900"/>
                  <a:gd name="connsiteX29" fmla="*/ 133350 w 228600"/>
                  <a:gd name="connsiteY29" fmla="*/ 57150 h 342900"/>
                  <a:gd name="connsiteX30" fmla="*/ 0 w 228600"/>
                  <a:gd name="connsiteY30" fmla="*/ 342900 h 342900"/>
                  <a:gd name="connsiteX31" fmla="*/ 95250 w 228600"/>
                  <a:gd name="connsiteY31" fmla="*/ 342900 h 342900"/>
                  <a:gd name="connsiteX32" fmla="*/ 95250 w 228600"/>
                  <a:gd name="connsiteY32" fmla="*/ 285750 h 342900"/>
                  <a:gd name="connsiteX33" fmla="*/ 133350 w 228600"/>
                  <a:gd name="connsiteY33" fmla="*/ 285750 h 342900"/>
                  <a:gd name="connsiteX34" fmla="*/ 133350 w 228600"/>
                  <a:gd name="connsiteY34" fmla="*/ 342900 h 342900"/>
                  <a:gd name="connsiteX35" fmla="*/ 228600 w 228600"/>
                  <a:gd name="connsiteY35" fmla="*/ 342900 h 342900"/>
                  <a:gd name="connsiteX36" fmla="*/ 228600 w 228600"/>
                  <a:gd name="connsiteY36" fmla="*/ 0 h 342900"/>
                  <a:gd name="connsiteX37" fmla="*/ 0 w 228600"/>
                  <a:gd name="connsiteY37" fmla="*/ 0 h 342900"/>
                  <a:gd name="connsiteX38" fmla="*/ 0 w 228600"/>
                  <a:gd name="connsiteY38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28600" h="342900">
                    <a:moveTo>
                      <a:pt x="57150" y="209550"/>
                    </a:moveTo>
                    <a:lnTo>
                      <a:pt x="95250" y="209550"/>
                    </a:lnTo>
                    <a:lnTo>
                      <a:pt x="95250" y="247650"/>
                    </a:lnTo>
                    <a:lnTo>
                      <a:pt x="57150" y="247650"/>
                    </a:lnTo>
                    <a:lnTo>
                      <a:pt x="57150" y="209550"/>
                    </a:lnTo>
                    <a:close/>
                    <a:moveTo>
                      <a:pt x="57150" y="133350"/>
                    </a:moveTo>
                    <a:lnTo>
                      <a:pt x="95250" y="133350"/>
                    </a:lnTo>
                    <a:lnTo>
                      <a:pt x="95250" y="171450"/>
                    </a:lnTo>
                    <a:lnTo>
                      <a:pt x="57150" y="171450"/>
                    </a:lnTo>
                    <a:lnTo>
                      <a:pt x="57150" y="133350"/>
                    </a:lnTo>
                    <a:close/>
                    <a:moveTo>
                      <a:pt x="57150" y="57150"/>
                    </a:moveTo>
                    <a:lnTo>
                      <a:pt x="95250" y="57150"/>
                    </a:lnTo>
                    <a:lnTo>
                      <a:pt x="95250" y="95250"/>
                    </a:lnTo>
                    <a:lnTo>
                      <a:pt x="57150" y="95250"/>
                    </a:lnTo>
                    <a:lnTo>
                      <a:pt x="57150" y="57150"/>
                    </a:lnTo>
                    <a:close/>
                    <a:moveTo>
                      <a:pt x="133350" y="209550"/>
                    </a:moveTo>
                    <a:lnTo>
                      <a:pt x="171450" y="209550"/>
                    </a:lnTo>
                    <a:lnTo>
                      <a:pt x="171450" y="247650"/>
                    </a:lnTo>
                    <a:lnTo>
                      <a:pt x="133350" y="247650"/>
                    </a:lnTo>
                    <a:lnTo>
                      <a:pt x="133350" y="209550"/>
                    </a:lnTo>
                    <a:close/>
                    <a:moveTo>
                      <a:pt x="133350" y="133350"/>
                    </a:moveTo>
                    <a:lnTo>
                      <a:pt x="171450" y="133350"/>
                    </a:lnTo>
                    <a:lnTo>
                      <a:pt x="171450" y="171450"/>
                    </a:lnTo>
                    <a:lnTo>
                      <a:pt x="133350" y="171450"/>
                    </a:lnTo>
                    <a:lnTo>
                      <a:pt x="133350" y="133350"/>
                    </a:lnTo>
                    <a:close/>
                    <a:moveTo>
                      <a:pt x="133350" y="57150"/>
                    </a:moveTo>
                    <a:lnTo>
                      <a:pt x="171450" y="57150"/>
                    </a:lnTo>
                    <a:lnTo>
                      <a:pt x="171450" y="95250"/>
                    </a:lnTo>
                    <a:lnTo>
                      <a:pt x="133350" y="95250"/>
                    </a:lnTo>
                    <a:lnTo>
                      <a:pt x="133350" y="57150"/>
                    </a:lnTo>
                    <a:close/>
                    <a:moveTo>
                      <a:pt x="0" y="342900"/>
                    </a:moveTo>
                    <a:lnTo>
                      <a:pt x="95250" y="342900"/>
                    </a:lnTo>
                    <a:lnTo>
                      <a:pt x="95250" y="285750"/>
                    </a:lnTo>
                    <a:lnTo>
                      <a:pt x="133350" y="285750"/>
                    </a:lnTo>
                    <a:lnTo>
                      <a:pt x="133350" y="342900"/>
                    </a:lnTo>
                    <a:lnTo>
                      <a:pt x="228600" y="342900"/>
                    </a:lnTo>
                    <a:lnTo>
                      <a:pt x="228600" y="0"/>
                    </a:lnTo>
                    <a:lnTo>
                      <a:pt x="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BA41A00-2B52-A01F-D55F-8720949195EA}"/>
                  </a:ext>
                </a:extLst>
              </p:cNvPr>
              <p:cNvSpPr/>
              <p:nvPr/>
            </p:nvSpPr>
            <p:spPr>
              <a:xfrm>
                <a:off x="3488325" y="2872531"/>
                <a:ext cx="228600" cy="266700"/>
              </a:xfrm>
              <a:custGeom>
                <a:avLst/>
                <a:gdLst>
                  <a:gd name="connsiteX0" fmla="*/ 57150 w 228600"/>
                  <a:gd name="connsiteY0" fmla="*/ 133350 h 266700"/>
                  <a:gd name="connsiteX1" fmla="*/ 95250 w 228600"/>
                  <a:gd name="connsiteY1" fmla="*/ 133350 h 266700"/>
                  <a:gd name="connsiteX2" fmla="*/ 95250 w 228600"/>
                  <a:gd name="connsiteY2" fmla="*/ 171450 h 266700"/>
                  <a:gd name="connsiteX3" fmla="*/ 57150 w 228600"/>
                  <a:gd name="connsiteY3" fmla="*/ 171450 h 266700"/>
                  <a:gd name="connsiteX4" fmla="*/ 57150 w 228600"/>
                  <a:gd name="connsiteY4" fmla="*/ 133350 h 266700"/>
                  <a:gd name="connsiteX5" fmla="*/ 57150 w 228600"/>
                  <a:gd name="connsiteY5" fmla="*/ 57150 h 266700"/>
                  <a:gd name="connsiteX6" fmla="*/ 95250 w 228600"/>
                  <a:gd name="connsiteY6" fmla="*/ 57150 h 266700"/>
                  <a:gd name="connsiteX7" fmla="*/ 95250 w 228600"/>
                  <a:gd name="connsiteY7" fmla="*/ 95250 h 266700"/>
                  <a:gd name="connsiteX8" fmla="*/ 57150 w 228600"/>
                  <a:gd name="connsiteY8" fmla="*/ 95250 h 266700"/>
                  <a:gd name="connsiteX9" fmla="*/ 57150 w 228600"/>
                  <a:gd name="connsiteY9" fmla="*/ 57150 h 266700"/>
                  <a:gd name="connsiteX10" fmla="*/ 133350 w 228600"/>
                  <a:gd name="connsiteY10" fmla="*/ 133350 h 266700"/>
                  <a:gd name="connsiteX11" fmla="*/ 171450 w 228600"/>
                  <a:gd name="connsiteY11" fmla="*/ 133350 h 266700"/>
                  <a:gd name="connsiteX12" fmla="*/ 171450 w 228600"/>
                  <a:gd name="connsiteY12" fmla="*/ 171450 h 266700"/>
                  <a:gd name="connsiteX13" fmla="*/ 133350 w 228600"/>
                  <a:gd name="connsiteY13" fmla="*/ 171450 h 266700"/>
                  <a:gd name="connsiteX14" fmla="*/ 133350 w 228600"/>
                  <a:gd name="connsiteY14" fmla="*/ 133350 h 266700"/>
                  <a:gd name="connsiteX15" fmla="*/ 133350 w 228600"/>
                  <a:gd name="connsiteY15" fmla="*/ 57150 h 266700"/>
                  <a:gd name="connsiteX16" fmla="*/ 171450 w 228600"/>
                  <a:gd name="connsiteY16" fmla="*/ 57150 h 266700"/>
                  <a:gd name="connsiteX17" fmla="*/ 171450 w 228600"/>
                  <a:gd name="connsiteY17" fmla="*/ 95250 h 266700"/>
                  <a:gd name="connsiteX18" fmla="*/ 133350 w 228600"/>
                  <a:gd name="connsiteY18" fmla="*/ 95250 h 266700"/>
                  <a:gd name="connsiteX19" fmla="*/ 133350 w 228600"/>
                  <a:gd name="connsiteY19" fmla="*/ 57150 h 266700"/>
                  <a:gd name="connsiteX20" fmla="*/ 0 w 228600"/>
                  <a:gd name="connsiteY20" fmla="*/ 266700 h 266700"/>
                  <a:gd name="connsiteX21" fmla="*/ 95250 w 228600"/>
                  <a:gd name="connsiteY21" fmla="*/ 266700 h 266700"/>
                  <a:gd name="connsiteX22" fmla="*/ 95250 w 228600"/>
                  <a:gd name="connsiteY22" fmla="*/ 209550 h 266700"/>
                  <a:gd name="connsiteX23" fmla="*/ 133350 w 228600"/>
                  <a:gd name="connsiteY23" fmla="*/ 209550 h 266700"/>
                  <a:gd name="connsiteX24" fmla="*/ 133350 w 228600"/>
                  <a:gd name="connsiteY24" fmla="*/ 266700 h 266700"/>
                  <a:gd name="connsiteX25" fmla="*/ 228600 w 228600"/>
                  <a:gd name="connsiteY25" fmla="*/ 266700 h 266700"/>
                  <a:gd name="connsiteX26" fmla="*/ 228600 w 228600"/>
                  <a:gd name="connsiteY26" fmla="*/ 0 h 266700"/>
                  <a:gd name="connsiteX27" fmla="*/ 0 w 228600"/>
                  <a:gd name="connsiteY27" fmla="*/ 0 h 266700"/>
                  <a:gd name="connsiteX28" fmla="*/ 0 w 228600"/>
                  <a:gd name="connsiteY28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8600" h="266700">
                    <a:moveTo>
                      <a:pt x="57150" y="133350"/>
                    </a:moveTo>
                    <a:lnTo>
                      <a:pt x="95250" y="133350"/>
                    </a:lnTo>
                    <a:lnTo>
                      <a:pt x="95250" y="171450"/>
                    </a:lnTo>
                    <a:lnTo>
                      <a:pt x="57150" y="171450"/>
                    </a:lnTo>
                    <a:lnTo>
                      <a:pt x="57150" y="133350"/>
                    </a:lnTo>
                    <a:close/>
                    <a:moveTo>
                      <a:pt x="57150" y="57150"/>
                    </a:moveTo>
                    <a:lnTo>
                      <a:pt x="95250" y="57150"/>
                    </a:lnTo>
                    <a:lnTo>
                      <a:pt x="95250" y="95250"/>
                    </a:lnTo>
                    <a:lnTo>
                      <a:pt x="57150" y="95250"/>
                    </a:lnTo>
                    <a:lnTo>
                      <a:pt x="57150" y="57150"/>
                    </a:lnTo>
                    <a:close/>
                    <a:moveTo>
                      <a:pt x="133350" y="133350"/>
                    </a:moveTo>
                    <a:lnTo>
                      <a:pt x="171450" y="133350"/>
                    </a:lnTo>
                    <a:lnTo>
                      <a:pt x="171450" y="171450"/>
                    </a:lnTo>
                    <a:lnTo>
                      <a:pt x="133350" y="171450"/>
                    </a:lnTo>
                    <a:lnTo>
                      <a:pt x="133350" y="133350"/>
                    </a:lnTo>
                    <a:close/>
                    <a:moveTo>
                      <a:pt x="133350" y="57150"/>
                    </a:moveTo>
                    <a:lnTo>
                      <a:pt x="171450" y="57150"/>
                    </a:lnTo>
                    <a:lnTo>
                      <a:pt x="171450" y="95250"/>
                    </a:lnTo>
                    <a:lnTo>
                      <a:pt x="133350" y="95250"/>
                    </a:lnTo>
                    <a:lnTo>
                      <a:pt x="133350" y="57150"/>
                    </a:lnTo>
                    <a:close/>
                    <a:moveTo>
                      <a:pt x="0" y="266700"/>
                    </a:moveTo>
                    <a:lnTo>
                      <a:pt x="95250" y="266700"/>
                    </a:lnTo>
                    <a:lnTo>
                      <a:pt x="95250" y="209550"/>
                    </a:lnTo>
                    <a:lnTo>
                      <a:pt x="133350" y="209550"/>
                    </a:lnTo>
                    <a:lnTo>
                      <a:pt x="133350" y="266700"/>
                    </a:lnTo>
                    <a:lnTo>
                      <a:pt x="228600" y="266700"/>
                    </a:lnTo>
                    <a:lnTo>
                      <a:pt x="228600" y="0"/>
                    </a:lnTo>
                    <a:lnTo>
                      <a:pt x="0" y="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496A788A-B20E-593E-60EE-67425B8C3890}"/>
                  </a:ext>
                </a:extLst>
              </p:cNvPr>
              <p:cNvSpPr/>
              <p:nvPr/>
            </p:nvSpPr>
            <p:spPr>
              <a:xfrm>
                <a:off x="3354975" y="2548684"/>
                <a:ext cx="228600" cy="285750"/>
              </a:xfrm>
              <a:custGeom>
                <a:avLst/>
                <a:gdLst>
                  <a:gd name="connsiteX0" fmla="*/ 133350 w 228600"/>
                  <a:gd name="connsiteY0" fmla="*/ 133350 h 285750"/>
                  <a:gd name="connsiteX1" fmla="*/ 171450 w 228600"/>
                  <a:gd name="connsiteY1" fmla="*/ 133350 h 285750"/>
                  <a:gd name="connsiteX2" fmla="*/ 171450 w 228600"/>
                  <a:gd name="connsiteY2" fmla="*/ 171450 h 285750"/>
                  <a:gd name="connsiteX3" fmla="*/ 133350 w 228600"/>
                  <a:gd name="connsiteY3" fmla="*/ 171450 h 285750"/>
                  <a:gd name="connsiteX4" fmla="*/ 133350 w 228600"/>
                  <a:gd name="connsiteY4" fmla="*/ 133350 h 285750"/>
                  <a:gd name="connsiteX5" fmla="*/ 133350 w 228600"/>
                  <a:gd name="connsiteY5" fmla="*/ 57150 h 285750"/>
                  <a:gd name="connsiteX6" fmla="*/ 171450 w 228600"/>
                  <a:gd name="connsiteY6" fmla="*/ 57150 h 285750"/>
                  <a:gd name="connsiteX7" fmla="*/ 171450 w 228600"/>
                  <a:gd name="connsiteY7" fmla="*/ 95250 h 285750"/>
                  <a:gd name="connsiteX8" fmla="*/ 133350 w 228600"/>
                  <a:gd name="connsiteY8" fmla="*/ 95250 h 285750"/>
                  <a:gd name="connsiteX9" fmla="*/ 133350 w 228600"/>
                  <a:gd name="connsiteY9" fmla="*/ 57150 h 285750"/>
                  <a:gd name="connsiteX10" fmla="*/ 95250 w 228600"/>
                  <a:gd name="connsiteY10" fmla="*/ 95250 h 285750"/>
                  <a:gd name="connsiteX11" fmla="*/ 57150 w 228600"/>
                  <a:gd name="connsiteY11" fmla="*/ 95250 h 285750"/>
                  <a:gd name="connsiteX12" fmla="*/ 57150 w 228600"/>
                  <a:gd name="connsiteY12" fmla="*/ 57150 h 285750"/>
                  <a:gd name="connsiteX13" fmla="*/ 95250 w 228600"/>
                  <a:gd name="connsiteY13" fmla="*/ 57150 h 285750"/>
                  <a:gd name="connsiteX14" fmla="*/ 95250 w 228600"/>
                  <a:gd name="connsiteY14" fmla="*/ 95250 h 285750"/>
                  <a:gd name="connsiteX15" fmla="*/ 95250 w 228600"/>
                  <a:gd name="connsiteY15" fmla="*/ 171450 h 285750"/>
                  <a:gd name="connsiteX16" fmla="*/ 57150 w 228600"/>
                  <a:gd name="connsiteY16" fmla="*/ 171450 h 285750"/>
                  <a:gd name="connsiteX17" fmla="*/ 57150 w 228600"/>
                  <a:gd name="connsiteY17" fmla="*/ 133350 h 285750"/>
                  <a:gd name="connsiteX18" fmla="*/ 95250 w 228600"/>
                  <a:gd name="connsiteY18" fmla="*/ 133350 h 285750"/>
                  <a:gd name="connsiteX19" fmla="*/ 95250 w 228600"/>
                  <a:gd name="connsiteY19" fmla="*/ 171450 h 285750"/>
                  <a:gd name="connsiteX20" fmla="*/ 133350 w 228600"/>
                  <a:gd name="connsiteY20" fmla="*/ 285750 h 285750"/>
                  <a:gd name="connsiteX21" fmla="*/ 228600 w 228600"/>
                  <a:gd name="connsiteY21" fmla="*/ 285750 h 285750"/>
                  <a:gd name="connsiteX22" fmla="*/ 228600 w 228600"/>
                  <a:gd name="connsiteY22" fmla="*/ 0 h 285750"/>
                  <a:gd name="connsiteX23" fmla="*/ 0 w 228600"/>
                  <a:gd name="connsiteY23" fmla="*/ 0 h 285750"/>
                  <a:gd name="connsiteX24" fmla="*/ 0 w 228600"/>
                  <a:gd name="connsiteY24" fmla="*/ 209550 h 285750"/>
                  <a:gd name="connsiteX25" fmla="*/ 133350 w 228600"/>
                  <a:gd name="connsiteY25" fmla="*/ 209550 h 285750"/>
                  <a:gd name="connsiteX26" fmla="*/ 133350 w 228600"/>
                  <a:gd name="connsiteY26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8600" h="285750">
                    <a:moveTo>
                      <a:pt x="133350" y="133350"/>
                    </a:moveTo>
                    <a:lnTo>
                      <a:pt x="171450" y="133350"/>
                    </a:lnTo>
                    <a:lnTo>
                      <a:pt x="171450" y="171450"/>
                    </a:lnTo>
                    <a:lnTo>
                      <a:pt x="133350" y="171450"/>
                    </a:lnTo>
                    <a:lnTo>
                      <a:pt x="133350" y="133350"/>
                    </a:lnTo>
                    <a:close/>
                    <a:moveTo>
                      <a:pt x="133350" y="57150"/>
                    </a:moveTo>
                    <a:lnTo>
                      <a:pt x="171450" y="57150"/>
                    </a:lnTo>
                    <a:lnTo>
                      <a:pt x="171450" y="95250"/>
                    </a:lnTo>
                    <a:lnTo>
                      <a:pt x="133350" y="95250"/>
                    </a:lnTo>
                    <a:lnTo>
                      <a:pt x="133350" y="57150"/>
                    </a:lnTo>
                    <a:close/>
                    <a:moveTo>
                      <a:pt x="95250" y="95250"/>
                    </a:moveTo>
                    <a:lnTo>
                      <a:pt x="57150" y="95250"/>
                    </a:lnTo>
                    <a:lnTo>
                      <a:pt x="57150" y="57150"/>
                    </a:lnTo>
                    <a:lnTo>
                      <a:pt x="95250" y="57150"/>
                    </a:lnTo>
                    <a:lnTo>
                      <a:pt x="95250" y="95250"/>
                    </a:lnTo>
                    <a:close/>
                    <a:moveTo>
                      <a:pt x="95250" y="171450"/>
                    </a:moveTo>
                    <a:lnTo>
                      <a:pt x="57150" y="171450"/>
                    </a:lnTo>
                    <a:lnTo>
                      <a:pt x="57150" y="133350"/>
                    </a:lnTo>
                    <a:lnTo>
                      <a:pt x="95250" y="133350"/>
                    </a:lnTo>
                    <a:lnTo>
                      <a:pt x="95250" y="171450"/>
                    </a:lnTo>
                    <a:close/>
                    <a:moveTo>
                      <a:pt x="133350" y="285750"/>
                    </a:moveTo>
                    <a:lnTo>
                      <a:pt x="228600" y="285750"/>
                    </a:lnTo>
                    <a:lnTo>
                      <a:pt x="228600" y="0"/>
                    </a:lnTo>
                    <a:lnTo>
                      <a:pt x="0" y="0"/>
                    </a:lnTo>
                    <a:lnTo>
                      <a:pt x="0" y="209550"/>
                    </a:lnTo>
                    <a:lnTo>
                      <a:pt x="133350" y="209550"/>
                    </a:lnTo>
                    <a:lnTo>
                      <a:pt x="133350" y="2857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4EC997-83E1-8D4D-D98F-D9E14C78A220}"/>
              </a:ext>
            </a:extLst>
          </p:cNvPr>
          <p:cNvGrpSpPr/>
          <p:nvPr/>
        </p:nvGrpSpPr>
        <p:grpSpPr>
          <a:xfrm>
            <a:off x="2073000" y="4869000"/>
            <a:ext cx="1440000" cy="1440000"/>
            <a:chOff x="3513000" y="1989000"/>
            <a:chExt cx="1440000" cy="1440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773307C-F493-458A-5BD6-409DF838DB46}"/>
                </a:ext>
              </a:extLst>
            </p:cNvPr>
            <p:cNvSpPr/>
            <p:nvPr/>
          </p:nvSpPr>
          <p:spPr>
            <a:xfrm>
              <a:off x="351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SHOP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61" name="Graphic 59" descr="Store with solid fill">
              <a:extLst>
                <a:ext uri="{FF2B5EF4-FFF2-40B4-BE49-F238E27FC236}">
                  <a16:creationId xmlns:a16="http://schemas.microsoft.com/office/drawing/2014/main" id="{D2F8185C-387F-06BD-DD58-D164D8DA6D17}"/>
                </a:ext>
              </a:extLst>
            </p:cNvPr>
            <p:cNvSpPr/>
            <p:nvPr/>
          </p:nvSpPr>
          <p:spPr>
            <a:xfrm>
              <a:off x="3907200" y="2241150"/>
              <a:ext cx="685800" cy="647700"/>
            </a:xfrm>
            <a:custGeom>
              <a:avLst/>
              <a:gdLst>
                <a:gd name="connsiteX0" fmla="*/ 609600 w 685800"/>
                <a:gd name="connsiteY0" fmla="*/ 285750 h 647700"/>
                <a:gd name="connsiteX1" fmla="*/ 571500 w 685800"/>
                <a:gd name="connsiteY1" fmla="*/ 323850 h 647700"/>
                <a:gd name="connsiteX2" fmla="*/ 533400 w 685800"/>
                <a:gd name="connsiteY2" fmla="*/ 285750 h 647700"/>
                <a:gd name="connsiteX3" fmla="*/ 533400 w 685800"/>
                <a:gd name="connsiteY3" fmla="*/ 247650 h 647700"/>
                <a:gd name="connsiteX4" fmla="*/ 514350 w 685800"/>
                <a:gd name="connsiteY4" fmla="*/ 57150 h 647700"/>
                <a:gd name="connsiteX5" fmla="*/ 590550 w 685800"/>
                <a:gd name="connsiteY5" fmla="*/ 57150 h 647700"/>
                <a:gd name="connsiteX6" fmla="*/ 609600 w 685800"/>
                <a:gd name="connsiteY6" fmla="*/ 247650 h 647700"/>
                <a:gd name="connsiteX7" fmla="*/ 609600 w 685800"/>
                <a:gd name="connsiteY7" fmla="*/ 285750 h 647700"/>
                <a:gd name="connsiteX8" fmla="*/ 457200 w 685800"/>
                <a:gd name="connsiteY8" fmla="*/ 285750 h 647700"/>
                <a:gd name="connsiteX9" fmla="*/ 419100 w 685800"/>
                <a:gd name="connsiteY9" fmla="*/ 323850 h 647700"/>
                <a:gd name="connsiteX10" fmla="*/ 381000 w 685800"/>
                <a:gd name="connsiteY10" fmla="*/ 285750 h 647700"/>
                <a:gd name="connsiteX11" fmla="*/ 381000 w 685800"/>
                <a:gd name="connsiteY11" fmla="*/ 247650 h 647700"/>
                <a:gd name="connsiteX12" fmla="*/ 371475 w 685800"/>
                <a:gd name="connsiteY12" fmla="*/ 57150 h 647700"/>
                <a:gd name="connsiteX13" fmla="*/ 447675 w 685800"/>
                <a:gd name="connsiteY13" fmla="*/ 57150 h 647700"/>
                <a:gd name="connsiteX14" fmla="*/ 457200 w 685800"/>
                <a:gd name="connsiteY14" fmla="*/ 247650 h 647700"/>
                <a:gd name="connsiteX15" fmla="*/ 457200 w 685800"/>
                <a:gd name="connsiteY15" fmla="*/ 285750 h 647700"/>
                <a:gd name="connsiteX16" fmla="*/ 304800 w 685800"/>
                <a:gd name="connsiteY16" fmla="*/ 247650 h 647700"/>
                <a:gd name="connsiteX17" fmla="*/ 304800 w 685800"/>
                <a:gd name="connsiteY17" fmla="*/ 285750 h 647700"/>
                <a:gd name="connsiteX18" fmla="*/ 266700 w 685800"/>
                <a:gd name="connsiteY18" fmla="*/ 323850 h 647700"/>
                <a:gd name="connsiteX19" fmla="*/ 228600 w 685800"/>
                <a:gd name="connsiteY19" fmla="*/ 285750 h 647700"/>
                <a:gd name="connsiteX20" fmla="*/ 228600 w 685800"/>
                <a:gd name="connsiteY20" fmla="*/ 247650 h 647700"/>
                <a:gd name="connsiteX21" fmla="*/ 238125 w 685800"/>
                <a:gd name="connsiteY21" fmla="*/ 57150 h 647700"/>
                <a:gd name="connsiteX22" fmla="*/ 314325 w 685800"/>
                <a:gd name="connsiteY22" fmla="*/ 57150 h 647700"/>
                <a:gd name="connsiteX23" fmla="*/ 304800 w 685800"/>
                <a:gd name="connsiteY23" fmla="*/ 247650 h 647700"/>
                <a:gd name="connsiteX24" fmla="*/ 266700 w 685800"/>
                <a:gd name="connsiteY24" fmla="*/ 552450 h 647700"/>
                <a:gd name="connsiteX25" fmla="*/ 114300 w 685800"/>
                <a:gd name="connsiteY25" fmla="*/ 552450 h 647700"/>
                <a:gd name="connsiteX26" fmla="*/ 114300 w 685800"/>
                <a:gd name="connsiteY26" fmla="*/ 400050 h 647700"/>
                <a:gd name="connsiteX27" fmla="*/ 266700 w 685800"/>
                <a:gd name="connsiteY27" fmla="*/ 400050 h 647700"/>
                <a:gd name="connsiteX28" fmla="*/ 266700 w 685800"/>
                <a:gd name="connsiteY28" fmla="*/ 552450 h 647700"/>
                <a:gd name="connsiteX29" fmla="*/ 76200 w 685800"/>
                <a:gd name="connsiteY29" fmla="*/ 285750 h 647700"/>
                <a:gd name="connsiteX30" fmla="*/ 76200 w 685800"/>
                <a:gd name="connsiteY30" fmla="*/ 247650 h 647700"/>
                <a:gd name="connsiteX31" fmla="*/ 95250 w 685800"/>
                <a:gd name="connsiteY31" fmla="*/ 57150 h 647700"/>
                <a:gd name="connsiteX32" fmla="*/ 171450 w 685800"/>
                <a:gd name="connsiteY32" fmla="*/ 57150 h 647700"/>
                <a:gd name="connsiteX33" fmla="*/ 152400 w 685800"/>
                <a:gd name="connsiteY33" fmla="*/ 247650 h 647700"/>
                <a:gd name="connsiteX34" fmla="*/ 152400 w 685800"/>
                <a:gd name="connsiteY34" fmla="*/ 285750 h 647700"/>
                <a:gd name="connsiteX35" fmla="*/ 114300 w 685800"/>
                <a:gd name="connsiteY35" fmla="*/ 323850 h 647700"/>
                <a:gd name="connsiteX36" fmla="*/ 76200 w 685800"/>
                <a:gd name="connsiteY36" fmla="*/ 285750 h 647700"/>
                <a:gd name="connsiteX37" fmla="*/ 647700 w 685800"/>
                <a:gd name="connsiteY37" fmla="*/ 0 h 647700"/>
                <a:gd name="connsiteX38" fmla="*/ 38100 w 685800"/>
                <a:gd name="connsiteY38" fmla="*/ 0 h 647700"/>
                <a:gd name="connsiteX39" fmla="*/ 0 w 685800"/>
                <a:gd name="connsiteY39" fmla="*/ 247650 h 647700"/>
                <a:gd name="connsiteX40" fmla="*/ 0 w 685800"/>
                <a:gd name="connsiteY40" fmla="*/ 285750 h 647700"/>
                <a:gd name="connsiteX41" fmla="*/ 38100 w 685800"/>
                <a:gd name="connsiteY41" fmla="*/ 323850 h 647700"/>
                <a:gd name="connsiteX42" fmla="*/ 38100 w 685800"/>
                <a:gd name="connsiteY42" fmla="*/ 647700 h 647700"/>
                <a:gd name="connsiteX43" fmla="*/ 361950 w 685800"/>
                <a:gd name="connsiteY43" fmla="*/ 647700 h 647700"/>
                <a:gd name="connsiteX44" fmla="*/ 361950 w 685800"/>
                <a:gd name="connsiteY44" fmla="*/ 400050 h 647700"/>
                <a:gd name="connsiteX45" fmla="*/ 571500 w 685800"/>
                <a:gd name="connsiteY45" fmla="*/ 400050 h 647700"/>
                <a:gd name="connsiteX46" fmla="*/ 571500 w 685800"/>
                <a:gd name="connsiteY46" fmla="*/ 647700 h 647700"/>
                <a:gd name="connsiteX47" fmla="*/ 647700 w 685800"/>
                <a:gd name="connsiteY47" fmla="*/ 647700 h 647700"/>
                <a:gd name="connsiteX48" fmla="*/ 647700 w 685800"/>
                <a:gd name="connsiteY48" fmla="*/ 323850 h 647700"/>
                <a:gd name="connsiteX49" fmla="*/ 685800 w 685800"/>
                <a:gd name="connsiteY49" fmla="*/ 285750 h 647700"/>
                <a:gd name="connsiteX50" fmla="*/ 685800 w 685800"/>
                <a:gd name="connsiteY50" fmla="*/ 247650 h 647700"/>
                <a:gd name="connsiteX51" fmla="*/ 647700 w 685800"/>
                <a:gd name="connsiteY51" fmla="*/ 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85800" h="647700">
                  <a:moveTo>
                    <a:pt x="609600" y="285750"/>
                  </a:moveTo>
                  <a:cubicBezTo>
                    <a:pt x="609600" y="306705"/>
                    <a:pt x="592455" y="323850"/>
                    <a:pt x="571500" y="323850"/>
                  </a:cubicBezTo>
                  <a:cubicBezTo>
                    <a:pt x="550545" y="323850"/>
                    <a:pt x="533400" y="306705"/>
                    <a:pt x="533400" y="285750"/>
                  </a:cubicBezTo>
                  <a:lnTo>
                    <a:pt x="533400" y="247650"/>
                  </a:lnTo>
                  <a:lnTo>
                    <a:pt x="514350" y="57150"/>
                  </a:lnTo>
                  <a:lnTo>
                    <a:pt x="590550" y="57150"/>
                  </a:lnTo>
                  <a:lnTo>
                    <a:pt x="609600" y="247650"/>
                  </a:lnTo>
                  <a:lnTo>
                    <a:pt x="609600" y="285750"/>
                  </a:lnTo>
                  <a:close/>
                  <a:moveTo>
                    <a:pt x="457200" y="285750"/>
                  </a:moveTo>
                  <a:cubicBezTo>
                    <a:pt x="457200" y="306705"/>
                    <a:pt x="440055" y="323850"/>
                    <a:pt x="419100" y="323850"/>
                  </a:cubicBezTo>
                  <a:cubicBezTo>
                    <a:pt x="398145" y="323850"/>
                    <a:pt x="381000" y="306705"/>
                    <a:pt x="381000" y="285750"/>
                  </a:cubicBezTo>
                  <a:lnTo>
                    <a:pt x="381000" y="247650"/>
                  </a:lnTo>
                  <a:lnTo>
                    <a:pt x="371475" y="57150"/>
                  </a:lnTo>
                  <a:lnTo>
                    <a:pt x="447675" y="57150"/>
                  </a:lnTo>
                  <a:lnTo>
                    <a:pt x="457200" y="247650"/>
                  </a:lnTo>
                  <a:lnTo>
                    <a:pt x="457200" y="285750"/>
                  </a:lnTo>
                  <a:close/>
                  <a:moveTo>
                    <a:pt x="304800" y="247650"/>
                  </a:moveTo>
                  <a:lnTo>
                    <a:pt x="304800" y="285750"/>
                  </a:lnTo>
                  <a:cubicBezTo>
                    <a:pt x="304800" y="306705"/>
                    <a:pt x="287655" y="323850"/>
                    <a:pt x="266700" y="323850"/>
                  </a:cubicBezTo>
                  <a:cubicBezTo>
                    <a:pt x="245745" y="323850"/>
                    <a:pt x="228600" y="306705"/>
                    <a:pt x="228600" y="285750"/>
                  </a:cubicBezTo>
                  <a:lnTo>
                    <a:pt x="228600" y="247650"/>
                  </a:lnTo>
                  <a:lnTo>
                    <a:pt x="238125" y="57150"/>
                  </a:lnTo>
                  <a:lnTo>
                    <a:pt x="314325" y="57150"/>
                  </a:lnTo>
                  <a:lnTo>
                    <a:pt x="304800" y="247650"/>
                  </a:lnTo>
                  <a:close/>
                  <a:moveTo>
                    <a:pt x="266700" y="552450"/>
                  </a:moveTo>
                  <a:lnTo>
                    <a:pt x="114300" y="552450"/>
                  </a:lnTo>
                  <a:lnTo>
                    <a:pt x="114300" y="400050"/>
                  </a:lnTo>
                  <a:lnTo>
                    <a:pt x="266700" y="400050"/>
                  </a:lnTo>
                  <a:lnTo>
                    <a:pt x="266700" y="552450"/>
                  </a:lnTo>
                  <a:close/>
                  <a:moveTo>
                    <a:pt x="76200" y="285750"/>
                  </a:moveTo>
                  <a:lnTo>
                    <a:pt x="76200" y="247650"/>
                  </a:lnTo>
                  <a:lnTo>
                    <a:pt x="95250" y="57150"/>
                  </a:lnTo>
                  <a:lnTo>
                    <a:pt x="171450" y="57150"/>
                  </a:lnTo>
                  <a:lnTo>
                    <a:pt x="152400" y="247650"/>
                  </a:lnTo>
                  <a:lnTo>
                    <a:pt x="152400" y="285750"/>
                  </a:lnTo>
                  <a:cubicBezTo>
                    <a:pt x="152400" y="306705"/>
                    <a:pt x="135255" y="323850"/>
                    <a:pt x="114300" y="323850"/>
                  </a:cubicBezTo>
                  <a:cubicBezTo>
                    <a:pt x="93345" y="323850"/>
                    <a:pt x="76200" y="306705"/>
                    <a:pt x="76200" y="285750"/>
                  </a:cubicBezTo>
                  <a:close/>
                  <a:moveTo>
                    <a:pt x="647700" y="0"/>
                  </a:moveTo>
                  <a:lnTo>
                    <a:pt x="38100" y="0"/>
                  </a:lnTo>
                  <a:lnTo>
                    <a:pt x="0" y="247650"/>
                  </a:lnTo>
                  <a:lnTo>
                    <a:pt x="0" y="285750"/>
                  </a:lnTo>
                  <a:cubicBezTo>
                    <a:pt x="0" y="306705"/>
                    <a:pt x="17145" y="323850"/>
                    <a:pt x="38100" y="323850"/>
                  </a:cubicBezTo>
                  <a:lnTo>
                    <a:pt x="38100" y="647700"/>
                  </a:lnTo>
                  <a:lnTo>
                    <a:pt x="361950" y="647700"/>
                  </a:lnTo>
                  <a:lnTo>
                    <a:pt x="361950" y="400050"/>
                  </a:lnTo>
                  <a:lnTo>
                    <a:pt x="571500" y="400050"/>
                  </a:lnTo>
                  <a:lnTo>
                    <a:pt x="571500" y="647700"/>
                  </a:lnTo>
                  <a:lnTo>
                    <a:pt x="647700" y="647700"/>
                  </a:lnTo>
                  <a:lnTo>
                    <a:pt x="647700" y="323850"/>
                  </a:lnTo>
                  <a:cubicBezTo>
                    <a:pt x="668655" y="323850"/>
                    <a:pt x="685800" y="306705"/>
                    <a:pt x="685800" y="285750"/>
                  </a:cubicBezTo>
                  <a:lnTo>
                    <a:pt x="685800" y="247650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 sz="1300" dirty="0">
                <a:latin typeface="Rubik" pitchFamily="2" charset="-79"/>
                <a:cs typeface="Rubik" pitchFamily="2" charset="-79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82CC18C-C259-4053-5121-E670F92ED960}"/>
              </a:ext>
            </a:extLst>
          </p:cNvPr>
          <p:cNvGrpSpPr/>
          <p:nvPr/>
        </p:nvGrpSpPr>
        <p:grpSpPr>
          <a:xfrm>
            <a:off x="633000" y="1989000"/>
            <a:ext cx="1440000" cy="1440000"/>
            <a:chOff x="633000" y="1989000"/>
            <a:chExt cx="1440000" cy="1440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3E4EB1-26E9-56FE-D818-2500085C78FF}"/>
                </a:ext>
              </a:extLst>
            </p:cNvPr>
            <p:cNvSpPr/>
            <p:nvPr/>
          </p:nvSpPr>
          <p:spPr>
            <a:xfrm>
              <a:off x="63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SELFIE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4646518-8D30-CF38-503F-7848224CE8CA}"/>
                </a:ext>
              </a:extLst>
            </p:cNvPr>
            <p:cNvGrpSpPr/>
            <p:nvPr/>
          </p:nvGrpSpPr>
          <p:grpSpPr>
            <a:xfrm>
              <a:off x="1049829" y="2241150"/>
              <a:ext cx="600073" cy="780297"/>
              <a:chOff x="1069950" y="2259600"/>
              <a:chExt cx="600073" cy="780297"/>
            </a:xfrm>
            <a:solidFill>
              <a:schemeClr val="bg1">
                <a:lumMod val="95000"/>
              </a:schemeClr>
            </a:solidFill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0ABC2934-2F86-91D5-C9BF-CE5BD991EB94}"/>
                  </a:ext>
                </a:extLst>
              </p:cNvPr>
              <p:cNvSpPr/>
              <p:nvPr/>
            </p:nvSpPr>
            <p:spPr>
              <a:xfrm>
                <a:off x="1155675" y="2624826"/>
                <a:ext cx="247650" cy="145751"/>
              </a:xfrm>
              <a:custGeom>
                <a:avLst/>
                <a:gdLst>
                  <a:gd name="connsiteX0" fmla="*/ 247650 w 247650"/>
                  <a:gd name="connsiteY0" fmla="*/ 145752 h 145751"/>
                  <a:gd name="connsiteX1" fmla="*/ 247650 w 247650"/>
                  <a:gd name="connsiteY1" fmla="*/ 61932 h 145751"/>
                  <a:gd name="connsiteX2" fmla="*/ 235268 w 247650"/>
                  <a:gd name="connsiteY2" fmla="*/ 37167 h 145751"/>
                  <a:gd name="connsiteX3" fmla="*/ 174898 w 247650"/>
                  <a:gd name="connsiteY3" fmla="*/ 7753 h 145751"/>
                  <a:gd name="connsiteX4" fmla="*/ 123825 w 247650"/>
                  <a:gd name="connsiteY4" fmla="*/ 0 h 145751"/>
                  <a:gd name="connsiteX5" fmla="*/ 72742 w 247650"/>
                  <a:gd name="connsiteY5" fmla="*/ 7734 h 145751"/>
                  <a:gd name="connsiteX6" fmla="*/ 12382 w 247650"/>
                  <a:gd name="connsiteY6" fmla="*/ 37147 h 145751"/>
                  <a:gd name="connsiteX7" fmla="*/ 0 w 247650"/>
                  <a:gd name="connsiteY7" fmla="*/ 61913 h 145751"/>
                  <a:gd name="connsiteX8" fmla="*/ 0 w 247650"/>
                  <a:gd name="connsiteY8" fmla="*/ 145732 h 145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650" h="145751">
                    <a:moveTo>
                      <a:pt x="247650" y="145752"/>
                    </a:moveTo>
                    <a:lnTo>
                      <a:pt x="247650" y="61932"/>
                    </a:lnTo>
                    <a:cubicBezTo>
                      <a:pt x="247445" y="52237"/>
                      <a:pt x="242900" y="43146"/>
                      <a:pt x="235268" y="37167"/>
                    </a:cubicBezTo>
                    <a:cubicBezTo>
                      <a:pt x="217317" y="23418"/>
                      <a:pt x="196787" y="13416"/>
                      <a:pt x="174898" y="7753"/>
                    </a:cubicBezTo>
                    <a:cubicBezTo>
                      <a:pt x="158345" y="2683"/>
                      <a:pt x="141137" y="71"/>
                      <a:pt x="123825" y="0"/>
                    </a:cubicBezTo>
                    <a:cubicBezTo>
                      <a:pt x="106530" y="299"/>
                      <a:pt x="89351" y="2900"/>
                      <a:pt x="72742" y="7734"/>
                    </a:cubicBezTo>
                    <a:cubicBezTo>
                      <a:pt x="51103" y="14050"/>
                      <a:pt x="30692" y="23996"/>
                      <a:pt x="12382" y="37147"/>
                    </a:cubicBezTo>
                    <a:cubicBezTo>
                      <a:pt x="4746" y="43125"/>
                      <a:pt x="201" y="52217"/>
                      <a:pt x="0" y="61913"/>
                    </a:cubicBezTo>
                    <a:lnTo>
                      <a:pt x="0" y="14573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0E99E540-6F68-D14F-62CB-E1E4E67D7CE6}"/>
                  </a:ext>
                </a:extLst>
              </p:cNvPr>
              <p:cNvSpPr/>
              <p:nvPr/>
            </p:nvSpPr>
            <p:spPr>
              <a:xfrm>
                <a:off x="1208329" y="2466997"/>
                <a:ext cx="142341" cy="142341"/>
              </a:xfrm>
              <a:custGeom>
                <a:avLst/>
                <a:gdLst>
                  <a:gd name="connsiteX0" fmla="*/ 71171 w 142341"/>
                  <a:gd name="connsiteY0" fmla="*/ 0 h 142341"/>
                  <a:gd name="connsiteX1" fmla="*/ 0 w 142341"/>
                  <a:gd name="connsiteY1" fmla="*/ 71171 h 142341"/>
                  <a:gd name="connsiteX2" fmla="*/ 71171 w 142341"/>
                  <a:gd name="connsiteY2" fmla="*/ 142342 h 142341"/>
                  <a:gd name="connsiteX3" fmla="*/ 142342 w 142341"/>
                  <a:gd name="connsiteY3" fmla="*/ 71171 h 142341"/>
                  <a:gd name="connsiteX4" fmla="*/ 71171 w 142341"/>
                  <a:gd name="connsiteY4" fmla="*/ 0 h 142341"/>
                  <a:gd name="connsiteX5" fmla="*/ 71171 w 142341"/>
                  <a:gd name="connsiteY5" fmla="*/ 123625 h 142341"/>
                  <a:gd name="connsiteX6" fmla="*/ 29023 w 142341"/>
                  <a:gd name="connsiteY6" fmla="*/ 97403 h 142341"/>
                  <a:gd name="connsiteX7" fmla="*/ 113309 w 142341"/>
                  <a:gd name="connsiteY7" fmla="*/ 97403 h 142341"/>
                  <a:gd name="connsiteX8" fmla="*/ 71171 w 142341"/>
                  <a:gd name="connsiteY8" fmla="*/ 123625 h 142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2341" h="142341">
                    <a:moveTo>
                      <a:pt x="71171" y="0"/>
                    </a:moveTo>
                    <a:cubicBezTo>
                      <a:pt x="31864" y="0"/>
                      <a:pt x="0" y="31864"/>
                      <a:pt x="0" y="71171"/>
                    </a:cubicBezTo>
                    <a:cubicBezTo>
                      <a:pt x="0" y="110478"/>
                      <a:pt x="31864" y="142342"/>
                      <a:pt x="71171" y="142342"/>
                    </a:cubicBezTo>
                    <a:cubicBezTo>
                      <a:pt x="110478" y="142342"/>
                      <a:pt x="142342" y="110478"/>
                      <a:pt x="142342" y="71171"/>
                    </a:cubicBezTo>
                    <a:cubicBezTo>
                      <a:pt x="142342" y="31864"/>
                      <a:pt x="110478" y="0"/>
                      <a:pt x="71171" y="0"/>
                    </a:cubicBezTo>
                    <a:close/>
                    <a:moveTo>
                      <a:pt x="71171" y="123625"/>
                    </a:moveTo>
                    <a:cubicBezTo>
                      <a:pt x="53270" y="123640"/>
                      <a:pt x="36920" y="113468"/>
                      <a:pt x="29023" y="97403"/>
                    </a:cubicBezTo>
                    <a:lnTo>
                      <a:pt x="113309" y="97403"/>
                    </a:lnTo>
                    <a:cubicBezTo>
                      <a:pt x="105420" y="113469"/>
                      <a:pt x="89070" y="123643"/>
                      <a:pt x="71171" y="12362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11D2FF2-36D2-BF19-0F5E-C45171BB018D}"/>
                  </a:ext>
                </a:extLst>
              </p:cNvPr>
              <p:cNvSpPr/>
              <p:nvPr/>
            </p:nvSpPr>
            <p:spPr>
              <a:xfrm>
                <a:off x="1069950" y="2259600"/>
                <a:ext cx="419100" cy="704850"/>
              </a:xfrm>
              <a:custGeom>
                <a:avLst/>
                <a:gdLst>
                  <a:gd name="connsiteX0" fmla="*/ 381000 w 419100"/>
                  <a:gd name="connsiteY0" fmla="*/ 337185 h 704850"/>
                  <a:gd name="connsiteX1" fmla="*/ 381000 w 419100"/>
                  <a:gd name="connsiteY1" fmla="*/ 600075 h 704850"/>
                  <a:gd name="connsiteX2" fmla="*/ 38100 w 419100"/>
                  <a:gd name="connsiteY2" fmla="*/ 600075 h 704850"/>
                  <a:gd name="connsiteX3" fmla="*/ 38100 w 419100"/>
                  <a:gd name="connsiteY3" fmla="*/ 104775 h 704850"/>
                  <a:gd name="connsiteX4" fmla="*/ 381000 w 419100"/>
                  <a:gd name="connsiteY4" fmla="*/ 104775 h 704850"/>
                  <a:gd name="connsiteX5" fmla="*/ 381000 w 419100"/>
                  <a:gd name="connsiteY5" fmla="*/ 215903 h 704850"/>
                  <a:gd name="connsiteX6" fmla="*/ 384191 w 419100"/>
                  <a:gd name="connsiteY6" fmla="*/ 213741 h 704850"/>
                  <a:gd name="connsiteX7" fmla="*/ 418671 w 419100"/>
                  <a:gd name="connsiteY7" fmla="*/ 204102 h 704850"/>
                  <a:gd name="connsiteX8" fmla="*/ 419100 w 419100"/>
                  <a:gd name="connsiteY8" fmla="*/ 204102 h 704850"/>
                  <a:gd name="connsiteX9" fmla="*/ 419100 w 419100"/>
                  <a:gd name="connsiteY9" fmla="*/ 38100 h 704850"/>
                  <a:gd name="connsiteX10" fmla="*/ 381000 w 419100"/>
                  <a:gd name="connsiteY10" fmla="*/ 0 h 704850"/>
                  <a:gd name="connsiteX11" fmla="*/ 38100 w 419100"/>
                  <a:gd name="connsiteY11" fmla="*/ 0 h 704850"/>
                  <a:gd name="connsiteX12" fmla="*/ 0 w 419100"/>
                  <a:gd name="connsiteY12" fmla="*/ 38100 h 704850"/>
                  <a:gd name="connsiteX13" fmla="*/ 0 w 419100"/>
                  <a:gd name="connsiteY13" fmla="*/ 666750 h 704850"/>
                  <a:gd name="connsiteX14" fmla="*/ 38100 w 419100"/>
                  <a:gd name="connsiteY14" fmla="*/ 704850 h 704850"/>
                  <a:gd name="connsiteX15" fmla="*/ 381000 w 419100"/>
                  <a:gd name="connsiteY15" fmla="*/ 704850 h 704850"/>
                  <a:gd name="connsiteX16" fmla="*/ 419100 w 419100"/>
                  <a:gd name="connsiteY16" fmla="*/ 666750 h 704850"/>
                  <a:gd name="connsiteX17" fmla="*/ 419100 w 419100"/>
                  <a:gd name="connsiteY17" fmla="*/ 400050 h 704850"/>
                  <a:gd name="connsiteX18" fmla="*/ 176213 w 419100"/>
                  <a:gd name="connsiteY18" fmla="*/ 38100 h 704850"/>
                  <a:gd name="connsiteX19" fmla="*/ 242888 w 419100"/>
                  <a:gd name="connsiteY19" fmla="*/ 38100 h 704850"/>
                  <a:gd name="connsiteX20" fmla="*/ 257175 w 419100"/>
                  <a:gd name="connsiteY20" fmla="*/ 52388 h 704850"/>
                  <a:gd name="connsiteX21" fmla="*/ 242888 w 419100"/>
                  <a:gd name="connsiteY21" fmla="*/ 66675 h 704850"/>
                  <a:gd name="connsiteX22" fmla="*/ 176213 w 419100"/>
                  <a:gd name="connsiteY22" fmla="*/ 66675 h 704850"/>
                  <a:gd name="connsiteX23" fmla="*/ 161925 w 419100"/>
                  <a:gd name="connsiteY23" fmla="*/ 52388 h 704850"/>
                  <a:gd name="connsiteX24" fmla="*/ 176213 w 419100"/>
                  <a:gd name="connsiteY24" fmla="*/ 38100 h 704850"/>
                  <a:gd name="connsiteX25" fmla="*/ 128588 w 419100"/>
                  <a:gd name="connsiteY25" fmla="*/ 38100 h 704850"/>
                  <a:gd name="connsiteX26" fmla="*/ 142875 w 419100"/>
                  <a:gd name="connsiteY26" fmla="*/ 52388 h 704850"/>
                  <a:gd name="connsiteX27" fmla="*/ 128588 w 419100"/>
                  <a:gd name="connsiteY27" fmla="*/ 66675 h 704850"/>
                  <a:gd name="connsiteX28" fmla="*/ 114300 w 419100"/>
                  <a:gd name="connsiteY28" fmla="*/ 52388 h 704850"/>
                  <a:gd name="connsiteX29" fmla="*/ 128588 w 419100"/>
                  <a:gd name="connsiteY29" fmla="*/ 38100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9100" h="704850">
                    <a:moveTo>
                      <a:pt x="381000" y="337185"/>
                    </a:moveTo>
                    <a:lnTo>
                      <a:pt x="381000" y="600075"/>
                    </a:lnTo>
                    <a:lnTo>
                      <a:pt x="38100" y="600075"/>
                    </a:lnTo>
                    <a:lnTo>
                      <a:pt x="38100" y="104775"/>
                    </a:lnTo>
                    <a:lnTo>
                      <a:pt x="381000" y="104775"/>
                    </a:lnTo>
                    <a:lnTo>
                      <a:pt x="381000" y="215903"/>
                    </a:lnTo>
                    <a:cubicBezTo>
                      <a:pt x="382057" y="215170"/>
                      <a:pt x="383086" y="214408"/>
                      <a:pt x="384191" y="213741"/>
                    </a:cubicBezTo>
                    <a:cubicBezTo>
                      <a:pt x="394589" y="207442"/>
                      <a:pt x="406514" y="204108"/>
                      <a:pt x="418671" y="204102"/>
                    </a:cubicBezTo>
                    <a:lnTo>
                      <a:pt x="419100" y="204102"/>
                    </a:lnTo>
                    <a:lnTo>
                      <a:pt x="419100" y="38100"/>
                    </a:lnTo>
                    <a:cubicBezTo>
                      <a:pt x="419037" y="17084"/>
                      <a:pt x="402016" y="63"/>
                      <a:pt x="38100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666750"/>
                    </a:lnTo>
                    <a:cubicBezTo>
                      <a:pt x="63" y="687766"/>
                      <a:pt x="17084" y="704787"/>
                      <a:pt x="38100" y="704850"/>
                    </a:cubicBezTo>
                    <a:lnTo>
                      <a:pt x="381000" y="704850"/>
                    </a:lnTo>
                    <a:cubicBezTo>
                      <a:pt x="402016" y="704787"/>
                      <a:pt x="419037" y="687766"/>
                      <a:pt x="419100" y="666750"/>
                    </a:cubicBezTo>
                    <a:lnTo>
                      <a:pt x="419100" y="400050"/>
                    </a:lnTo>
                    <a:close/>
                    <a:moveTo>
                      <a:pt x="176213" y="38100"/>
                    </a:moveTo>
                    <a:lnTo>
                      <a:pt x="242888" y="38100"/>
                    </a:lnTo>
                    <a:cubicBezTo>
                      <a:pt x="250778" y="38100"/>
                      <a:pt x="257175" y="44497"/>
                      <a:pt x="257175" y="52388"/>
                    </a:cubicBezTo>
                    <a:cubicBezTo>
                      <a:pt x="257175" y="60278"/>
                      <a:pt x="250778" y="66675"/>
                      <a:pt x="242888" y="66675"/>
                    </a:cubicBezTo>
                    <a:lnTo>
                      <a:pt x="176213" y="66675"/>
                    </a:lnTo>
                    <a:cubicBezTo>
                      <a:pt x="168322" y="66675"/>
                      <a:pt x="161925" y="60278"/>
                      <a:pt x="161925" y="52388"/>
                    </a:cubicBezTo>
                    <a:cubicBezTo>
                      <a:pt x="161925" y="44497"/>
                      <a:pt x="168322" y="38100"/>
                      <a:pt x="176213" y="38100"/>
                    </a:cubicBezTo>
                    <a:close/>
                    <a:moveTo>
                      <a:pt x="128588" y="38100"/>
                    </a:moveTo>
                    <a:cubicBezTo>
                      <a:pt x="136478" y="38100"/>
                      <a:pt x="142875" y="44497"/>
                      <a:pt x="142875" y="52388"/>
                    </a:cubicBezTo>
                    <a:cubicBezTo>
                      <a:pt x="142875" y="60278"/>
                      <a:pt x="136478" y="66675"/>
                      <a:pt x="128588" y="66675"/>
                    </a:cubicBezTo>
                    <a:cubicBezTo>
                      <a:pt x="120697" y="66675"/>
                      <a:pt x="114300" y="60278"/>
                      <a:pt x="114300" y="52388"/>
                    </a:cubicBezTo>
                    <a:cubicBezTo>
                      <a:pt x="114300" y="44497"/>
                      <a:pt x="120697" y="38100"/>
                      <a:pt x="128588" y="381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22CEB41C-1CEE-DA82-173F-3E05361BBAA5}"/>
                  </a:ext>
                </a:extLst>
              </p:cNvPr>
              <p:cNvSpPr/>
              <p:nvPr/>
            </p:nvSpPr>
            <p:spPr>
              <a:xfrm>
                <a:off x="1443330" y="2492277"/>
                <a:ext cx="226693" cy="547620"/>
              </a:xfrm>
              <a:custGeom>
                <a:avLst/>
                <a:gdLst>
                  <a:gd name="connsiteX0" fmla="*/ 74295 w 226693"/>
                  <a:gd name="connsiteY0" fmla="*/ 186423 h 547620"/>
                  <a:gd name="connsiteX1" fmla="*/ 74295 w 226693"/>
                  <a:gd name="connsiteY1" fmla="*/ 434073 h 547620"/>
                  <a:gd name="connsiteX2" fmla="*/ 7620 w 226693"/>
                  <a:gd name="connsiteY2" fmla="*/ 500748 h 547620"/>
                  <a:gd name="connsiteX3" fmla="*/ 0 w 226693"/>
                  <a:gd name="connsiteY3" fmla="*/ 499652 h 547620"/>
                  <a:gd name="connsiteX4" fmla="*/ 57150 w 226693"/>
                  <a:gd name="connsiteY4" fmla="*/ 540524 h 547620"/>
                  <a:gd name="connsiteX5" fmla="*/ 105566 w 226693"/>
                  <a:gd name="connsiteY5" fmla="*/ 537114 h 547620"/>
                  <a:gd name="connsiteX6" fmla="*/ 214865 w 226693"/>
                  <a:gd name="connsiteY6" fmla="*/ 433120 h 547620"/>
                  <a:gd name="connsiteX7" fmla="*/ 220151 w 226693"/>
                  <a:gd name="connsiteY7" fmla="*/ 384181 h 547620"/>
                  <a:gd name="connsiteX8" fmla="*/ 181537 w 226693"/>
                  <a:gd name="connsiteY8" fmla="*/ 327097 h 547620"/>
                  <a:gd name="connsiteX9" fmla="*/ 181537 w 226693"/>
                  <a:gd name="connsiteY9" fmla="*/ 326878 h 547620"/>
                  <a:gd name="connsiteX10" fmla="*/ 142580 w 226693"/>
                  <a:gd name="connsiteY10" fmla="*/ 129520 h 547620"/>
                  <a:gd name="connsiteX11" fmla="*/ 139436 w 226693"/>
                  <a:gd name="connsiteY11" fmla="*/ 120490 h 547620"/>
                  <a:gd name="connsiteX12" fmla="*/ 136579 w 226693"/>
                  <a:gd name="connsiteY12" fmla="*/ 114556 h 547620"/>
                  <a:gd name="connsiteX13" fmla="*/ 78324 w 226693"/>
                  <a:gd name="connsiteY13" fmla="*/ 18382 h 547620"/>
                  <a:gd name="connsiteX14" fmla="*/ 25998 w 226693"/>
                  <a:gd name="connsiteY14" fmla="*/ 5509 h 547620"/>
                  <a:gd name="connsiteX15" fmla="*/ 13125 w 226693"/>
                  <a:gd name="connsiteY15" fmla="*/ 57835 h 547620"/>
                  <a:gd name="connsiteX16" fmla="*/ 68913 w 226693"/>
                  <a:gd name="connsiteY16" fmla="*/ 149875 h 547620"/>
                  <a:gd name="connsiteX17" fmla="*/ 74505 w 226693"/>
                  <a:gd name="connsiteY17" fmla="*/ 178221 h 54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6693" h="547620">
                    <a:moveTo>
                      <a:pt x="74295" y="186423"/>
                    </a:moveTo>
                    <a:lnTo>
                      <a:pt x="74295" y="434073"/>
                    </a:lnTo>
                    <a:cubicBezTo>
                      <a:pt x="74253" y="470879"/>
                      <a:pt x="44427" y="500706"/>
                      <a:pt x="7620" y="500748"/>
                    </a:cubicBezTo>
                    <a:lnTo>
                      <a:pt x="0" y="499652"/>
                    </a:lnTo>
                    <a:lnTo>
                      <a:pt x="57150" y="540524"/>
                    </a:lnTo>
                    <a:cubicBezTo>
                      <a:pt x="72019" y="551143"/>
                      <a:pt x="92332" y="549713"/>
                      <a:pt x="105566" y="537114"/>
                    </a:cubicBezTo>
                    <a:lnTo>
                      <a:pt x="214865" y="433120"/>
                    </a:lnTo>
                    <a:cubicBezTo>
                      <a:pt x="228343" y="420287"/>
                      <a:pt x="230578" y="399596"/>
                      <a:pt x="220151" y="384181"/>
                    </a:cubicBezTo>
                    <a:lnTo>
                      <a:pt x="181537" y="327097"/>
                    </a:lnTo>
                    <a:lnTo>
                      <a:pt x="181537" y="326878"/>
                    </a:lnTo>
                    <a:lnTo>
                      <a:pt x="142580" y="129520"/>
                    </a:lnTo>
                    <a:cubicBezTo>
                      <a:pt x="141919" y="126389"/>
                      <a:pt x="140862" y="123356"/>
                      <a:pt x="139436" y="120490"/>
                    </a:cubicBezTo>
                    <a:cubicBezTo>
                      <a:pt x="138662" y="118431"/>
                      <a:pt x="137706" y="116445"/>
                      <a:pt x="136579" y="114556"/>
                    </a:cubicBezTo>
                    <a:lnTo>
                      <a:pt x="78324" y="18382"/>
                    </a:lnTo>
                    <a:cubicBezTo>
                      <a:pt x="67429" y="378"/>
                      <a:pt x="44003" y="-5385"/>
                      <a:pt x="25998" y="5509"/>
                    </a:cubicBezTo>
                    <a:cubicBezTo>
                      <a:pt x="7994" y="16404"/>
                      <a:pt x="2231" y="39831"/>
                      <a:pt x="13125" y="57835"/>
                    </a:cubicBezTo>
                    <a:lnTo>
                      <a:pt x="68913" y="149875"/>
                    </a:lnTo>
                    <a:lnTo>
                      <a:pt x="74505" y="17822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C571E21-F242-E3AC-05C2-0E2DB8DA302C}"/>
              </a:ext>
            </a:extLst>
          </p:cNvPr>
          <p:cNvGrpSpPr/>
          <p:nvPr/>
        </p:nvGrpSpPr>
        <p:grpSpPr>
          <a:xfrm>
            <a:off x="633000" y="3429000"/>
            <a:ext cx="1440000" cy="1440000"/>
            <a:chOff x="633000" y="3429000"/>
            <a:chExt cx="1440000" cy="1440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2EAF377-1461-39AB-3A68-BC3B24D54FAD}"/>
                </a:ext>
              </a:extLst>
            </p:cNvPr>
            <p:cNvSpPr/>
            <p:nvPr/>
          </p:nvSpPr>
          <p:spPr>
            <a:xfrm>
              <a:off x="63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SKY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grpSp>
          <p:nvGrpSpPr>
            <p:cNvPr id="77" name="Graphic 75" descr="Partial sun with solid fill">
              <a:extLst>
                <a:ext uri="{FF2B5EF4-FFF2-40B4-BE49-F238E27FC236}">
                  <a16:creationId xmlns:a16="http://schemas.microsoft.com/office/drawing/2014/main" id="{BAB49E27-80C5-2B55-AF6A-B367A8C6A472}"/>
                </a:ext>
              </a:extLst>
            </p:cNvPr>
            <p:cNvGrpSpPr/>
            <p:nvPr/>
          </p:nvGrpSpPr>
          <p:grpSpPr>
            <a:xfrm>
              <a:off x="954717" y="3688783"/>
              <a:ext cx="796565" cy="714375"/>
              <a:chOff x="979779" y="3766612"/>
              <a:chExt cx="796565" cy="714375"/>
            </a:xfrm>
            <a:solidFill>
              <a:schemeClr val="bg1">
                <a:lumMod val="95000"/>
              </a:schemeClr>
            </a:solidFill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79062A1-F497-E19A-037D-82F33E28A217}"/>
                  </a:ext>
                </a:extLst>
              </p:cNvPr>
              <p:cNvSpPr/>
              <p:nvPr/>
            </p:nvSpPr>
            <p:spPr>
              <a:xfrm>
                <a:off x="1462020" y="3766612"/>
                <a:ext cx="38100" cy="114300"/>
              </a:xfrm>
              <a:custGeom>
                <a:avLst/>
                <a:gdLst>
                  <a:gd name="connsiteX0" fmla="*/ 0 w 38100"/>
                  <a:gd name="connsiteY0" fmla="*/ 0 h 114300"/>
                  <a:gd name="connsiteX1" fmla="*/ 38100 w 38100"/>
                  <a:gd name="connsiteY1" fmla="*/ 0 h 114300"/>
                  <a:gd name="connsiteX2" fmla="*/ 38100 w 38100"/>
                  <a:gd name="connsiteY2" fmla="*/ 114300 h 114300"/>
                  <a:gd name="connsiteX3" fmla="*/ 0 w 38100"/>
                  <a:gd name="connsiteY3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114300"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F61AA49-43C6-4A01-48C9-0AC32C8914C1}"/>
                  </a:ext>
                </a:extLst>
              </p:cNvPr>
              <p:cNvSpPr/>
              <p:nvPr/>
            </p:nvSpPr>
            <p:spPr>
              <a:xfrm rot="8100000">
                <a:off x="1592930" y="3874437"/>
                <a:ext cx="114298" cy="38099"/>
              </a:xfrm>
              <a:custGeom>
                <a:avLst/>
                <a:gdLst>
                  <a:gd name="connsiteX0" fmla="*/ 0 w 114298"/>
                  <a:gd name="connsiteY0" fmla="*/ 0 h 38099"/>
                  <a:gd name="connsiteX1" fmla="*/ 114299 w 114298"/>
                  <a:gd name="connsiteY1" fmla="*/ 0 h 38099"/>
                  <a:gd name="connsiteX2" fmla="*/ 114299 w 114298"/>
                  <a:gd name="connsiteY2" fmla="*/ 38100 h 38099"/>
                  <a:gd name="connsiteX3" fmla="*/ 0 w 114298"/>
                  <a:gd name="connsiteY3" fmla="*/ 38100 h 38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298" h="38099">
                    <a:moveTo>
                      <a:pt x="0" y="0"/>
                    </a:moveTo>
                    <a:lnTo>
                      <a:pt x="114299" y="0"/>
                    </a:lnTo>
                    <a:lnTo>
                      <a:pt x="114299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FAAC79D-649F-E03D-5735-857C427954C0}"/>
                  </a:ext>
                </a:extLst>
              </p:cNvPr>
              <p:cNvSpPr/>
              <p:nvPr/>
            </p:nvSpPr>
            <p:spPr>
              <a:xfrm>
                <a:off x="1662045" y="4042837"/>
                <a:ext cx="114300" cy="38100"/>
              </a:xfrm>
              <a:custGeom>
                <a:avLst/>
                <a:gdLst>
                  <a:gd name="connsiteX0" fmla="*/ 0 w 114300"/>
                  <a:gd name="connsiteY0" fmla="*/ 0 h 38100"/>
                  <a:gd name="connsiteX1" fmla="*/ 114300 w 114300"/>
                  <a:gd name="connsiteY1" fmla="*/ 0 h 38100"/>
                  <a:gd name="connsiteX2" fmla="*/ 114300 w 114300"/>
                  <a:gd name="connsiteY2" fmla="*/ 38100 h 38100"/>
                  <a:gd name="connsiteX3" fmla="*/ 0 w 11430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00" h="38100">
                    <a:moveTo>
                      <a:pt x="0" y="0"/>
                    </a:moveTo>
                    <a:lnTo>
                      <a:pt x="114300" y="0"/>
                    </a:lnTo>
                    <a:lnTo>
                      <a:pt x="11430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7F8A8B7-5913-2268-C937-B383CE91FCB1}"/>
                  </a:ext>
                </a:extLst>
              </p:cNvPr>
              <p:cNvSpPr/>
              <p:nvPr/>
            </p:nvSpPr>
            <p:spPr>
              <a:xfrm rot="8100000">
                <a:off x="1630836" y="4172903"/>
                <a:ext cx="38099" cy="114298"/>
              </a:xfrm>
              <a:custGeom>
                <a:avLst/>
                <a:gdLst>
                  <a:gd name="connsiteX0" fmla="*/ 0 w 38099"/>
                  <a:gd name="connsiteY0" fmla="*/ 0 h 114298"/>
                  <a:gd name="connsiteX1" fmla="*/ 38100 w 38099"/>
                  <a:gd name="connsiteY1" fmla="*/ 0 h 114298"/>
                  <a:gd name="connsiteX2" fmla="*/ 38100 w 38099"/>
                  <a:gd name="connsiteY2" fmla="*/ 114299 h 114298"/>
                  <a:gd name="connsiteX3" fmla="*/ 0 w 38099"/>
                  <a:gd name="connsiteY3" fmla="*/ 114299 h 1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99" h="114298"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114299"/>
                    </a:lnTo>
                    <a:lnTo>
                      <a:pt x="0" y="11429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9E8C3BD-82B4-01ED-8C52-E6C0D2CF7B7B}"/>
                  </a:ext>
                </a:extLst>
              </p:cNvPr>
              <p:cNvSpPr/>
              <p:nvPr/>
            </p:nvSpPr>
            <p:spPr>
              <a:xfrm>
                <a:off x="1185795" y="4042837"/>
                <a:ext cx="114299" cy="38100"/>
              </a:xfrm>
              <a:custGeom>
                <a:avLst/>
                <a:gdLst>
                  <a:gd name="connsiteX0" fmla="*/ 0 w 114299"/>
                  <a:gd name="connsiteY0" fmla="*/ 0 h 38100"/>
                  <a:gd name="connsiteX1" fmla="*/ 114300 w 114299"/>
                  <a:gd name="connsiteY1" fmla="*/ 0 h 38100"/>
                  <a:gd name="connsiteX2" fmla="*/ 114300 w 114299"/>
                  <a:gd name="connsiteY2" fmla="*/ 38100 h 38100"/>
                  <a:gd name="connsiteX3" fmla="*/ 0 w 114299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299" h="38100">
                    <a:moveTo>
                      <a:pt x="0" y="0"/>
                    </a:moveTo>
                    <a:lnTo>
                      <a:pt x="114300" y="0"/>
                    </a:lnTo>
                    <a:lnTo>
                      <a:pt x="11430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5239426-F931-07ED-A1FD-1B7E7D5870C7}"/>
                  </a:ext>
                </a:extLst>
              </p:cNvPr>
              <p:cNvSpPr/>
              <p:nvPr/>
            </p:nvSpPr>
            <p:spPr>
              <a:xfrm rot="8100000">
                <a:off x="1293784" y="3836819"/>
                <a:ext cx="38099" cy="114298"/>
              </a:xfrm>
              <a:custGeom>
                <a:avLst/>
                <a:gdLst>
                  <a:gd name="connsiteX0" fmla="*/ 0 w 38099"/>
                  <a:gd name="connsiteY0" fmla="*/ 0 h 114298"/>
                  <a:gd name="connsiteX1" fmla="*/ 38100 w 38099"/>
                  <a:gd name="connsiteY1" fmla="*/ 0 h 114298"/>
                  <a:gd name="connsiteX2" fmla="*/ 38100 w 38099"/>
                  <a:gd name="connsiteY2" fmla="*/ 114299 h 114298"/>
                  <a:gd name="connsiteX3" fmla="*/ 0 w 38099"/>
                  <a:gd name="connsiteY3" fmla="*/ 114299 h 11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99" h="114298"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114299"/>
                    </a:lnTo>
                    <a:lnTo>
                      <a:pt x="0" y="11429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277C017-3851-B1F3-7F73-07E85A9D2656}"/>
                  </a:ext>
                </a:extLst>
              </p:cNvPr>
              <p:cNvSpPr/>
              <p:nvPr/>
            </p:nvSpPr>
            <p:spPr>
              <a:xfrm>
                <a:off x="979779" y="4118776"/>
                <a:ext cx="651850" cy="362210"/>
              </a:xfrm>
              <a:custGeom>
                <a:avLst/>
                <a:gdLst>
                  <a:gd name="connsiteX0" fmla="*/ 558440 w 651850"/>
                  <a:gd name="connsiteY0" fmla="*/ 181236 h 362210"/>
                  <a:gd name="connsiteX1" fmla="*/ 544153 w 651850"/>
                  <a:gd name="connsiteY1" fmla="*/ 182188 h 362210"/>
                  <a:gd name="connsiteX2" fmla="*/ 544153 w 651850"/>
                  <a:gd name="connsiteY2" fmla="*/ 181236 h 362210"/>
                  <a:gd name="connsiteX3" fmla="*/ 496528 w 651850"/>
                  <a:gd name="connsiteY3" fmla="*/ 88843 h 362210"/>
                  <a:gd name="connsiteX4" fmla="*/ 393658 w 651850"/>
                  <a:gd name="connsiteY4" fmla="*/ 72651 h 362210"/>
                  <a:gd name="connsiteX5" fmla="*/ 239353 w 651850"/>
                  <a:gd name="connsiteY5" fmla="*/ 4071 h 362210"/>
                  <a:gd name="connsiteX6" fmla="*/ 133625 w 651850"/>
                  <a:gd name="connsiteY6" fmla="*/ 135516 h 362210"/>
                  <a:gd name="connsiteX7" fmla="*/ 24088 w 651850"/>
                  <a:gd name="connsiteY7" fmla="*/ 176473 h 362210"/>
                  <a:gd name="connsiteX8" fmla="*/ 9800 w 651850"/>
                  <a:gd name="connsiteY8" fmla="*/ 293631 h 362210"/>
                  <a:gd name="connsiteX9" fmla="*/ 106955 w 651850"/>
                  <a:gd name="connsiteY9" fmla="*/ 361258 h 362210"/>
                  <a:gd name="connsiteX10" fmla="*/ 564155 w 651850"/>
                  <a:gd name="connsiteY10" fmla="*/ 362211 h 362210"/>
                  <a:gd name="connsiteX11" fmla="*/ 651785 w 651850"/>
                  <a:gd name="connsiteY11" fmla="*/ 268866 h 362210"/>
                  <a:gd name="connsiteX12" fmla="*/ 558440 w 651850"/>
                  <a:gd name="connsiteY12" fmla="*/ 181236 h 362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1850" h="362210">
                    <a:moveTo>
                      <a:pt x="558440" y="181236"/>
                    </a:moveTo>
                    <a:cubicBezTo>
                      <a:pt x="553678" y="181236"/>
                      <a:pt x="548915" y="181236"/>
                      <a:pt x="544153" y="182188"/>
                    </a:cubicBezTo>
                    <a:cubicBezTo>
                      <a:pt x="544153" y="182188"/>
                      <a:pt x="544153" y="181236"/>
                      <a:pt x="544153" y="181236"/>
                    </a:cubicBezTo>
                    <a:cubicBezTo>
                      <a:pt x="544153" y="145041"/>
                      <a:pt x="527008" y="109798"/>
                      <a:pt x="496528" y="88843"/>
                    </a:cubicBezTo>
                    <a:cubicBezTo>
                      <a:pt x="467000" y="66936"/>
                      <a:pt x="428900" y="61221"/>
                      <a:pt x="393658" y="72651"/>
                    </a:cubicBezTo>
                    <a:cubicBezTo>
                      <a:pt x="364130" y="17406"/>
                      <a:pt x="300313" y="-11169"/>
                      <a:pt x="239353" y="4071"/>
                    </a:cubicBezTo>
                    <a:cubicBezTo>
                      <a:pt x="178393" y="18358"/>
                      <a:pt x="135530" y="72651"/>
                      <a:pt x="133625" y="135516"/>
                    </a:cubicBezTo>
                    <a:cubicBezTo>
                      <a:pt x="93620" y="127896"/>
                      <a:pt x="50758" y="143136"/>
                      <a:pt x="24088" y="176473"/>
                    </a:cubicBezTo>
                    <a:cubicBezTo>
                      <a:pt x="-1630" y="209811"/>
                      <a:pt x="-7345" y="255531"/>
                      <a:pt x="9800" y="293631"/>
                    </a:cubicBezTo>
                    <a:cubicBezTo>
                      <a:pt x="26945" y="332683"/>
                      <a:pt x="64093" y="358401"/>
                      <a:pt x="106955" y="361258"/>
                    </a:cubicBezTo>
                    <a:lnTo>
                      <a:pt x="564155" y="362211"/>
                    </a:lnTo>
                    <a:cubicBezTo>
                      <a:pt x="613685" y="361258"/>
                      <a:pt x="653690" y="319348"/>
                      <a:pt x="651785" y="268866"/>
                    </a:cubicBezTo>
                    <a:cubicBezTo>
                      <a:pt x="650833" y="219336"/>
                      <a:pt x="608923" y="180283"/>
                      <a:pt x="558440" y="1812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1BD77519-2D08-3639-B426-7CCC078F8303}"/>
                  </a:ext>
                </a:extLst>
              </p:cNvPr>
              <p:cNvSpPr/>
              <p:nvPr/>
            </p:nvSpPr>
            <p:spPr>
              <a:xfrm>
                <a:off x="1338523" y="3918463"/>
                <a:ext cx="284955" cy="279631"/>
              </a:xfrm>
              <a:custGeom>
                <a:avLst/>
                <a:gdLst>
                  <a:gd name="connsiteX0" fmla="*/ 7291 w 284955"/>
                  <a:gd name="connsiteY0" fmla="*/ 189144 h 279631"/>
                  <a:gd name="connsiteX1" fmla="*/ 53011 w 284955"/>
                  <a:gd name="connsiteY1" fmla="*/ 230102 h 279631"/>
                  <a:gd name="connsiteX2" fmla="*/ 184456 w 284955"/>
                  <a:gd name="connsiteY2" fmla="*/ 279632 h 279631"/>
                  <a:gd name="connsiteX3" fmla="*/ 284469 w 284955"/>
                  <a:gd name="connsiteY3" fmla="*/ 155807 h 279631"/>
                  <a:gd name="connsiteX4" fmla="*/ 207316 w 284955"/>
                  <a:gd name="connsiteY4" fmla="*/ 15789 h 279631"/>
                  <a:gd name="connsiteX5" fmla="*/ 49201 w 284955"/>
                  <a:gd name="connsiteY5" fmla="*/ 34839 h 279631"/>
                  <a:gd name="connsiteX6" fmla="*/ 7291 w 284955"/>
                  <a:gd name="connsiteY6" fmla="*/ 189144 h 279631"/>
                  <a:gd name="connsiteX7" fmla="*/ 7291 w 284955"/>
                  <a:gd name="connsiteY7" fmla="*/ 189144 h 279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4955" h="279631">
                    <a:moveTo>
                      <a:pt x="7291" y="189144"/>
                    </a:moveTo>
                    <a:cubicBezTo>
                      <a:pt x="24436" y="199622"/>
                      <a:pt x="40629" y="213909"/>
                      <a:pt x="53011" y="230102"/>
                    </a:cubicBezTo>
                    <a:cubicBezTo>
                      <a:pt x="102541" y="224387"/>
                      <a:pt x="151119" y="242484"/>
                      <a:pt x="184456" y="279632"/>
                    </a:cubicBezTo>
                    <a:cubicBezTo>
                      <a:pt x="239701" y="262487"/>
                      <a:pt x="279706" y="213909"/>
                      <a:pt x="284469" y="155807"/>
                    </a:cubicBezTo>
                    <a:cubicBezTo>
                      <a:pt x="289231" y="97704"/>
                      <a:pt x="258751" y="42459"/>
                      <a:pt x="207316" y="15789"/>
                    </a:cubicBezTo>
                    <a:cubicBezTo>
                      <a:pt x="155881" y="-10881"/>
                      <a:pt x="93016" y="-3261"/>
                      <a:pt x="49201" y="34839"/>
                    </a:cubicBezTo>
                    <a:cubicBezTo>
                      <a:pt x="5386" y="72939"/>
                      <a:pt x="-10806" y="133899"/>
                      <a:pt x="7291" y="189144"/>
                    </a:cubicBezTo>
                    <a:lnTo>
                      <a:pt x="7291" y="18914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sz="1300" dirty="0">
                  <a:latin typeface="Rubik" pitchFamily="2" charset="-79"/>
                  <a:cs typeface="Rubik" pitchFamily="2" charset="-79"/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EDB56F1-C85A-9980-BB64-6AB986911223}"/>
              </a:ext>
            </a:extLst>
          </p:cNvPr>
          <p:cNvGrpSpPr/>
          <p:nvPr/>
        </p:nvGrpSpPr>
        <p:grpSpPr>
          <a:xfrm>
            <a:off x="2073000" y="3429000"/>
            <a:ext cx="1440000" cy="1440000"/>
            <a:chOff x="2073000" y="3429000"/>
            <a:chExt cx="1440000" cy="1440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0DB0CA2-D071-B078-B269-E0663BB0101D}"/>
                </a:ext>
              </a:extLst>
            </p:cNvPr>
            <p:cNvSpPr/>
            <p:nvPr/>
          </p:nvSpPr>
          <p:spPr>
            <a:xfrm>
              <a:off x="207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STRUCTURE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sp>
          <p:nvSpPr>
            <p:cNvPr id="96" name="Graphic 94" descr="Windmill with solid fill">
              <a:extLst>
                <a:ext uri="{FF2B5EF4-FFF2-40B4-BE49-F238E27FC236}">
                  <a16:creationId xmlns:a16="http://schemas.microsoft.com/office/drawing/2014/main" id="{E3ABED91-2989-156B-E124-3D07E04FB05F}"/>
                </a:ext>
              </a:extLst>
            </p:cNvPr>
            <p:cNvSpPr/>
            <p:nvPr/>
          </p:nvSpPr>
          <p:spPr>
            <a:xfrm>
              <a:off x="2447644" y="3582041"/>
              <a:ext cx="685800" cy="853439"/>
            </a:xfrm>
            <a:custGeom>
              <a:avLst/>
              <a:gdLst>
                <a:gd name="connsiteX0" fmla="*/ 400050 w 685800"/>
                <a:gd name="connsiteY0" fmla="*/ 796290 h 853439"/>
                <a:gd name="connsiteX1" fmla="*/ 285750 w 685800"/>
                <a:gd name="connsiteY1" fmla="*/ 796290 h 853439"/>
                <a:gd name="connsiteX2" fmla="*/ 285750 w 685800"/>
                <a:gd name="connsiteY2" fmla="*/ 664845 h 853439"/>
                <a:gd name="connsiteX3" fmla="*/ 342900 w 685800"/>
                <a:gd name="connsiteY3" fmla="*/ 607695 h 853439"/>
                <a:gd name="connsiteX4" fmla="*/ 400050 w 685800"/>
                <a:gd name="connsiteY4" fmla="*/ 664845 h 853439"/>
                <a:gd name="connsiteX5" fmla="*/ 400050 w 685800"/>
                <a:gd name="connsiteY5" fmla="*/ 796290 h 853439"/>
                <a:gd name="connsiteX6" fmla="*/ 342900 w 685800"/>
                <a:gd name="connsiteY6" fmla="*/ 291465 h 853439"/>
                <a:gd name="connsiteX7" fmla="*/ 390525 w 685800"/>
                <a:gd name="connsiteY7" fmla="*/ 339090 h 853439"/>
                <a:gd name="connsiteX8" fmla="*/ 342900 w 685800"/>
                <a:gd name="connsiteY8" fmla="*/ 386715 h 853439"/>
                <a:gd name="connsiteX9" fmla="*/ 295275 w 685800"/>
                <a:gd name="connsiteY9" fmla="*/ 339090 h 853439"/>
                <a:gd name="connsiteX10" fmla="*/ 342900 w 685800"/>
                <a:gd name="connsiteY10" fmla="*/ 291465 h 853439"/>
                <a:gd name="connsiteX11" fmla="*/ 480060 w 685800"/>
                <a:gd name="connsiteY11" fmla="*/ 255270 h 853439"/>
                <a:gd name="connsiteX12" fmla="*/ 685800 w 685800"/>
                <a:gd name="connsiteY12" fmla="*/ 81915 h 853439"/>
                <a:gd name="connsiteX13" fmla="*/ 603885 w 685800"/>
                <a:gd name="connsiteY13" fmla="*/ 0 h 853439"/>
                <a:gd name="connsiteX14" fmla="*/ 449580 w 685800"/>
                <a:gd name="connsiteY14" fmla="*/ 182880 h 853439"/>
                <a:gd name="connsiteX15" fmla="*/ 342900 w 685800"/>
                <a:gd name="connsiteY15" fmla="*/ 53340 h 853439"/>
                <a:gd name="connsiteX16" fmla="*/ 236220 w 685800"/>
                <a:gd name="connsiteY16" fmla="*/ 182880 h 853439"/>
                <a:gd name="connsiteX17" fmla="*/ 81915 w 685800"/>
                <a:gd name="connsiteY17" fmla="*/ 0 h 853439"/>
                <a:gd name="connsiteX18" fmla="*/ 0 w 685800"/>
                <a:gd name="connsiteY18" fmla="*/ 81915 h 853439"/>
                <a:gd name="connsiteX19" fmla="*/ 205740 w 685800"/>
                <a:gd name="connsiteY19" fmla="*/ 255270 h 853439"/>
                <a:gd name="connsiteX20" fmla="*/ 187643 w 685800"/>
                <a:gd name="connsiteY20" fmla="*/ 441008 h 853439"/>
                <a:gd name="connsiteX21" fmla="*/ 0 w 685800"/>
                <a:gd name="connsiteY21" fmla="*/ 600075 h 853439"/>
                <a:gd name="connsiteX22" fmla="*/ 81915 w 685800"/>
                <a:gd name="connsiteY22" fmla="*/ 681990 h 853439"/>
                <a:gd name="connsiteX23" fmla="*/ 174308 w 685800"/>
                <a:gd name="connsiteY23" fmla="*/ 572453 h 853439"/>
                <a:gd name="connsiteX24" fmla="*/ 152400 w 685800"/>
                <a:gd name="connsiteY24" fmla="*/ 796290 h 853439"/>
                <a:gd name="connsiteX25" fmla="*/ 114300 w 685800"/>
                <a:gd name="connsiteY25" fmla="*/ 796290 h 853439"/>
                <a:gd name="connsiteX26" fmla="*/ 114300 w 685800"/>
                <a:gd name="connsiteY26" fmla="*/ 853440 h 853439"/>
                <a:gd name="connsiteX27" fmla="*/ 571500 w 685800"/>
                <a:gd name="connsiteY27" fmla="*/ 853440 h 853439"/>
                <a:gd name="connsiteX28" fmla="*/ 571500 w 685800"/>
                <a:gd name="connsiteY28" fmla="*/ 796290 h 853439"/>
                <a:gd name="connsiteX29" fmla="*/ 533400 w 685800"/>
                <a:gd name="connsiteY29" fmla="*/ 796290 h 853439"/>
                <a:gd name="connsiteX30" fmla="*/ 511492 w 685800"/>
                <a:gd name="connsiteY30" fmla="*/ 572453 h 853439"/>
                <a:gd name="connsiteX31" fmla="*/ 603885 w 685800"/>
                <a:gd name="connsiteY31" fmla="*/ 681990 h 853439"/>
                <a:gd name="connsiteX32" fmla="*/ 685800 w 685800"/>
                <a:gd name="connsiteY32" fmla="*/ 600075 h 853439"/>
                <a:gd name="connsiteX33" fmla="*/ 498158 w 685800"/>
                <a:gd name="connsiteY33" fmla="*/ 441960 h 853439"/>
                <a:gd name="connsiteX34" fmla="*/ 480060 w 685800"/>
                <a:gd name="connsiteY34" fmla="*/ 255270 h 85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85800" h="853439">
                  <a:moveTo>
                    <a:pt x="400050" y="796290"/>
                  </a:moveTo>
                  <a:lnTo>
                    <a:pt x="285750" y="796290"/>
                  </a:lnTo>
                  <a:lnTo>
                    <a:pt x="285750" y="664845"/>
                  </a:lnTo>
                  <a:cubicBezTo>
                    <a:pt x="285750" y="633413"/>
                    <a:pt x="311468" y="607695"/>
                    <a:pt x="342900" y="607695"/>
                  </a:cubicBezTo>
                  <a:cubicBezTo>
                    <a:pt x="374333" y="607695"/>
                    <a:pt x="400050" y="633413"/>
                    <a:pt x="400050" y="664845"/>
                  </a:cubicBezTo>
                  <a:lnTo>
                    <a:pt x="400050" y="796290"/>
                  </a:lnTo>
                  <a:close/>
                  <a:moveTo>
                    <a:pt x="342900" y="291465"/>
                  </a:moveTo>
                  <a:cubicBezTo>
                    <a:pt x="369570" y="291465"/>
                    <a:pt x="390525" y="312420"/>
                    <a:pt x="390525" y="339090"/>
                  </a:cubicBezTo>
                  <a:cubicBezTo>
                    <a:pt x="390525" y="365760"/>
                    <a:pt x="369570" y="386715"/>
                    <a:pt x="342900" y="386715"/>
                  </a:cubicBezTo>
                  <a:cubicBezTo>
                    <a:pt x="316230" y="386715"/>
                    <a:pt x="295275" y="365760"/>
                    <a:pt x="295275" y="339090"/>
                  </a:cubicBezTo>
                  <a:cubicBezTo>
                    <a:pt x="295275" y="312420"/>
                    <a:pt x="316230" y="291465"/>
                    <a:pt x="342900" y="291465"/>
                  </a:cubicBezTo>
                  <a:close/>
                  <a:moveTo>
                    <a:pt x="480060" y="255270"/>
                  </a:moveTo>
                  <a:lnTo>
                    <a:pt x="685800" y="81915"/>
                  </a:lnTo>
                  <a:lnTo>
                    <a:pt x="603885" y="0"/>
                  </a:lnTo>
                  <a:lnTo>
                    <a:pt x="449580" y="182880"/>
                  </a:lnTo>
                  <a:lnTo>
                    <a:pt x="342900" y="53340"/>
                  </a:lnTo>
                  <a:lnTo>
                    <a:pt x="236220" y="182880"/>
                  </a:lnTo>
                  <a:lnTo>
                    <a:pt x="81915" y="0"/>
                  </a:lnTo>
                  <a:lnTo>
                    <a:pt x="0" y="81915"/>
                  </a:lnTo>
                  <a:lnTo>
                    <a:pt x="205740" y="255270"/>
                  </a:lnTo>
                  <a:lnTo>
                    <a:pt x="187643" y="441008"/>
                  </a:lnTo>
                  <a:lnTo>
                    <a:pt x="0" y="600075"/>
                  </a:lnTo>
                  <a:lnTo>
                    <a:pt x="81915" y="681990"/>
                  </a:lnTo>
                  <a:lnTo>
                    <a:pt x="174308" y="572453"/>
                  </a:lnTo>
                  <a:lnTo>
                    <a:pt x="152400" y="796290"/>
                  </a:lnTo>
                  <a:lnTo>
                    <a:pt x="114300" y="796290"/>
                  </a:lnTo>
                  <a:lnTo>
                    <a:pt x="114300" y="853440"/>
                  </a:lnTo>
                  <a:lnTo>
                    <a:pt x="571500" y="853440"/>
                  </a:lnTo>
                  <a:lnTo>
                    <a:pt x="571500" y="796290"/>
                  </a:lnTo>
                  <a:lnTo>
                    <a:pt x="533400" y="796290"/>
                  </a:lnTo>
                  <a:lnTo>
                    <a:pt x="511492" y="572453"/>
                  </a:lnTo>
                  <a:lnTo>
                    <a:pt x="603885" y="681990"/>
                  </a:lnTo>
                  <a:lnTo>
                    <a:pt x="685800" y="600075"/>
                  </a:lnTo>
                  <a:lnTo>
                    <a:pt x="498158" y="441960"/>
                  </a:lnTo>
                  <a:lnTo>
                    <a:pt x="480060" y="25527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 sz="1300" dirty="0">
                <a:latin typeface="Rubik" pitchFamily="2" charset="-79"/>
                <a:cs typeface="Rubik" pitchFamily="2" charset="-79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83C51F-858A-9180-6C33-65DE5E946B5A}"/>
              </a:ext>
            </a:extLst>
          </p:cNvPr>
          <p:cNvGrpSpPr/>
          <p:nvPr/>
        </p:nvGrpSpPr>
        <p:grpSpPr>
          <a:xfrm>
            <a:off x="633000" y="4869000"/>
            <a:ext cx="1440000" cy="1440000"/>
            <a:chOff x="2073000" y="1989000"/>
            <a:chExt cx="144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EC4409-C7F7-9CEB-1677-1316F86A3ADF}"/>
                </a:ext>
              </a:extLst>
            </p:cNvPr>
            <p:cNvSpPr/>
            <p:nvPr/>
          </p:nvSpPr>
          <p:spPr>
            <a:xfrm>
              <a:off x="207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endParaRPr lang="en-GB" sz="1300" b="1" dirty="0">
                <a:latin typeface="Rubik" pitchFamily="2" charset="-79"/>
                <a:cs typeface="Rubik" pitchFamily="2" charset="-79"/>
              </a:endParaRPr>
            </a:p>
            <a:p>
              <a:pPr algn="ctr"/>
              <a:r>
                <a:rPr lang="en-GB" sz="1300" b="1" dirty="0">
                  <a:latin typeface="Rubik" pitchFamily="2" charset="-79"/>
                  <a:cs typeface="Rubik" pitchFamily="2" charset="-79"/>
                </a:rPr>
                <a:t>TREE</a:t>
              </a:r>
              <a:endParaRPr lang="en-NL" sz="1300" b="1" dirty="0">
                <a:latin typeface="Rubik" pitchFamily="2" charset="-79"/>
                <a:cs typeface="Rubik" pitchFamily="2" charset="-79"/>
              </a:endParaRPr>
            </a:p>
          </p:txBody>
        </p:sp>
        <p:pic>
          <p:nvPicPr>
            <p:cNvPr id="2" name="Graphic 1" descr="Deciduous tree with solid fill">
              <a:extLst>
                <a:ext uri="{FF2B5EF4-FFF2-40B4-BE49-F238E27FC236}">
                  <a16:creationId xmlns:a16="http://schemas.microsoft.com/office/drawing/2014/main" id="{5AD4EB12-3171-2F6C-D366-E29D83B3E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41912" y="21078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173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C7FFA-FE87-CA85-DEDD-960BFC25E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78E9D0D8-2885-A675-10E7-443354A71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07161"/>
            <a:ext cx="9906000" cy="2510141"/>
          </a:xfrm>
          <a:prstGeom prst="rect">
            <a:avLst/>
          </a:prstGeom>
        </p:spPr>
      </p:pic>
      <p:pic>
        <p:nvPicPr>
          <p:cNvPr id="30" name="Graphic 29" descr="Badge Follow with solid fill">
            <a:extLst>
              <a:ext uri="{FF2B5EF4-FFF2-40B4-BE49-F238E27FC236}">
                <a16:creationId xmlns:a16="http://schemas.microsoft.com/office/drawing/2014/main" id="{A7A6E2D5-738F-ED61-0543-7762CE392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3000" y="2709000"/>
            <a:ext cx="1440000" cy="1440000"/>
          </a:xfrm>
          <a:prstGeom prst="rect">
            <a:avLst/>
          </a:prstGeom>
        </p:spPr>
      </p:pic>
      <p:pic>
        <p:nvPicPr>
          <p:cNvPr id="32" name="Graphic 31" descr="Magic Wand Auto with solid fill">
            <a:extLst>
              <a:ext uri="{FF2B5EF4-FFF2-40B4-BE49-F238E27FC236}">
                <a16:creationId xmlns:a16="http://schemas.microsoft.com/office/drawing/2014/main" id="{AD598D14-58EA-9ED7-9172-C24FDE738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3000" y="270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8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1697</TotalTime>
  <Words>82</Words>
  <Application>Microsoft Office PowerPoint</Application>
  <PresentationFormat>A4 Paper (210x297 mm)</PresentationFormat>
  <Paragraphs>202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Rubik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 White</dc:creator>
  <cp:lastModifiedBy>Ruben White</cp:lastModifiedBy>
  <cp:revision>24</cp:revision>
  <dcterms:created xsi:type="dcterms:W3CDTF">2024-12-01T16:48:38Z</dcterms:created>
  <dcterms:modified xsi:type="dcterms:W3CDTF">2025-05-04T22:22:41Z</dcterms:modified>
</cp:coreProperties>
</file>