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8"/>
  </p:notesMasterIdLst>
  <p:handoutMasterIdLst>
    <p:handoutMasterId r:id="rId109"/>
  </p:handoutMasterIdLst>
  <p:sldIdLst>
    <p:sldId id="265" r:id="rId2"/>
    <p:sldId id="379"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 id="327" r:id="rId21"/>
    <p:sldId id="328" r:id="rId22"/>
    <p:sldId id="329" r:id="rId23"/>
    <p:sldId id="330" r:id="rId24"/>
    <p:sldId id="331" r:id="rId25"/>
    <p:sldId id="332" r:id="rId26"/>
    <p:sldId id="266" r:id="rId27"/>
    <p:sldId id="334" r:id="rId28"/>
    <p:sldId id="335" r:id="rId29"/>
    <p:sldId id="336" r:id="rId30"/>
    <p:sldId id="337" r:id="rId31"/>
    <p:sldId id="338" r:id="rId32"/>
    <p:sldId id="339" r:id="rId33"/>
    <p:sldId id="340" r:id="rId34"/>
    <p:sldId id="341" r:id="rId35"/>
    <p:sldId id="342" r:id="rId36"/>
    <p:sldId id="343" r:id="rId37"/>
    <p:sldId id="344" r:id="rId38"/>
    <p:sldId id="345" r:id="rId39"/>
    <p:sldId id="346" r:id="rId40"/>
    <p:sldId id="347" r:id="rId41"/>
    <p:sldId id="267" r:id="rId42"/>
    <p:sldId id="348" r:id="rId43"/>
    <p:sldId id="349" r:id="rId44"/>
    <p:sldId id="350" r:id="rId45"/>
    <p:sldId id="351" r:id="rId46"/>
    <p:sldId id="352" r:id="rId47"/>
    <p:sldId id="353" r:id="rId48"/>
    <p:sldId id="354" r:id="rId49"/>
    <p:sldId id="355" r:id="rId50"/>
    <p:sldId id="356" r:id="rId51"/>
    <p:sldId id="268" r:id="rId52"/>
    <p:sldId id="357" r:id="rId53"/>
    <p:sldId id="358" r:id="rId54"/>
    <p:sldId id="269" r:id="rId55"/>
    <p:sldId id="359" r:id="rId56"/>
    <p:sldId id="271" r:id="rId57"/>
    <p:sldId id="360" r:id="rId58"/>
    <p:sldId id="361" r:id="rId59"/>
    <p:sldId id="362" r:id="rId60"/>
    <p:sldId id="263" r:id="rId61"/>
    <p:sldId id="363" r:id="rId62"/>
    <p:sldId id="364" r:id="rId63"/>
    <p:sldId id="365" r:id="rId64"/>
    <p:sldId id="270" r:id="rId65"/>
    <p:sldId id="262" r:id="rId66"/>
    <p:sldId id="366" r:id="rId67"/>
    <p:sldId id="261" r:id="rId68"/>
    <p:sldId id="367" r:id="rId69"/>
    <p:sldId id="368" r:id="rId70"/>
    <p:sldId id="369" r:id="rId71"/>
    <p:sldId id="260" r:id="rId72"/>
    <p:sldId id="370" r:id="rId73"/>
    <p:sldId id="371" r:id="rId74"/>
    <p:sldId id="372" r:id="rId75"/>
    <p:sldId id="272" r:id="rId76"/>
    <p:sldId id="373" r:id="rId77"/>
    <p:sldId id="284" r:id="rId78"/>
    <p:sldId id="285" r:id="rId79"/>
    <p:sldId id="286" r:id="rId80"/>
    <p:sldId id="287" r:id="rId81"/>
    <p:sldId id="288" r:id="rId82"/>
    <p:sldId id="289" r:id="rId83"/>
    <p:sldId id="290" r:id="rId84"/>
    <p:sldId id="291" r:id="rId85"/>
    <p:sldId id="292" r:id="rId86"/>
    <p:sldId id="293" r:id="rId87"/>
    <p:sldId id="294" r:id="rId88"/>
    <p:sldId id="295" r:id="rId89"/>
    <p:sldId id="296" r:id="rId90"/>
    <p:sldId id="297" r:id="rId91"/>
    <p:sldId id="298" r:id="rId92"/>
    <p:sldId id="299" r:id="rId93"/>
    <p:sldId id="300" r:id="rId94"/>
    <p:sldId id="301" r:id="rId95"/>
    <p:sldId id="302" r:id="rId96"/>
    <p:sldId id="303" r:id="rId97"/>
    <p:sldId id="304" r:id="rId98"/>
    <p:sldId id="305" r:id="rId99"/>
    <p:sldId id="306" r:id="rId100"/>
    <p:sldId id="307" r:id="rId101"/>
    <p:sldId id="309" r:id="rId102"/>
    <p:sldId id="374" r:id="rId103"/>
    <p:sldId id="375" r:id="rId104"/>
    <p:sldId id="376" r:id="rId105"/>
    <p:sldId id="377" r:id="rId106"/>
    <p:sldId id="378" r:id="rId107"/>
  </p:sldIdLst>
  <p:sldSz cx="2339975" cy="32400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me Bonuses" id="{C7BF2015-9369-4FBF-BBA5-B7E038FEBCA3}">
          <p14:sldIdLst>
            <p14:sldId id="265"/>
            <p14:sldId id="37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28"/>
            <p14:sldId id="329"/>
            <p14:sldId id="330"/>
            <p14:sldId id="331"/>
            <p14:sldId id="332"/>
            <p14:sldId id="266"/>
            <p14:sldId id="334"/>
            <p14:sldId id="335"/>
            <p14:sldId id="336"/>
            <p14:sldId id="337"/>
            <p14:sldId id="338"/>
            <p14:sldId id="339"/>
            <p14:sldId id="340"/>
            <p14:sldId id="341"/>
            <p14:sldId id="342"/>
            <p14:sldId id="343"/>
            <p14:sldId id="344"/>
            <p14:sldId id="345"/>
            <p14:sldId id="346"/>
            <p14:sldId id="347"/>
            <p14:sldId id="267"/>
            <p14:sldId id="348"/>
            <p14:sldId id="349"/>
            <p14:sldId id="350"/>
            <p14:sldId id="351"/>
            <p14:sldId id="352"/>
            <p14:sldId id="353"/>
            <p14:sldId id="354"/>
            <p14:sldId id="355"/>
            <p14:sldId id="356"/>
            <p14:sldId id="268"/>
            <p14:sldId id="357"/>
            <p14:sldId id="358"/>
            <p14:sldId id="269"/>
            <p14:sldId id="359"/>
          </p14:sldIdLst>
        </p14:section>
        <p14:section name="Power-ups" id="{4451A8A7-0475-41C6-A0F8-CBAD9FE72581}">
          <p14:sldIdLst>
            <p14:sldId id="271"/>
            <p14:sldId id="360"/>
            <p14:sldId id="361"/>
            <p14:sldId id="362"/>
            <p14:sldId id="263"/>
            <p14:sldId id="363"/>
            <p14:sldId id="364"/>
            <p14:sldId id="365"/>
            <p14:sldId id="270"/>
            <p14:sldId id="262"/>
            <p14:sldId id="366"/>
            <p14:sldId id="261"/>
            <p14:sldId id="367"/>
            <p14:sldId id="368"/>
            <p14:sldId id="369"/>
            <p14:sldId id="260"/>
            <p14:sldId id="370"/>
            <p14:sldId id="371"/>
            <p14:sldId id="372"/>
            <p14:sldId id="272"/>
            <p14:sldId id="373"/>
          </p14:sldIdLst>
        </p14:section>
        <p14:section name="Curses" id="{C4260355-AA86-4FC1-B283-84D351570288}">
          <p14:sldIdLst>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Lst>
        </p14:section>
        <p14:section name="Blank Cards" id="{72E27207-03DF-4267-8E8B-887A45463285}">
          <p14:sldIdLst>
            <p14:sldId id="309"/>
            <p14:sldId id="374"/>
            <p14:sldId id="375"/>
            <p14:sldId id="376"/>
            <p14:sldId id="377"/>
            <p14:sldId id="37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3339"/>
    <a:srgbClr val="F5793B"/>
    <a:srgbClr val="FFBD41"/>
    <a:srgbClr val="5665EB"/>
    <a:srgbClr val="4FB2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35" autoAdjust="0"/>
    <p:restoredTop sz="96247" autoAdjust="0"/>
  </p:normalViewPr>
  <p:slideViewPr>
    <p:cSldViewPr snapToGrid="0">
      <p:cViewPr varScale="1">
        <p:scale>
          <a:sx n="210" d="100"/>
          <a:sy n="210" d="100"/>
        </p:scale>
        <p:origin x="3552" y="168"/>
      </p:cViewPr>
      <p:guideLst/>
    </p:cSldViewPr>
  </p:slideViewPr>
  <p:notesTextViewPr>
    <p:cViewPr>
      <p:scale>
        <a:sx n="1" d="1"/>
        <a:sy n="1" d="1"/>
      </p:scale>
      <p:origin x="0" y="0"/>
    </p:cViewPr>
  </p:notesTextViewPr>
  <p:notesViewPr>
    <p:cSldViewPr snapToGrid="0">
      <p:cViewPr varScale="1">
        <p:scale>
          <a:sx n="81" d="100"/>
          <a:sy n="81" d="100"/>
        </p:scale>
        <p:origin x="3894" y="10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8989250-034E-FADC-A9D2-CD9902D4E6E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a:extLst>
              <a:ext uri="{FF2B5EF4-FFF2-40B4-BE49-F238E27FC236}">
                <a16:creationId xmlns:a16="http://schemas.microsoft.com/office/drawing/2014/main" id="{951807F6-BB55-892B-8929-F8D75DE4538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CB4DAB-F26E-4A66-9BF5-CF1CA0C8A97F}" type="datetimeFigureOut">
              <a:rPr lang="LID4096" smtClean="0"/>
              <a:t>09/20/2025</a:t>
            </a:fld>
            <a:endParaRPr lang="LID4096"/>
          </a:p>
        </p:txBody>
      </p:sp>
      <p:sp>
        <p:nvSpPr>
          <p:cNvPr id="4" name="Footer Placeholder 3">
            <a:extLst>
              <a:ext uri="{FF2B5EF4-FFF2-40B4-BE49-F238E27FC236}">
                <a16:creationId xmlns:a16="http://schemas.microsoft.com/office/drawing/2014/main" id="{AF4A447F-7A23-6D5B-0BCD-8601AEC12A2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5" name="Slide Number Placeholder 4">
            <a:extLst>
              <a:ext uri="{FF2B5EF4-FFF2-40B4-BE49-F238E27FC236}">
                <a16:creationId xmlns:a16="http://schemas.microsoft.com/office/drawing/2014/main" id="{75FC20B9-0B99-0338-34BB-6C4B130F3E5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7A6C22-5A3A-4A04-8A7F-4E26A917B209}" type="slidenum">
              <a:rPr lang="LID4096" smtClean="0"/>
              <a:t>‹#›</a:t>
            </a:fld>
            <a:endParaRPr lang="LID4096"/>
          </a:p>
        </p:txBody>
      </p:sp>
    </p:spTree>
    <p:extLst>
      <p:ext uri="{BB962C8B-B14F-4D97-AF65-F5344CB8AC3E}">
        <p14:creationId xmlns:p14="http://schemas.microsoft.com/office/powerpoint/2010/main" val="9322004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5F52F5-D748-4B9C-BF6D-E9F776396B21}" type="datetimeFigureOut">
              <a:rPr lang="LID4096" smtClean="0"/>
              <a:t>09/20/2025</a:t>
            </a:fld>
            <a:endParaRPr lang="LID4096"/>
          </a:p>
        </p:txBody>
      </p:sp>
      <p:sp>
        <p:nvSpPr>
          <p:cNvPr id="4" name="Slide Image Placeholder 3"/>
          <p:cNvSpPr>
            <a:spLocks noGrp="1" noRot="1" noChangeAspect="1"/>
          </p:cNvSpPr>
          <p:nvPr>
            <p:ph type="sldImg" idx="2"/>
          </p:nvPr>
        </p:nvSpPr>
        <p:spPr>
          <a:xfrm>
            <a:off x="2314575" y="1143000"/>
            <a:ext cx="222885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2E5CE2-C2EB-4DE9-A365-1DEB3A22A146}" type="slidenum">
              <a:rPr lang="LID4096" smtClean="0"/>
              <a:t>‹#›</a:t>
            </a:fld>
            <a:endParaRPr lang="LID4096"/>
          </a:p>
        </p:txBody>
      </p:sp>
    </p:spTree>
    <p:extLst>
      <p:ext uri="{BB962C8B-B14F-4D97-AF65-F5344CB8AC3E}">
        <p14:creationId xmlns:p14="http://schemas.microsoft.com/office/powerpoint/2010/main" val="2294470997"/>
      </p:ext>
    </p:extLst>
  </p:cSld>
  <p:clrMap bg1="lt1" tx1="dk1" bg2="lt2" tx2="dk2" accent1="accent1" accent2="accent2" accent3="accent3" accent4="accent4" accent5="accent5" accent6="accent6" hlink="hlink" folHlink="folHlink"/>
  <p:notesStyle>
    <a:lvl1pPr marL="0" algn="l" defTabSz="267828" rtl="0" eaLnBrk="1" latinLnBrk="0" hangingPunct="1">
      <a:defRPr sz="351" kern="1200">
        <a:solidFill>
          <a:schemeClr val="tx1"/>
        </a:solidFill>
        <a:latin typeface="+mn-lt"/>
        <a:ea typeface="+mn-ea"/>
        <a:cs typeface="+mn-cs"/>
      </a:defRPr>
    </a:lvl1pPr>
    <a:lvl2pPr marL="133914" algn="l" defTabSz="267828" rtl="0" eaLnBrk="1" latinLnBrk="0" hangingPunct="1">
      <a:defRPr sz="351" kern="1200">
        <a:solidFill>
          <a:schemeClr val="tx1"/>
        </a:solidFill>
        <a:latin typeface="+mn-lt"/>
        <a:ea typeface="+mn-ea"/>
        <a:cs typeface="+mn-cs"/>
      </a:defRPr>
    </a:lvl2pPr>
    <a:lvl3pPr marL="267828" algn="l" defTabSz="267828" rtl="0" eaLnBrk="1" latinLnBrk="0" hangingPunct="1">
      <a:defRPr sz="351" kern="1200">
        <a:solidFill>
          <a:schemeClr val="tx1"/>
        </a:solidFill>
        <a:latin typeface="+mn-lt"/>
        <a:ea typeface="+mn-ea"/>
        <a:cs typeface="+mn-cs"/>
      </a:defRPr>
    </a:lvl3pPr>
    <a:lvl4pPr marL="401742" algn="l" defTabSz="267828" rtl="0" eaLnBrk="1" latinLnBrk="0" hangingPunct="1">
      <a:defRPr sz="351" kern="1200">
        <a:solidFill>
          <a:schemeClr val="tx1"/>
        </a:solidFill>
        <a:latin typeface="+mn-lt"/>
        <a:ea typeface="+mn-ea"/>
        <a:cs typeface="+mn-cs"/>
      </a:defRPr>
    </a:lvl4pPr>
    <a:lvl5pPr marL="535656" algn="l" defTabSz="267828" rtl="0" eaLnBrk="1" latinLnBrk="0" hangingPunct="1">
      <a:defRPr sz="351" kern="1200">
        <a:solidFill>
          <a:schemeClr val="tx1"/>
        </a:solidFill>
        <a:latin typeface="+mn-lt"/>
        <a:ea typeface="+mn-ea"/>
        <a:cs typeface="+mn-cs"/>
      </a:defRPr>
    </a:lvl5pPr>
    <a:lvl6pPr marL="669569" algn="l" defTabSz="267828" rtl="0" eaLnBrk="1" latinLnBrk="0" hangingPunct="1">
      <a:defRPr sz="351" kern="1200">
        <a:solidFill>
          <a:schemeClr val="tx1"/>
        </a:solidFill>
        <a:latin typeface="+mn-lt"/>
        <a:ea typeface="+mn-ea"/>
        <a:cs typeface="+mn-cs"/>
      </a:defRPr>
    </a:lvl6pPr>
    <a:lvl7pPr marL="803483" algn="l" defTabSz="267828" rtl="0" eaLnBrk="1" latinLnBrk="0" hangingPunct="1">
      <a:defRPr sz="351" kern="1200">
        <a:solidFill>
          <a:schemeClr val="tx1"/>
        </a:solidFill>
        <a:latin typeface="+mn-lt"/>
        <a:ea typeface="+mn-ea"/>
        <a:cs typeface="+mn-cs"/>
      </a:defRPr>
    </a:lvl7pPr>
    <a:lvl8pPr marL="937397" algn="l" defTabSz="267828" rtl="0" eaLnBrk="1" latinLnBrk="0" hangingPunct="1">
      <a:defRPr sz="351" kern="1200">
        <a:solidFill>
          <a:schemeClr val="tx1"/>
        </a:solidFill>
        <a:latin typeface="+mn-lt"/>
        <a:ea typeface="+mn-ea"/>
        <a:cs typeface="+mn-cs"/>
      </a:defRPr>
    </a:lvl8pPr>
    <a:lvl9pPr marL="1071311" algn="l" defTabSz="267828" rtl="0" eaLnBrk="1" latinLnBrk="0" hangingPunct="1">
      <a:defRPr sz="351"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ar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AD896318-973B-749F-6C7A-F02E074FF6B0}"/>
              </a:ext>
            </a:extLst>
          </p:cNvPr>
          <p:cNvSpPr/>
          <p:nvPr userDrawn="1"/>
        </p:nvSpPr>
        <p:spPr>
          <a:xfrm>
            <a:off x="-25" y="0"/>
            <a:ext cx="2340000" cy="324000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Title 1"/>
          <p:cNvSpPr>
            <a:spLocks noGrp="1"/>
          </p:cNvSpPr>
          <p:nvPr>
            <p:ph type="ctrTitle" hasCustomPrompt="1"/>
          </p:nvPr>
        </p:nvSpPr>
        <p:spPr>
          <a:xfrm>
            <a:off x="-25" y="1620044"/>
            <a:ext cx="2340000" cy="72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tIns="90000" bIns="90000" rtlCol="0" anchor="ctr"/>
          <a:lstStyle>
            <a:lvl1pPr algn="ctr">
              <a:defRPr lang="en-US" sz="2400" b="1" dirty="0">
                <a:solidFill>
                  <a:schemeClr val="tx1"/>
                </a:solidFill>
                <a:latin typeface="Rubik" pitchFamily="2" charset="-79"/>
                <a:ea typeface="+mn-ea"/>
                <a:cs typeface="Rubik" pitchFamily="2" charset="-79"/>
              </a:defRPr>
            </a:lvl1pPr>
          </a:lstStyle>
          <a:p>
            <a:pPr marL="0" lvl="0" defTabSz="457200">
              <a:lnSpc>
                <a:spcPct val="80000"/>
              </a:lnSpc>
            </a:pPr>
            <a:r>
              <a:rPr lang="en-US" dirty="0"/>
              <a:t>CLICK TO ADD A CARD TITLE</a:t>
            </a:r>
          </a:p>
        </p:txBody>
      </p:sp>
      <p:sp>
        <p:nvSpPr>
          <p:cNvPr id="22" name="Subtitle 2">
            <a:extLst>
              <a:ext uri="{FF2B5EF4-FFF2-40B4-BE49-F238E27FC236}">
                <a16:creationId xmlns:a16="http://schemas.microsoft.com/office/drawing/2014/main" id="{F5801CAF-EC81-09A6-A34E-4FBE4A7DF1ED}"/>
              </a:ext>
            </a:extLst>
          </p:cNvPr>
          <p:cNvSpPr>
            <a:spLocks noGrp="1"/>
          </p:cNvSpPr>
          <p:nvPr>
            <p:ph type="subTitle" idx="1" hasCustomPrompt="1"/>
          </p:nvPr>
        </p:nvSpPr>
        <p:spPr>
          <a:xfrm>
            <a:off x="-25" y="2340088"/>
            <a:ext cx="2340000" cy="9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90000" tIns="90000" rIns="90000" bIns="90000" rtlCol="0" anchor="t"/>
          <a:lstStyle>
            <a:lvl1pPr marL="0" indent="0" algn="ctr">
              <a:buNone/>
              <a:defRPr lang="en-US" sz="800" dirty="0">
                <a:solidFill>
                  <a:schemeClr val="tx1"/>
                </a:solidFill>
                <a:latin typeface="Rubik" pitchFamily="2" charset="-79"/>
                <a:cs typeface="Rubik" pitchFamily="2" charset="-79"/>
              </a:defRPr>
            </a:lvl1pPr>
          </a:lstStyle>
          <a:p>
            <a:pPr marL="0" lvl="0" defTabSz="457200"/>
            <a:r>
              <a:rPr lang="en-US" dirty="0"/>
              <a:t>Click to add a card description.</a:t>
            </a:r>
          </a:p>
        </p:txBody>
      </p:sp>
      <p:sp>
        <p:nvSpPr>
          <p:cNvPr id="30" name="Picture Placeholder 29">
            <a:extLst>
              <a:ext uri="{FF2B5EF4-FFF2-40B4-BE49-F238E27FC236}">
                <a16:creationId xmlns:a16="http://schemas.microsoft.com/office/drawing/2014/main" id="{8DBBC580-1567-32AE-1AB8-4F0A91EB8988}"/>
              </a:ext>
            </a:extLst>
          </p:cNvPr>
          <p:cNvSpPr>
            <a:spLocks noGrp="1"/>
          </p:cNvSpPr>
          <p:nvPr>
            <p:ph type="pic" sz="quarter" idx="11"/>
          </p:nvPr>
        </p:nvSpPr>
        <p:spPr>
          <a:xfrm>
            <a:off x="0" y="88"/>
            <a:ext cx="2340000" cy="1619912"/>
          </a:xfrm>
          <a:prstGeom prst="rect">
            <a:avLst/>
          </a:prstGeom>
        </p:spPr>
        <p:txBody>
          <a:bodyPr/>
          <a:lstStyle>
            <a:lvl1pPr marL="0" indent="0">
              <a:buNone/>
              <a:defRPr/>
            </a:lvl1pPr>
          </a:lstStyle>
          <a:p>
            <a:endParaRPr lang="LID4096" dirty="0"/>
          </a:p>
        </p:txBody>
      </p:sp>
    </p:spTree>
    <p:extLst>
      <p:ext uri="{BB962C8B-B14F-4D97-AF65-F5344CB8AC3E}">
        <p14:creationId xmlns:p14="http://schemas.microsoft.com/office/powerpoint/2010/main" val="2819592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rse">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E36730C-C45C-8252-09A0-CF927DE3CBC7}"/>
              </a:ext>
            </a:extLst>
          </p:cNvPr>
          <p:cNvSpPr/>
          <p:nvPr userDrawn="1"/>
        </p:nvSpPr>
        <p:spPr>
          <a:xfrm>
            <a:off x="-25" y="0"/>
            <a:ext cx="2340000" cy="3240000"/>
          </a:xfrm>
          <a:prstGeom prst="rect">
            <a:avLst/>
          </a:prstGeom>
          <a:no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2" name="Title 1"/>
          <p:cNvSpPr>
            <a:spLocks noGrp="1"/>
          </p:cNvSpPr>
          <p:nvPr>
            <p:ph type="ctrTitle" hasCustomPrompt="1"/>
          </p:nvPr>
        </p:nvSpPr>
        <p:spPr>
          <a:xfrm>
            <a:off x="0" y="0"/>
            <a:ext cx="2339975" cy="90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tIns="90000" bIns="90000" rtlCol="0" anchor="ctr"/>
          <a:lstStyle>
            <a:lvl1pPr>
              <a:defRPr lang="en-US" sz="1800" b="1" dirty="0">
                <a:solidFill>
                  <a:schemeClr val="tx1"/>
                </a:solidFill>
                <a:latin typeface="Rubik" pitchFamily="2" charset="-79"/>
                <a:ea typeface="+mn-ea"/>
                <a:cs typeface="Rubik" pitchFamily="2" charset="-79"/>
              </a:defRPr>
            </a:lvl1pPr>
          </a:lstStyle>
          <a:p>
            <a:pPr marL="0" lvl="0" defTabSz="457200">
              <a:lnSpc>
                <a:spcPct val="80000"/>
              </a:lnSpc>
            </a:pPr>
            <a:r>
              <a:rPr lang="en-US" dirty="0"/>
              <a:t>CLICK TO ADD A CURSE TITEL</a:t>
            </a:r>
          </a:p>
        </p:txBody>
      </p:sp>
      <p:sp>
        <p:nvSpPr>
          <p:cNvPr id="3" name="Subtitle 2"/>
          <p:cNvSpPr>
            <a:spLocks noGrp="1"/>
          </p:cNvSpPr>
          <p:nvPr>
            <p:ph type="subTitle" idx="1" hasCustomPrompt="1"/>
          </p:nvPr>
        </p:nvSpPr>
        <p:spPr>
          <a:xfrm>
            <a:off x="-25" y="900001"/>
            <a:ext cx="2339974" cy="179999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90000" tIns="0" rIns="90000" bIns="0" rtlCol="0" anchor="t"/>
          <a:lstStyle>
            <a:lvl1pPr marL="0" indent="0">
              <a:spcBef>
                <a:spcPts val="0"/>
              </a:spcBef>
              <a:buNone/>
              <a:defRPr lang="en-US" sz="800" dirty="0">
                <a:solidFill>
                  <a:schemeClr val="tx1"/>
                </a:solidFill>
                <a:latin typeface="Rubik" pitchFamily="2" charset="-79"/>
                <a:cs typeface="Rubik" pitchFamily="2" charset="-79"/>
              </a:defRPr>
            </a:lvl1pPr>
          </a:lstStyle>
          <a:p>
            <a:pPr marL="0" lvl="0" defTabSz="457200"/>
            <a:r>
              <a:rPr lang="en-US" dirty="0"/>
              <a:t>Click to add a curse description.</a:t>
            </a:r>
          </a:p>
        </p:txBody>
      </p:sp>
      <p:sp>
        <p:nvSpPr>
          <p:cNvPr id="17" name="Text Placeholder 16">
            <a:extLst>
              <a:ext uri="{FF2B5EF4-FFF2-40B4-BE49-F238E27FC236}">
                <a16:creationId xmlns:a16="http://schemas.microsoft.com/office/drawing/2014/main" id="{45DA87DC-25C4-C423-03A5-FD08C65651C4}"/>
              </a:ext>
            </a:extLst>
          </p:cNvPr>
          <p:cNvSpPr>
            <a:spLocks noGrp="1"/>
          </p:cNvSpPr>
          <p:nvPr>
            <p:ph type="body" sz="quarter" idx="10" hasCustomPrompt="1"/>
          </p:nvPr>
        </p:nvSpPr>
        <p:spPr>
          <a:xfrm>
            <a:off x="0" y="2711201"/>
            <a:ext cx="2339975" cy="5400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wrap="square" lIns="90000" tIns="0" rIns="90000" bIns="90000" rtlCol="0" anchor="b"/>
          <a:lstStyle>
            <a:lvl1pPr marL="0" indent="0">
              <a:spcBef>
                <a:spcPts val="0"/>
              </a:spcBef>
              <a:buNone/>
              <a:defRPr lang="LID4096" sz="800" b="1" dirty="0">
                <a:solidFill>
                  <a:schemeClr val="tx1"/>
                </a:solidFill>
                <a:latin typeface="Rubik" pitchFamily="2" charset="-79"/>
                <a:cs typeface="Rubik" pitchFamily="2" charset="-79"/>
              </a:defRPr>
            </a:lvl1pPr>
          </a:lstStyle>
          <a:p>
            <a:pPr marL="0" lvl="0" defTabSz="457200"/>
            <a:r>
              <a:rPr lang="en-GB" dirty="0"/>
              <a:t>Casting Cost: Click to add a casting cost.</a:t>
            </a:r>
            <a:endParaRPr lang="LID4096" dirty="0"/>
          </a:p>
        </p:txBody>
      </p:sp>
    </p:spTree>
    <p:extLst>
      <p:ext uri="{BB962C8B-B14F-4D97-AF65-F5344CB8AC3E}">
        <p14:creationId xmlns:p14="http://schemas.microsoft.com/office/powerpoint/2010/main" val="23306103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84438094"/>
      </p:ext>
    </p:extLst>
  </p:cSld>
  <p:clrMap bg1="lt1" tx1="dk1" bg2="lt2" tx2="dk2" accent1="accent1" accent2="accent2" accent3="accent3" accent4="accent4" accent5="accent5" accent6="accent6" hlink="hlink" folHlink="folHlink"/>
  <p:sldLayoutIdLst>
    <p:sldLayoutId id="2147483662" r:id="rId1"/>
    <p:sldLayoutId id="2147483661" r:id="rId2"/>
  </p:sldLayoutIdLst>
  <p:txStyles>
    <p:titleStyle>
      <a:lvl1pPr algn="l" defTabSz="233995" rtl="0" eaLnBrk="1" latinLnBrk="0" hangingPunct="1">
        <a:lnSpc>
          <a:spcPct val="90000"/>
        </a:lnSpc>
        <a:spcBef>
          <a:spcPct val="0"/>
        </a:spcBef>
        <a:buNone/>
        <a:defRPr sz="1126" kern="1200">
          <a:solidFill>
            <a:schemeClr val="tx1"/>
          </a:solidFill>
          <a:latin typeface="+mj-lt"/>
          <a:ea typeface="+mj-ea"/>
          <a:cs typeface="+mj-cs"/>
        </a:defRPr>
      </a:lvl1pPr>
    </p:titleStyle>
    <p:bodyStyle>
      <a:lvl1pPr marL="58499" indent="-58499" algn="l" defTabSz="233995" rtl="0" eaLnBrk="1" latinLnBrk="0" hangingPunct="1">
        <a:lnSpc>
          <a:spcPct val="90000"/>
        </a:lnSpc>
        <a:spcBef>
          <a:spcPts val="256"/>
        </a:spcBef>
        <a:buFont typeface="Arial" panose="020B0604020202020204" pitchFamily="34" charset="0"/>
        <a:buChar char="•"/>
        <a:defRPr sz="717" kern="1200">
          <a:solidFill>
            <a:schemeClr val="tx1"/>
          </a:solidFill>
          <a:latin typeface="+mn-lt"/>
          <a:ea typeface="+mn-ea"/>
          <a:cs typeface="+mn-cs"/>
        </a:defRPr>
      </a:lvl1pPr>
      <a:lvl2pPr marL="175496" indent="-58499" algn="l" defTabSz="233995" rtl="0" eaLnBrk="1" latinLnBrk="0" hangingPunct="1">
        <a:lnSpc>
          <a:spcPct val="90000"/>
        </a:lnSpc>
        <a:spcBef>
          <a:spcPts val="128"/>
        </a:spcBef>
        <a:buFont typeface="Arial" panose="020B0604020202020204" pitchFamily="34" charset="0"/>
        <a:buChar char="•"/>
        <a:defRPr sz="614" kern="1200">
          <a:solidFill>
            <a:schemeClr val="tx1"/>
          </a:solidFill>
          <a:latin typeface="+mn-lt"/>
          <a:ea typeface="+mn-ea"/>
          <a:cs typeface="+mn-cs"/>
        </a:defRPr>
      </a:lvl2pPr>
      <a:lvl3pPr marL="292494" indent="-58499" algn="l" defTabSz="233995" rtl="0" eaLnBrk="1" latinLnBrk="0" hangingPunct="1">
        <a:lnSpc>
          <a:spcPct val="90000"/>
        </a:lnSpc>
        <a:spcBef>
          <a:spcPts val="128"/>
        </a:spcBef>
        <a:buFont typeface="Arial" panose="020B0604020202020204" pitchFamily="34" charset="0"/>
        <a:buChar char="•"/>
        <a:defRPr sz="512" kern="1200">
          <a:solidFill>
            <a:schemeClr val="tx1"/>
          </a:solidFill>
          <a:latin typeface="+mn-lt"/>
          <a:ea typeface="+mn-ea"/>
          <a:cs typeface="+mn-cs"/>
        </a:defRPr>
      </a:lvl3pPr>
      <a:lvl4pPr marL="409491" indent="-58499" algn="l" defTabSz="233995" rtl="0" eaLnBrk="1" latinLnBrk="0" hangingPunct="1">
        <a:lnSpc>
          <a:spcPct val="90000"/>
        </a:lnSpc>
        <a:spcBef>
          <a:spcPts val="128"/>
        </a:spcBef>
        <a:buFont typeface="Arial" panose="020B0604020202020204" pitchFamily="34" charset="0"/>
        <a:buChar char="•"/>
        <a:defRPr sz="461" kern="1200">
          <a:solidFill>
            <a:schemeClr val="tx1"/>
          </a:solidFill>
          <a:latin typeface="+mn-lt"/>
          <a:ea typeface="+mn-ea"/>
          <a:cs typeface="+mn-cs"/>
        </a:defRPr>
      </a:lvl4pPr>
      <a:lvl5pPr marL="526489" indent="-58499" algn="l" defTabSz="233995" rtl="0" eaLnBrk="1" latinLnBrk="0" hangingPunct="1">
        <a:lnSpc>
          <a:spcPct val="90000"/>
        </a:lnSpc>
        <a:spcBef>
          <a:spcPts val="128"/>
        </a:spcBef>
        <a:buFont typeface="Arial" panose="020B0604020202020204" pitchFamily="34" charset="0"/>
        <a:buChar char="•"/>
        <a:defRPr sz="461" kern="1200">
          <a:solidFill>
            <a:schemeClr val="tx1"/>
          </a:solidFill>
          <a:latin typeface="+mn-lt"/>
          <a:ea typeface="+mn-ea"/>
          <a:cs typeface="+mn-cs"/>
        </a:defRPr>
      </a:lvl5pPr>
      <a:lvl6pPr marL="643486" indent="-58499" algn="l" defTabSz="233995" rtl="0" eaLnBrk="1" latinLnBrk="0" hangingPunct="1">
        <a:lnSpc>
          <a:spcPct val="90000"/>
        </a:lnSpc>
        <a:spcBef>
          <a:spcPts val="128"/>
        </a:spcBef>
        <a:buFont typeface="Arial" panose="020B0604020202020204" pitchFamily="34" charset="0"/>
        <a:buChar char="•"/>
        <a:defRPr sz="461" kern="1200">
          <a:solidFill>
            <a:schemeClr val="tx1"/>
          </a:solidFill>
          <a:latin typeface="+mn-lt"/>
          <a:ea typeface="+mn-ea"/>
          <a:cs typeface="+mn-cs"/>
        </a:defRPr>
      </a:lvl6pPr>
      <a:lvl7pPr marL="760484" indent="-58499" algn="l" defTabSz="233995" rtl="0" eaLnBrk="1" latinLnBrk="0" hangingPunct="1">
        <a:lnSpc>
          <a:spcPct val="90000"/>
        </a:lnSpc>
        <a:spcBef>
          <a:spcPts val="128"/>
        </a:spcBef>
        <a:buFont typeface="Arial" panose="020B0604020202020204" pitchFamily="34" charset="0"/>
        <a:buChar char="•"/>
        <a:defRPr sz="461" kern="1200">
          <a:solidFill>
            <a:schemeClr val="tx1"/>
          </a:solidFill>
          <a:latin typeface="+mn-lt"/>
          <a:ea typeface="+mn-ea"/>
          <a:cs typeface="+mn-cs"/>
        </a:defRPr>
      </a:lvl7pPr>
      <a:lvl8pPr marL="877481" indent="-58499" algn="l" defTabSz="233995" rtl="0" eaLnBrk="1" latinLnBrk="0" hangingPunct="1">
        <a:lnSpc>
          <a:spcPct val="90000"/>
        </a:lnSpc>
        <a:spcBef>
          <a:spcPts val="128"/>
        </a:spcBef>
        <a:buFont typeface="Arial" panose="020B0604020202020204" pitchFamily="34" charset="0"/>
        <a:buChar char="•"/>
        <a:defRPr sz="461" kern="1200">
          <a:solidFill>
            <a:schemeClr val="tx1"/>
          </a:solidFill>
          <a:latin typeface="+mn-lt"/>
          <a:ea typeface="+mn-ea"/>
          <a:cs typeface="+mn-cs"/>
        </a:defRPr>
      </a:lvl8pPr>
      <a:lvl9pPr marL="994479" indent="-58499" algn="l" defTabSz="233995" rtl="0" eaLnBrk="1" latinLnBrk="0" hangingPunct="1">
        <a:lnSpc>
          <a:spcPct val="90000"/>
        </a:lnSpc>
        <a:spcBef>
          <a:spcPts val="128"/>
        </a:spcBef>
        <a:buFont typeface="Arial" panose="020B0604020202020204" pitchFamily="34" charset="0"/>
        <a:buChar char="•"/>
        <a:defRPr sz="461" kern="1200">
          <a:solidFill>
            <a:schemeClr val="tx1"/>
          </a:solidFill>
          <a:latin typeface="+mn-lt"/>
          <a:ea typeface="+mn-ea"/>
          <a:cs typeface="+mn-cs"/>
        </a:defRPr>
      </a:lvl9pPr>
    </p:bodyStyle>
    <p:otherStyle>
      <a:defPPr>
        <a:defRPr lang="en-US"/>
      </a:defPPr>
      <a:lvl1pPr marL="0" algn="l" defTabSz="233995" rtl="0" eaLnBrk="1" latinLnBrk="0" hangingPunct="1">
        <a:defRPr sz="461" kern="1200">
          <a:solidFill>
            <a:schemeClr val="tx1"/>
          </a:solidFill>
          <a:latin typeface="+mn-lt"/>
          <a:ea typeface="+mn-ea"/>
          <a:cs typeface="+mn-cs"/>
        </a:defRPr>
      </a:lvl1pPr>
      <a:lvl2pPr marL="116997" algn="l" defTabSz="233995" rtl="0" eaLnBrk="1" latinLnBrk="0" hangingPunct="1">
        <a:defRPr sz="461" kern="1200">
          <a:solidFill>
            <a:schemeClr val="tx1"/>
          </a:solidFill>
          <a:latin typeface="+mn-lt"/>
          <a:ea typeface="+mn-ea"/>
          <a:cs typeface="+mn-cs"/>
        </a:defRPr>
      </a:lvl2pPr>
      <a:lvl3pPr marL="233995" algn="l" defTabSz="233995" rtl="0" eaLnBrk="1" latinLnBrk="0" hangingPunct="1">
        <a:defRPr sz="461" kern="1200">
          <a:solidFill>
            <a:schemeClr val="tx1"/>
          </a:solidFill>
          <a:latin typeface="+mn-lt"/>
          <a:ea typeface="+mn-ea"/>
          <a:cs typeface="+mn-cs"/>
        </a:defRPr>
      </a:lvl3pPr>
      <a:lvl4pPr marL="350992" algn="l" defTabSz="233995" rtl="0" eaLnBrk="1" latinLnBrk="0" hangingPunct="1">
        <a:defRPr sz="461" kern="1200">
          <a:solidFill>
            <a:schemeClr val="tx1"/>
          </a:solidFill>
          <a:latin typeface="+mn-lt"/>
          <a:ea typeface="+mn-ea"/>
          <a:cs typeface="+mn-cs"/>
        </a:defRPr>
      </a:lvl4pPr>
      <a:lvl5pPr marL="467990" algn="l" defTabSz="233995" rtl="0" eaLnBrk="1" latinLnBrk="0" hangingPunct="1">
        <a:defRPr sz="461" kern="1200">
          <a:solidFill>
            <a:schemeClr val="tx1"/>
          </a:solidFill>
          <a:latin typeface="+mn-lt"/>
          <a:ea typeface="+mn-ea"/>
          <a:cs typeface="+mn-cs"/>
        </a:defRPr>
      </a:lvl5pPr>
      <a:lvl6pPr marL="584987" algn="l" defTabSz="233995" rtl="0" eaLnBrk="1" latinLnBrk="0" hangingPunct="1">
        <a:defRPr sz="461" kern="1200">
          <a:solidFill>
            <a:schemeClr val="tx1"/>
          </a:solidFill>
          <a:latin typeface="+mn-lt"/>
          <a:ea typeface="+mn-ea"/>
          <a:cs typeface="+mn-cs"/>
        </a:defRPr>
      </a:lvl6pPr>
      <a:lvl7pPr marL="701985" algn="l" defTabSz="233995" rtl="0" eaLnBrk="1" latinLnBrk="0" hangingPunct="1">
        <a:defRPr sz="461" kern="1200">
          <a:solidFill>
            <a:schemeClr val="tx1"/>
          </a:solidFill>
          <a:latin typeface="+mn-lt"/>
          <a:ea typeface="+mn-ea"/>
          <a:cs typeface="+mn-cs"/>
        </a:defRPr>
      </a:lvl7pPr>
      <a:lvl8pPr marL="818982" algn="l" defTabSz="233995" rtl="0" eaLnBrk="1" latinLnBrk="0" hangingPunct="1">
        <a:defRPr sz="461" kern="1200">
          <a:solidFill>
            <a:schemeClr val="tx1"/>
          </a:solidFill>
          <a:latin typeface="+mn-lt"/>
          <a:ea typeface="+mn-ea"/>
          <a:cs typeface="+mn-cs"/>
        </a:defRPr>
      </a:lvl8pPr>
      <a:lvl9pPr marL="935980" algn="l" defTabSz="233995" rtl="0" eaLnBrk="1" latinLnBrk="0" hangingPunct="1">
        <a:defRPr sz="46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A5581-3906-2BA1-211B-A162F173FBC3}"/>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AA4C53B-02FC-CB65-CF9B-1912702C06EB}"/>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5DA13963-1BDB-DCA8-8165-A768174E86E8}"/>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FFF8EDE2-7238-0551-81C2-E2E510A81F9A}"/>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3C9C3DF5-C3C2-C213-06F0-2FDF011A4280}"/>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FCD5ECCE-724C-BF67-0E1C-324E8C02C1C2}"/>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18B6729A-ACCE-EE66-4F37-F276B53D2A27}"/>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DDA6F0C8-93EF-7C0D-DA55-876BCEE5E9A2}"/>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EBEAFB35-F4E4-8F1C-A9D1-3BC2083629E8}"/>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947F1AE6-2CBD-7959-7326-A4E4C295F944}"/>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F93A39D2-A65A-8B0E-F629-1123AF878619}"/>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696C8D6A-24DF-1D4F-C805-D181CAA07BCE}"/>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EB013DA0-0264-ABFF-F32B-E0F133E92E23}"/>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0EDE2D6A-52F2-121F-A6B4-751FD1A65BFC}"/>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B9CE7C24-7B14-3DD7-7D92-794CF34F9C0D}"/>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AD48C5A0-1401-5BA8-9733-72AC408A8854}"/>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42700032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FC49B-B727-69C2-91B2-427C3A10FD5A}"/>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A1DE8DF-C687-A703-4299-851A524B8876}"/>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68F3985C-53D0-A06D-F24C-CC8CCCFDFAC6}"/>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0BBB8B1D-7D06-B4DE-F950-B5FEC680FC26}"/>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1AC62DF2-6527-2958-2B51-ADB191F36FE9}"/>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36C00822-9642-87FE-3ADB-9D168D9D55C6}"/>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F7552B0B-2798-4786-9C74-22D618C32E9F}"/>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5AABDC03-7979-7EA5-E039-0E7C5E0FE1DE}"/>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868CDDB3-5341-E4CC-B75B-7A5D1A43383A}"/>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C105CE15-719E-67AE-3044-F9394484B852}"/>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1E190748-8A7A-A07C-9E0D-78586F004DBB}"/>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9C06D0AF-D104-AF49-6B44-1D11541CAAEE}"/>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A5F14EE5-8657-0938-B8CA-D3C9E0E1ABB0}"/>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0D2CF227-EA61-9E9F-FEE6-1B697A1342F9}"/>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6B534E52-9C2A-DBF6-F173-95A69E16484E}"/>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88A98C72-BCED-4ADB-FB28-1EE1765AD6A5}"/>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21641785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B258D9-7A8C-4299-6B3C-22FCEDBB22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57AEE3-937A-B55F-EAFA-79BCEE1FF03A}"/>
              </a:ext>
            </a:extLst>
          </p:cNvPr>
          <p:cNvSpPr>
            <a:spLocks noGrp="1"/>
          </p:cNvSpPr>
          <p:nvPr>
            <p:ph type="ctrTitle"/>
          </p:nvPr>
        </p:nvSpPr>
        <p:spPr/>
        <p:txBody>
          <a:bodyPr/>
          <a:lstStyle/>
          <a:p>
            <a:r>
              <a:rPr lang="en-GB" dirty="0"/>
              <a:t>CURSE OF THE LABYRINTH</a:t>
            </a:r>
            <a:endParaRPr lang="LID4096" dirty="0"/>
          </a:p>
        </p:txBody>
      </p:sp>
      <p:sp>
        <p:nvSpPr>
          <p:cNvPr id="3" name="Subtitle 2">
            <a:extLst>
              <a:ext uri="{FF2B5EF4-FFF2-40B4-BE49-F238E27FC236}">
                <a16:creationId xmlns:a16="http://schemas.microsoft.com/office/drawing/2014/main" id="{B7A155D4-CC24-E9DA-6443-AD917A1C29A2}"/>
              </a:ext>
            </a:extLst>
          </p:cNvPr>
          <p:cNvSpPr>
            <a:spLocks noGrp="1"/>
          </p:cNvSpPr>
          <p:nvPr>
            <p:ph type="subTitle" idx="1"/>
          </p:nvPr>
        </p:nvSpPr>
        <p:spPr/>
        <p:txBody>
          <a:bodyPr/>
          <a:lstStyle/>
          <a:p>
            <a:r>
              <a:rPr lang="en-GB" dirty="0"/>
              <a:t>Spend up to </a:t>
            </a:r>
            <a:r>
              <a:rPr lang="en-GB" dirty="0">
                <a:highlight>
                  <a:srgbClr val="FFBD41"/>
                </a:highlight>
              </a:rPr>
              <a:t> </a:t>
            </a:r>
            <a:r>
              <a:rPr lang="en-GB" b="1" dirty="0">
                <a:solidFill>
                  <a:schemeClr val="bg1"/>
                </a:solidFill>
                <a:highlight>
                  <a:srgbClr val="FFBD41"/>
                </a:highlight>
              </a:rPr>
              <a:t>S 10 </a:t>
            </a:r>
            <a:r>
              <a:rPr lang="en-GB" dirty="0"/>
              <a:t>, </a:t>
            </a:r>
            <a:r>
              <a:rPr lang="en-GB" dirty="0">
                <a:highlight>
                  <a:srgbClr val="F5793B"/>
                </a:highlight>
              </a:rPr>
              <a:t> </a:t>
            </a:r>
            <a:r>
              <a:rPr lang="en-GB" b="1" dirty="0">
                <a:solidFill>
                  <a:schemeClr val="bg1"/>
                </a:solidFill>
                <a:highlight>
                  <a:srgbClr val="F5793B"/>
                </a:highlight>
              </a:rPr>
              <a:t>M 20 </a:t>
            </a:r>
            <a:r>
              <a:rPr lang="en-GB" dirty="0"/>
              <a:t>, </a:t>
            </a:r>
            <a:r>
              <a:rPr lang="en-GB" dirty="0">
                <a:solidFill>
                  <a:schemeClr val="bg1"/>
                </a:solidFill>
                <a:highlight>
                  <a:srgbClr val="EC3339"/>
                </a:highlight>
              </a:rPr>
              <a:t> </a:t>
            </a:r>
            <a:r>
              <a:rPr lang="en-GB" b="1" dirty="0">
                <a:solidFill>
                  <a:schemeClr val="bg1"/>
                </a:solidFill>
                <a:highlight>
                  <a:srgbClr val="EC3339"/>
                </a:highlight>
              </a:rPr>
              <a:t>L 30 </a:t>
            </a:r>
            <a:r>
              <a:rPr lang="en-GB" dirty="0"/>
              <a:t> minutes drawing a solvable maze and send a photo of it to the seekers. You cannot use the internet to research maze designs. The seekers musts solve the maze before asking another question.</a:t>
            </a:r>
            <a:endParaRPr lang="LID4096" dirty="0"/>
          </a:p>
        </p:txBody>
      </p:sp>
      <p:sp>
        <p:nvSpPr>
          <p:cNvPr id="4" name="Text Placeholder 3">
            <a:extLst>
              <a:ext uri="{FF2B5EF4-FFF2-40B4-BE49-F238E27FC236}">
                <a16:creationId xmlns:a16="http://schemas.microsoft.com/office/drawing/2014/main" id="{19485158-B77E-A749-2A05-6D376D644A28}"/>
              </a:ext>
            </a:extLst>
          </p:cNvPr>
          <p:cNvSpPr>
            <a:spLocks noGrp="1"/>
          </p:cNvSpPr>
          <p:nvPr>
            <p:ph type="body" sz="quarter" idx="10"/>
          </p:nvPr>
        </p:nvSpPr>
        <p:spPr/>
        <p:txBody>
          <a:bodyPr/>
          <a:lstStyle/>
          <a:p>
            <a:r>
              <a:rPr lang="en-GB" dirty="0"/>
              <a:t>Casting Cost: Draw a maze.</a:t>
            </a:r>
            <a:endParaRPr lang="LID4096" dirty="0"/>
          </a:p>
        </p:txBody>
      </p:sp>
    </p:spTree>
    <p:extLst>
      <p:ext uri="{BB962C8B-B14F-4D97-AF65-F5344CB8AC3E}">
        <p14:creationId xmlns:p14="http://schemas.microsoft.com/office/powerpoint/2010/main" val="867392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27B7F-39A4-61F8-2CFF-BB1B98DBA100}"/>
            </a:ext>
          </a:extLst>
        </p:cNvPr>
        <p:cNvGrpSpPr/>
        <p:nvPr/>
      </p:nvGrpSpPr>
      <p:grpSpPr>
        <a:xfrm>
          <a:off x="0" y="0"/>
          <a:ext cx="0" cy="0"/>
          <a:chOff x="0" y="0"/>
          <a:chExt cx="0" cy="0"/>
        </a:xfrm>
      </p:grpSpPr>
    </p:spTree>
    <p:extLst>
      <p:ext uri="{BB962C8B-B14F-4D97-AF65-F5344CB8AC3E}">
        <p14:creationId xmlns:p14="http://schemas.microsoft.com/office/powerpoint/2010/main" val="221699661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D89E5-CDFA-A6BE-0ECF-401210F54123}"/>
            </a:ext>
          </a:extLst>
        </p:cNvPr>
        <p:cNvGrpSpPr/>
        <p:nvPr/>
      </p:nvGrpSpPr>
      <p:grpSpPr>
        <a:xfrm>
          <a:off x="0" y="0"/>
          <a:ext cx="0" cy="0"/>
          <a:chOff x="0" y="0"/>
          <a:chExt cx="0" cy="0"/>
        </a:xfrm>
      </p:grpSpPr>
    </p:spTree>
    <p:extLst>
      <p:ext uri="{BB962C8B-B14F-4D97-AF65-F5344CB8AC3E}">
        <p14:creationId xmlns:p14="http://schemas.microsoft.com/office/powerpoint/2010/main" val="423828063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2B950-11AA-403B-5BF1-837A017BCAB2}"/>
            </a:ext>
          </a:extLst>
        </p:cNvPr>
        <p:cNvGrpSpPr/>
        <p:nvPr/>
      </p:nvGrpSpPr>
      <p:grpSpPr>
        <a:xfrm>
          <a:off x="0" y="0"/>
          <a:ext cx="0" cy="0"/>
          <a:chOff x="0" y="0"/>
          <a:chExt cx="0" cy="0"/>
        </a:xfrm>
      </p:grpSpPr>
    </p:spTree>
    <p:extLst>
      <p:ext uri="{BB962C8B-B14F-4D97-AF65-F5344CB8AC3E}">
        <p14:creationId xmlns:p14="http://schemas.microsoft.com/office/powerpoint/2010/main" val="72788474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9BE8C-3DFE-842F-BD99-B3B8EA682384}"/>
            </a:ext>
          </a:extLst>
        </p:cNvPr>
        <p:cNvGrpSpPr/>
        <p:nvPr/>
      </p:nvGrpSpPr>
      <p:grpSpPr>
        <a:xfrm>
          <a:off x="0" y="0"/>
          <a:ext cx="0" cy="0"/>
          <a:chOff x="0" y="0"/>
          <a:chExt cx="0" cy="0"/>
        </a:xfrm>
      </p:grpSpPr>
    </p:spTree>
    <p:extLst>
      <p:ext uri="{BB962C8B-B14F-4D97-AF65-F5344CB8AC3E}">
        <p14:creationId xmlns:p14="http://schemas.microsoft.com/office/powerpoint/2010/main" val="154146434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626582-6965-6893-03EE-1EE977ACA9FC}"/>
            </a:ext>
          </a:extLst>
        </p:cNvPr>
        <p:cNvGrpSpPr/>
        <p:nvPr/>
      </p:nvGrpSpPr>
      <p:grpSpPr>
        <a:xfrm>
          <a:off x="0" y="0"/>
          <a:ext cx="0" cy="0"/>
          <a:chOff x="0" y="0"/>
          <a:chExt cx="0" cy="0"/>
        </a:xfrm>
      </p:grpSpPr>
    </p:spTree>
    <p:extLst>
      <p:ext uri="{BB962C8B-B14F-4D97-AF65-F5344CB8AC3E}">
        <p14:creationId xmlns:p14="http://schemas.microsoft.com/office/powerpoint/2010/main" val="23977519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AED6B-CD7E-EB08-5045-622DC976EC7A}"/>
            </a:ext>
          </a:extLst>
        </p:cNvPr>
        <p:cNvGrpSpPr/>
        <p:nvPr/>
      </p:nvGrpSpPr>
      <p:grpSpPr>
        <a:xfrm>
          <a:off x="0" y="0"/>
          <a:ext cx="0" cy="0"/>
          <a:chOff x="0" y="0"/>
          <a:chExt cx="0" cy="0"/>
        </a:xfrm>
      </p:grpSpPr>
    </p:spTree>
    <p:extLst>
      <p:ext uri="{BB962C8B-B14F-4D97-AF65-F5344CB8AC3E}">
        <p14:creationId xmlns:p14="http://schemas.microsoft.com/office/powerpoint/2010/main" val="1336150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78ABEB-1768-9DCF-8D0F-5F7EEB8A8276}"/>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B3DC648-0AA2-1293-4C89-748745E391AB}"/>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E1D77C8B-415E-F918-C0E4-F9E80BFF6C26}"/>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1827B885-A57B-57DF-A1E5-1406CEC37C06}"/>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94948264-6227-D5F6-6C06-34CD5C559A52}"/>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75595100-AA21-7532-3F6B-9F896E3D69D4}"/>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44478C3E-40D2-EB62-11A8-002C1F1AD673}"/>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A27B89DE-A456-3729-5474-DBB0BB53EDC5}"/>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0BA116DF-87E8-F6DC-8FCD-F6DE6C7D0DB5}"/>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FE6A362E-F6BF-442D-61A1-B14A01EEE18A}"/>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5C3874C2-BBEE-6F07-9C50-2531C3A6657F}"/>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7351CD4E-A109-5D23-260C-090F000CFFA1}"/>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8FB46FDF-1A21-5F84-ECA7-C784BC9233C2}"/>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2E449CB4-01C8-81CA-412B-9FF7E69E0BE7}"/>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0AB7CAEC-69DA-6B7B-66BE-373D3AE8C3C6}"/>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A377AE89-50CE-6D24-C3E6-8042323C8799}"/>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3360200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EB843-4E20-67B6-0C99-7B3E9079404D}"/>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E92B8FF-2BAB-91DA-4981-BD9155496D06}"/>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A98DB130-BC02-9383-6C0A-A2B490DEEE2D}"/>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F747B6B8-CF6A-A879-9804-6E8FB3DA7643}"/>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D4946AD5-A862-363C-79E4-42B98AA705E2}"/>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8AE89E34-CE11-88ED-59F4-BA08039E0E95}"/>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F73092D7-85F5-14E8-154D-91A9CE886192}"/>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4EFFFC7D-41E1-64D1-CDC6-044D49379990}"/>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881443E6-E5E0-C4BB-8077-BBDBB140ED34}"/>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BC0793EF-48A8-39B7-1A80-E3AF147C07B0}"/>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0BDCF8F9-C9E1-5DB9-9B1F-DB2E6325A615}"/>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E89E4AD1-928F-D76D-BFF6-022A4E3CF703}"/>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5F67F432-52E7-711C-FB12-CD12CD023F6E}"/>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3428237E-071E-36EC-184E-EBE03B5C882F}"/>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3C18A7D3-61AC-CEC0-1F26-7768BFB4BB01}"/>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E4710D66-630E-BDE9-4D5A-E02367377C7D}"/>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1101940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91060-DD20-CD52-F789-B1954CCFD1E0}"/>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64F30F3-EC40-1D12-9C1B-8511D4E62F26}"/>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14C1EC0E-77CF-C02B-26D6-D29879EB2B2B}"/>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0795A3FD-CA73-A828-1F8E-7639DEFE13A6}"/>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63930CA8-F336-42AE-25B0-CA0D6A5CD970}"/>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C0F7B96E-7439-DA6E-2C4B-D65E9C861345}"/>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9E4CADED-53A0-9708-F6CD-A9D9F2208B8D}"/>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05000EA5-8DD6-FA41-40A6-ADFC53C86E1F}"/>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3F14E9D6-AA16-25C5-EDDD-11CA4F27B554}"/>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0BC3579F-4082-86B3-6194-13AF8A5FE8AA}"/>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5052864E-6F14-1C9B-2867-D04AAAE17750}"/>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026DEFCA-28C7-769E-56A6-24E7341CB486}"/>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727AB928-848C-4740-839F-1CEFAF17BADB}"/>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7C309C10-897E-D15D-9B61-D56E5C1B0F8C}"/>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031056FC-8EF8-1309-5AA0-25BB949AF46F}"/>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A699C589-F344-216B-15C6-DF0039CA77F0}"/>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1601323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CF0EC-7C09-140C-BA7A-BE0738875102}"/>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84FC907-C0B3-C367-BFF7-CD39F6E4A84D}"/>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0D3BDCD1-F1BE-A6DB-8C33-74611A0623C1}"/>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DCCFC134-C395-07FF-C213-201048505685}"/>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FF2F969A-DAD8-DE75-ABC4-5E1B0F15D304}"/>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C5C4F8BD-A6B3-E0C8-E9FB-2889D6580790}"/>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1CFE5460-173A-4E17-1BAD-A2615DE9700A}"/>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22617274-2912-CE82-408C-D4CF40D99ED0}"/>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6FD342D5-643E-43DF-207F-C4FCBBF25B7C}"/>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51C45AC4-8F1A-4910-FE60-2A939B2E762B}"/>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C9DE02FB-9806-5592-D792-CEFC32DB65E1}"/>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6375078C-B36C-468E-911D-F1529D6EA682}"/>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26D75C3B-8BDE-0342-F176-AA6A426A37CA}"/>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5B58EC53-A9BE-77FB-44AC-9BE5CF2AB628}"/>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C360830D-04ED-E181-B5DA-4E7AFF43CE4D}"/>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89BBB756-C0D9-7C89-B32A-3239147DEAA8}"/>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2173739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3CF44-7E6C-7050-7423-52BBC06C2D78}"/>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6A4DCB-F960-3C4E-2621-833109A261F9}"/>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231FE7BB-66FF-787C-78EA-0E7F58485E43}"/>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18A64AF2-494D-297C-42A1-8F374CE42FDA}"/>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1960867B-09ED-3C8C-A2F4-D6FFF4868637}"/>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B27DAF6C-3EA2-436F-C32F-F4A83B62E168}"/>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4A4ADA9F-84CB-8227-EB62-3E7DE605A897}"/>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E4969C60-569A-547F-0CD7-3A5DB1481B1B}"/>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E2D0FD84-2A09-755D-A69D-F4C70EDBA1DF}"/>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283F0798-4FBD-1F20-A293-2FD6AF79569E}"/>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E1A662AC-084F-0D7E-B058-8834C2055D09}"/>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65A498E0-D489-8AE7-68B1-8B03ECD31F99}"/>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70687BDA-E9F5-238C-573C-4FFEDCB47E88}"/>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98144535-5529-DDBE-5E24-CA7E93A64AC1}"/>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B70EE7A8-7431-7A30-93B3-06269AD42A9A}"/>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F3CCF366-3D78-E1BB-96D4-413C48D99D9F}"/>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972628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FFF23-91BD-DF13-1B7E-7F6DE28AF193}"/>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1A4D82C-828C-B597-E07B-23BB4551B45A}"/>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B8033A58-2306-EF9E-07C9-4587A5D3C469}"/>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7460875E-9C23-5EAC-78B1-50478C76B090}"/>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AA143680-A33E-7138-4C27-A3A8CD5FBD83}"/>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F9185A66-29C4-1473-5080-E678B6BE089E}"/>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EE1656C4-23E6-69A6-88C0-52A9796F1366}"/>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A02DEAC8-4B7F-800F-C6C2-AF541561F1FD}"/>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0B4BB763-D823-2CD1-56E0-A9D01C72E4A7}"/>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C434F530-CF0F-A384-CFCA-BF629E7B0046}"/>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60F8A050-506D-AE06-FC82-8A4792655A9F}"/>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84D66D91-DD92-4C56-3B13-84C8940808DD}"/>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DE29AF62-D11B-600D-E969-3381ACF7A9D3}"/>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D77B4E44-1520-9BF3-FD66-3CC09912E004}"/>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01A70677-1911-152C-1D3E-A0B64764D433}"/>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59A0CA81-2A6C-1865-6FDA-EF42AAAF4810}"/>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2510211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F9C370-18D6-4CD6-3BBC-BDD180FA6442}"/>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A849E38-1533-7D82-4A43-833C67190CD9}"/>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A0474C41-329F-1247-9D4E-D31F54BA9D19}"/>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8F2993F6-EB38-E5D6-75CB-AB90A66A8106}"/>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89C8059D-A566-E2C0-8809-9286E5461CB0}"/>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CF25A7E5-C875-0BAD-F7E0-A7991F341D63}"/>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1036DC52-9110-7900-CD8B-243386E39C24}"/>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1E2B74CD-C57F-8288-42E7-DFF315EDB4DC}"/>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7FAE835D-2D66-2A36-50BA-1BA01642720E}"/>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85EB5673-90D1-6F92-8F30-82ACB79A31D4}"/>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038A2A49-AAB0-52AC-38E8-B83DB93F24B6}"/>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EBB6CB3A-57EC-716C-C9FE-B1BD490A0B0D}"/>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FC22C2BF-26F5-1A0D-DEDC-7A7DA633AF9C}"/>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A8C04825-30C3-520B-A35D-A366BF2625E2}"/>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BA3A934C-0C6C-042A-59E2-06B3FB189FCB}"/>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DAF521C4-70A1-79B7-53BB-04D26DFF0CB9}"/>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1197590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F0065-71FA-C258-CF8C-78254ECC5ED7}"/>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0E5290B-545C-DC11-56F5-1B2A18A82546}"/>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71975FAE-A37F-C0C8-F4AB-A61D36C6605B}"/>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96CBA13C-AE57-37FB-B720-8178E9661919}"/>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3C56F21B-C48F-FE9A-E20B-F7DF82C7D935}"/>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FDEB0F98-3FA3-2520-C356-A5EC0014CE59}"/>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186A2619-A297-4979-1E44-6F24A0C015CA}"/>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8B377E64-323A-031E-A12C-E630FA641109}"/>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3ACFF240-628C-6568-BDCD-D4E75EEAD637}"/>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81306447-5301-DDA1-2A8B-715A33F9E47F}"/>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74A5B2C9-993B-B0DA-4A1C-023D06EDE1ED}"/>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C075EE03-2E22-94F6-361A-6E735BF36327}"/>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15D4B774-670C-49D8-4C13-3323DC5DD021}"/>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941C062F-74C8-F6C3-05D6-C6A64F0B4988}"/>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38E4ADDF-69D8-4C70-EDA6-BB1C54B1ED74}"/>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570EF9C4-9EF6-FB77-1E9B-76829A8A68F6}"/>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983333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A6511-0B18-215E-CEA3-1C4A6BFE9C74}"/>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CF1E04D-167D-BC8E-6D60-D39EDA9D9A90}"/>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AC7F296A-8332-51D1-390D-47D69C934AC8}"/>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F6B53AD1-2949-9186-E320-9EED542AA43C}"/>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0EDF7A0C-C08D-FB7D-0692-1B28B74C499D}"/>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E90BFA0C-8319-74EF-722E-FD6255420947}"/>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44A0886F-948D-F245-27FA-2942EFD0350D}"/>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EDACA2AE-C985-5C8A-A1AE-05C509E48131}"/>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B829E7DB-1D62-AF54-604D-87EAAF0F9A71}"/>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B8A76044-81A6-038F-A866-4AF94D039E5C}"/>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8232F103-EDAB-3348-C9A1-0C89463176F5}"/>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1051628E-D76A-A24C-C715-CCC48512ABCE}"/>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60163BCB-A756-FDEC-5956-068BFCEBB445}"/>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17840142-42EA-1135-1BDC-307AC8C414B3}"/>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CFC2CAEA-5D89-24E2-8377-6719FAB70A40}"/>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9C54F86A-C13B-94A5-E0CE-167266F69853}"/>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42703849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F33E24-DDA5-7CE8-1E64-E52E44310883}"/>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949DEC4-033C-21E4-111C-2664501AF9B6}"/>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0966EE23-C703-D279-FE31-C37D3A01846D}"/>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9857699B-6070-2714-DD83-982C42A8E23D}"/>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7DBE5CE0-7AFA-E22A-25C8-8D223A325080}"/>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C6C1E468-A3BF-3810-5390-4A1A2FFB8B3F}"/>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55B73969-4B52-529E-131C-0EC337E27AA2}"/>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97B584B8-07BA-0EF0-E33E-FF4268BB6132}"/>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AEC9A0CA-4881-8E67-61FE-B9BEBDE6284E}"/>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F1E4D944-94B0-3FA3-1673-01FD6CA3B29F}"/>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E2739C99-9ED0-17C3-8B4A-69C2E7614CA4}"/>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4C8A5D11-A20E-BF44-CF11-0F77C4A9D013}"/>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3E6BACA6-69DA-7715-158D-62D923F2EEAE}"/>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F41BEF99-6F25-1617-CF99-FEC95F65ED07}"/>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02619EAD-D2B1-F415-A9A9-DD65E4F73251}"/>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2C93B32B-EE77-250A-B200-3D4EB19D8398}"/>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24333308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B8870-4DA8-FEDC-F61A-65808225BF42}"/>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6D5092E-0E88-56E8-200D-DB005FBD2581}"/>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A781640D-AEB4-544C-BD33-B3AAE1699F1F}"/>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DC44EC73-D722-DD79-99AD-CFCC23E137BA}"/>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1E47431C-8F8F-FEA3-87B7-A5C2E48EE217}"/>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3C7FA69B-154A-FE9E-47CD-C6DAB465F843}"/>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88E8AB88-33C3-8064-102A-DBA27CC80EE5}"/>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B1CBA2E7-21C1-21AD-8D56-0DA9BC07D31E}"/>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FB856A26-B969-ED0E-8689-7D141D081335}"/>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A9C1A60F-2E9E-7A7A-F001-97EB0EB3949C}"/>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99D14A6C-17AB-15B7-D54C-C536C9DA5889}"/>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CAB4BF24-32BA-EFC2-10D5-CBE83CF1FE83}"/>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243CE51C-01B3-17CC-F2D5-B47A19EC3D16}"/>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89983F1A-EF60-F976-65AE-57788074BF29}"/>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3ABC7C7A-850C-851E-1467-C93F8FB93F07}"/>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EEEBF6C2-45B6-4B04-1E5B-FFDB079EB400}"/>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294091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E7449-BE4C-E96D-B7A3-0E6E25719E94}"/>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E8588FA-C185-595A-6079-7CA186DC5CBE}"/>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60F587BC-0CE4-7162-E271-63B204713631}"/>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625E2F7B-D00B-854F-DE5C-AD634A2821C2}"/>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1C448B52-ABDB-8F97-68BD-04F1E179D28E}"/>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78FDBE93-FF5F-F2A8-DBF5-A4E05B8C1BA9}"/>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6D32BFE4-DD17-2980-B63E-30B96BDCFB58}"/>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607D84C4-7F7A-ACBB-B9AF-AEDDA4C831D4}"/>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DFDBEAAD-CC6D-8C9A-8218-2D28C502D620}"/>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F931A792-9E7C-63C4-2AD0-EC6A79CA3DF2}"/>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2CF1C7AD-09F9-9C19-EC6F-D3E534AF0E7F}"/>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88ED68AA-2556-AD84-2719-20D36DDEED2B}"/>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3E8A7D72-F1E0-7C44-CE5C-B8FF2FDF3040}"/>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BF45F1D8-5CAF-AE96-574D-C60DD116D8F5}"/>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B1A956E0-9BE9-0292-5BB3-45F98F19CC2E}"/>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BB989108-8EB0-CC84-EF80-E56427F470FD}"/>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658902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07AD4-AD85-620E-84C7-C91798F7016A}"/>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3788B0E-08CD-6503-8FA7-05BCB3F7AF4D}"/>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9947BC0B-5216-3704-4674-EE35EBA8F0A4}"/>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A7544FAC-DAF7-46E5-D7E4-9254043EED44}"/>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A895C4CB-EC69-822A-4271-969F8F80B110}"/>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FDE1948E-20C8-324D-F09B-6083FA9DE4AD}"/>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4609DEFF-A19D-003D-EA21-6A82D10A6ADE}"/>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6E57B891-F1BC-ABBD-EA4C-64AAB777493F}"/>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AEC95702-57CB-755F-A81D-F358291ADC84}"/>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2A9E5F4A-A019-DCC2-C1D7-C70636A693BB}"/>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48DFBC35-CB0B-B82C-0D68-D5BDDDF7135C}"/>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3D4F2F4B-D307-AEC3-151A-4979748BD2ED}"/>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A7CC09AB-452D-1E21-A915-1558154D68E7}"/>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57CE8AB7-C2C9-CC87-4CB5-70E08D11DC00}"/>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0AB0FFC5-3460-2CA2-46A6-4E47E270C62C}"/>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F55C53E3-3BC2-E171-9A81-DB027E8E4295}"/>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2410380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459AD-B083-7B22-5650-8F1362FB8D94}"/>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6B8C65B-EBFC-15EE-D37D-A814D2AA477D}"/>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DB909868-79B5-18CD-EDEB-28035889F55A}"/>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D2F4CA43-D807-C8A3-978F-059CA397E265}"/>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8F702755-86E1-A232-9B06-532BCC8886D4}"/>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62DAB162-1BA3-8F4C-832D-D28EFC565922}"/>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DE5BA3BD-69C8-212C-95BE-A7EA68487188}"/>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21069004-7319-DFE2-3664-5176F095F6C3}"/>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DF1330E7-A7DA-9F3E-F873-77CB97AF8110}"/>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7ABB5F74-CEF8-0CE7-802E-35F548F42439}"/>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1F52E614-5859-13D4-E65A-7B1E07DD5989}"/>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B81D0B13-8275-C63D-2978-D58535EB79E6}"/>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30D83E4B-27C9-8603-DD41-59733A37F394}"/>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D298B6CF-2630-D711-6165-4C48CC7A8EC8}"/>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FB96D162-47DD-1BDF-A98C-45D97E851F48}"/>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D5618CE6-6932-D279-B4E8-DC64FBDBDB33}"/>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27750801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B17199-CDE6-DAFA-B31F-169EBC10598B}"/>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009FACA-0BAA-DFBE-2C4A-7CE16F7B203F}"/>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74AC30FF-C0EA-DDE1-A25A-B0158B71E5EF}"/>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3C0171BD-5AD0-05A7-9CBD-C754E4CB0578}"/>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7B9B996B-068A-A74C-2193-D66575616960}"/>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8D729E77-B189-1FFC-8A33-73DC23D434CE}"/>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5F649FC3-630F-E048-8F34-F1FC4E72A91A}"/>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0114F716-A81C-5F57-DF46-AEE7B2FEBE21}"/>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37237D41-132D-850B-4CAB-428B603F5EDE}"/>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03A9A638-8122-BA28-E541-E731FA09AFF6}"/>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D7CC1569-9445-83B9-F58D-FD80CB55FAFA}"/>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260E9B09-73FC-51BD-F846-40364C247AD3}"/>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5AAA7CA3-7F2F-6E33-ABE7-AFD8C9B12BD1}"/>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7AB1580A-A391-C6AF-0397-1E2FBFDF0FE7}"/>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D2D6176D-F98B-1A2A-D809-C90DF91CCC4D}"/>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5888AC23-C38A-C4EF-E6C8-CC88874186C2}"/>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4497313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B43FB-2E31-0717-6BE6-03017593AA5D}"/>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3938CF-D59C-64BC-9C6B-F4CCD0E5D10B}"/>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BE2B5979-41C7-11B3-033B-D5024243FC02}"/>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BDB6B096-4EC7-7618-00FC-EC2B1531AD23}"/>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13FAD059-321F-47D6-3E57-ABEDCD867BE4}"/>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E780FA0B-DC31-1B7F-3C57-4D0376A49F24}"/>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EB073AD2-C7E2-2AB9-74F4-2B7BCAEF34D1}"/>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D3787E1A-7E8C-5BE0-6810-24847149723D}"/>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8954A46E-2F0E-B377-180F-9476F8F918AC}"/>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4295906C-F55A-9F67-4EEC-D85086772ADA}"/>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5D8BAFC1-E0BD-64ED-AF51-15FE97DA3CD6}"/>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A3F5B7A3-A5A8-1685-DD93-BE5418739DFC}"/>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04614CE9-88FA-5FD8-AACC-E7C252781FCF}"/>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434D1F5D-75A0-415C-9EA8-F1CB085CC41B}"/>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6A7409A7-6433-0A5D-C895-D72DDF6CB6AB}"/>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D0D714F7-5E49-77AB-6B97-10A07234D153}"/>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16569200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47D5E-3F55-4DF2-42ED-FBC3B3AB4ABC}"/>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3A5D8AB-94C3-A457-66FC-3F9608DAF301}"/>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9724FC60-01E2-D823-3999-D0CEE9788BFE}"/>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F04FE78B-9AE2-1F0B-49B2-631CD89563DD}"/>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C50432AE-1850-1F91-5299-3CC541D9BC5D}"/>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34E9B257-BBA1-5977-E9A1-BC81431B0932}"/>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52C29AA2-D169-1C0A-DAA2-942D852741B1}"/>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E80262CA-BEE0-1FF6-6771-99665874661D}"/>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5D95E49C-2E4A-0740-7711-EE24AC47C486}"/>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C08D2AB5-5B0A-EA4E-B5DB-E328F680D072}"/>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3357C481-4809-A56D-ED6F-606C95CC60F7}"/>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0AF5CA94-0108-D4FA-8049-594553406087}"/>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D083F092-BCE5-B9BF-94D1-9969BD26ADC6}"/>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1534E195-EE97-55F7-581A-71E7B5902D4D}"/>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4</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CF4ECB10-573E-0D4A-52BB-92C1145D9EA4}"/>
              </a:ext>
            </a:extLst>
          </p:cNvPr>
          <p:cNvSpPr/>
          <p:nvPr/>
        </p:nvSpPr>
        <p:spPr>
          <a:xfrm flipH="1">
            <a:off x="719975" y="360044"/>
            <a:ext cx="900000" cy="900000"/>
          </a:xfrm>
          <a:prstGeom prst="pie">
            <a:avLst>
              <a:gd name="adj1" fmla="val 12776122"/>
              <a:gd name="adj2" fmla="val 16200000"/>
            </a:avLst>
          </a:prstGeom>
          <a:solidFill>
            <a:srgbClr val="F57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CE45BC4F-24F3-03BE-92EF-7F8275B4435B}"/>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4833304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A3186-7FED-9ABA-CCA9-5152547A0472}"/>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7D249DE-75A5-610D-A7C2-36AAF4DB5BED}"/>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D5358C3E-481D-2CD1-5E41-B2D28E301134}"/>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51859D5A-7D69-BDCA-DF93-C300481CCF21}"/>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689C83B8-8ECB-B2CD-76B6-9BA6EBA64380}"/>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AC48817E-6505-57BF-4BA3-0104B637D9D4}"/>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51878D9C-0EC5-EB85-9123-88E1B1C1EE29}"/>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8F957BE9-1690-D4BC-FE0B-4EF062ED6789}"/>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B2A00C21-3E9F-62FE-05C4-9E824F3A9816}"/>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ABB78020-FCC9-644F-1C04-83F71FDB656A}"/>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271F60E2-3E6B-E719-D28C-C4ADE23502A1}"/>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7E8D1CEC-D047-2BE8-DB6C-73481A3C34C4}"/>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7D84671C-9482-8DF7-629C-43A4B60F8482}"/>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B14B4B43-18D2-45C8-32BE-CA92CD5DA34B}"/>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4</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25BC0982-F450-8EAC-9B59-17D650BC141D}"/>
              </a:ext>
            </a:extLst>
          </p:cNvPr>
          <p:cNvSpPr/>
          <p:nvPr/>
        </p:nvSpPr>
        <p:spPr>
          <a:xfrm flipH="1">
            <a:off x="719975" y="360044"/>
            <a:ext cx="900000" cy="900000"/>
          </a:xfrm>
          <a:prstGeom prst="pie">
            <a:avLst>
              <a:gd name="adj1" fmla="val 12776122"/>
              <a:gd name="adj2" fmla="val 16200000"/>
            </a:avLst>
          </a:prstGeom>
          <a:solidFill>
            <a:srgbClr val="F57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6E8A8A4D-0A18-C4F2-A5F9-CD840EA325BB}"/>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22991474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66D97B-B558-3617-BF8C-F31313D37BAC}"/>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05D09E6-3379-16D4-93C8-4EB5EAAD3F3E}"/>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8578E5C0-6FE2-75A3-080C-C669B5452152}"/>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049D30DA-F999-5F5C-5856-57AD65303159}"/>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F4C800A6-6883-C20A-828F-42B9CD66FC45}"/>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8F613625-79A5-2CC6-EEEF-A4B78F9805B9}"/>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71709CA5-5777-E6FF-697C-5FAF5BEF6E4F}"/>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0FC6480D-1C05-B707-7AD0-B8BA67F6BF12}"/>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2055FA9B-ED1A-F67B-A342-46C89960F4BA}"/>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13EB2477-3223-CF5B-3CF6-C63D7A0DACE4}"/>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4392D4B3-4A69-C720-1DB6-4D2668E74152}"/>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397324D6-8551-745F-EE41-9E0F70B11694}"/>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4D44D144-079C-9C47-ACC7-C67EC5D99D4A}"/>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E0CD08E2-5911-783B-627F-DE253D74F139}"/>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4</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F446F5BF-5E79-F338-6E3E-0C68EF73CEC6}"/>
              </a:ext>
            </a:extLst>
          </p:cNvPr>
          <p:cNvSpPr/>
          <p:nvPr/>
        </p:nvSpPr>
        <p:spPr>
          <a:xfrm flipH="1">
            <a:off x="719975" y="360044"/>
            <a:ext cx="900000" cy="900000"/>
          </a:xfrm>
          <a:prstGeom prst="pie">
            <a:avLst>
              <a:gd name="adj1" fmla="val 12776122"/>
              <a:gd name="adj2" fmla="val 16200000"/>
            </a:avLst>
          </a:prstGeom>
          <a:solidFill>
            <a:srgbClr val="F57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292B9744-4F5F-C606-8FAA-2C092C8C84D4}"/>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4222533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941A5-7928-828A-ED95-81225B41EAF1}"/>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04A52AB-89E5-8543-05A5-B4B01484CF57}"/>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277A17C0-A219-5EEE-9BE7-D5E6AAF89E14}"/>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DA53CEBD-BA08-6429-3AA5-560AA3627E89}"/>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00CD1E74-F6C6-440D-3691-3C6B3CE35A8E}"/>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7CCC624B-0731-DA7A-E338-C0F59212C156}"/>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9FC9EC48-10F2-5999-51E3-1ED9A8DBF757}"/>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609B7F8F-64F0-FD2A-5BD0-FE81A9C87DF6}"/>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F4D32CB3-7EA5-B829-9747-E6A155B4C9F7}"/>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DD4C8301-6F3A-2428-4AED-7CA923FAC3E7}"/>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6AF00DB9-1916-361D-D558-49627D59B2E4}"/>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5F9C535A-7792-E16C-947B-99C667521760}"/>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4B8C64D6-9843-9691-43FA-199A615AC3C8}"/>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B2809175-9F21-EF53-7E6F-CC5286578572}"/>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4</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212BDA5F-E107-A213-70D7-B27882F9FC3F}"/>
              </a:ext>
            </a:extLst>
          </p:cNvPr>
          <p:cNvSpPr/>
          <p:nvPr/>
        </p:nvSpPr>
        <p:spPr>
          <a:xfrm flipH="1">
            <a:off x="719975" y="360044"/>
            <a:ext cx="900000" cy="900000"/>
          </a:xfrm>
          <a:prstGeom prst="pie">
            <a:avLst>
              <a:gd name="adj1" fmla="val 12776122"/>
              <a:gd name="adj2" fmla="val 16200000"/>
            </a:avLst>
          </a:prstGeom>
          <a:solidFill>
            <a:srgbClr val="F57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012DA8A2-C72C-88D9-5142-7FDE09AA5EB4}"/>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1692358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1C170-26F3-6725-9A60-625FF6D4BB65}"/>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61784CC-4BFF-D23E-783A-34D249B77E09}"/>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80364536-F556-63BB-DD68-EB25A1C34482}"/>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D67CE307-77CE-AB0D-E752-5FE3E8C38420}"/>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90C6360A-3C03-F279-2A80-E4D6122A0A7D}"/>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2B088223-1A0D-02A8-AA31-A56D32325409}"/>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E76B390F-D0A8-BB8E-B43F-5FAB048B11C7}"/>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BF0F4520-C17F-0B98-ACE8-C3424954CAB9}"/>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A2491B75-283E-B510-2E18-F425E47422AA}"/>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26A86A62-10D4-5FAE-86BF-9AF3ABB59851}"/>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6FC295BE-03DE-1CE3-6C6D-ABD225723C87}"/>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A69A5ABA-7E35-989C-9A06-F41A216C5EB0}"/>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31662B6D-08C7-F3EE-AC21-718655856878}"/>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A2579B3F-DE04-2654-8ADF-F69B91CC4B4A}"/>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4CB16E08-D067-9261-96FC-04F123BE89BE}"/>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425E363E-D48B-ED1C-EF38-AEC4386D05DF}"/>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32541595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F79BF-A944-5E14-FE56-7B7B2BDC241C}"/>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01A8DDC-2458-02EC-8F4A-36092F5B501E}"/>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7637DED0-7092-6397-BA2E-9730C896AC3D}"/>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E9478565-6FE1-9B15-6BB3-F649AF19F5F8}"/>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67795DD8-3D68-7723-0DB5-3506F8A3FE10}"/>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0715F755-CAB0-851F-7C9C-ABE079298625}"/>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8132BA97-FFD3-B2A1-0D51-BF2410D0F68C}"/>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366AA15B-24D7-F111-0713-9B798908D62A}"/>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78408095-7E78-1BD9-0A30-EE41DD08E2F1}"/>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AA43C2A9-6DFE-A231-D32F-176893EB8362}"/>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B75AD752-A863-BAFA-4186-8FFDD6AF4B92}"/>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506F539C-C3AA-D4C3-8EB3-B8393FCFFC33}"/>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CC0514A8-8AA8-FDD8-1C54-ACC42A8C135D}"/>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6B1B521B-E483-B99C-E9BD-5A5B56C86D4D}"/>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4</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CE0480AF-9E12-0CCF-A5A3-D0D39E135428}"/>
              </a:ext>
            </a:extLst>
          </p:cNvPr>
          <p:cNvSpPr/>
          <p:nvPr/>
        </p:nvSpPr>
        <p:spPr>
          <a:xfrm flipH="1">
            <a:off x="719975" y="360044"/>
            <a:ext cx="900000" cy="900000"/>
          </a:xfrm>
          <a:prstGeom prst="pie">
            <a:avLst>
              <a:gd name="adj1" fmla="val 12776122"/>
              <a:gd name="adj2" fmla="val 16200000"/>
            </a:avLst>
          </a:prstGeom>
          <a:solidFill>
            <a:srgbClr val="F57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A7D2A399-1D28-31EF-1DD3-B366A235572D}"/>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712472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E697A-A1F9-B25D-91BD-3326D89A8B3D}"/>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3A14BC0-0B74-CF3C-2A85-E24226CB2696}"/>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5D6562F5-31B3-63BA-E401-CAA495B3D9FA}"/>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781EAC83-01FE-65C2-2726-E008BB571314}"/>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6DF3493B-B58B-3FAE-B992-72A34B9F4029}"/>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649AC98B-81A1-69DE-E614-D0E868F649EB}"/>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FAD77A13-6F2C-A56F-D0E0-644C32974FFA}"/>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B3AA184E-4365-0726-C0EA-C8AF9F587E9C}"/>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9897990C-0EDE-7296-7830-BFFD598AE067}"/>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770BE555-F6D4-D118-303C-B1FB99B159D8}"/>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B9CA55C7-8FEB-D0B8-41D1-A61EAB65B119}"/>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0B9902B5-0250-0B25-61F9-297FBB3CC40B}"/>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9A98E702-C1A0-80FD-4AE4-C7E9977EA1DD}"/>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AC0EC61D-D48F-A172-0F50-D4C9C8E006F6}"/>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4</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A0E797DE-D1C6-7FF1-9E86-80FB318A8D09}"/>
              </a:ext>
            </a:extLst>
          </p:cNvPr>
          <p:cNvSpPr/>
          <p:nvPr/>
        </p:nvSpPr>
        <p:spPr>
          <a:xfrm flipH="1">
            <a:off x="719975" y="360044"/>
            <a:ext cx="900000" cy="900000"/>
          </a:xfrm>
          <a:prstGeom prst="pie">
            <a:avLst>
              <a:gd name="adj1" fmla="val 12776122"/>
              <a:gd name="adj2" fmla="val 16200000"/>
            </a:avLst>
          </a:prstGeom>
          <a:solidFill>
            <a:srgbClr val="F57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D1AEABB6-2CDF-580C-1A84-A12A9F0C9468}"/>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9373258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B5CE9-C997-ED5C-0FDC-FC52111915A2}"/>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E14AFB9-2536-13AE-F0FC-62C2CCD026CD}"/>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8A4AE222-2784-3798-A437-083F3E1EA018}"/>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14721994-7976-B251-00DC-BAE27FF1CB1F}"/>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854F5D5B-890B-1CAA-01C7-476E6F77EAF1}"/>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E790379C-64DA-542F-AF48-168D67C8E6EB}"/>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37E500C7-B5CB-9E2A-6C4E-86B0CAA1E39E}"/>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E8AA829F-B259-B69B-54E3-ACF31170C78F}"/>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B8B9A016-5159-2588-8DD6-0A44E54DB84C}"/>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261C23AB-DFF0-ADB4-112E-76B1B2C5FB3C}"/>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D8C7F4AF-DE84-08E7-537B-7B250FE2E9C6}"/>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7F0972E4-52D8-BDD1-A2F9-967EB58CDA45}"/>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23E3FAD4-7760-8614-236A-4887B08CE892}"/>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ED972186-D173-D55E-7ACB-A29D9B0E80C5}"/>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4</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BFECFC5E-CAEE-81D7-B72C-D318F1D8393D}"/>
              </a:ext>
            </a:extLst>
          </p:cNvPr>
          <p:cNvSpPr/>
          <p:nvPr/>
        </p:nvSpPr>
        <p:spPr>
          <a:xfrm flipH="1">
            <a:off x="719975" y="360044"/>
            <a:ext cx="900000" cy="900000"/>
          </a:xfrm>
          <a:prstGeom prst="pie">
            <a:avLst>
              <a:gd name="adj1" fmla="val 12776122"/>
              <a:gd name="adj2" fmla="val 16200000"/>
            </a:avLst>
          </a:prstGeom>
          <a:solidFill>
            <a:srgbClr val="F57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B95AAB55-EAF4-3577-5439-EC425126D90C}"/>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831808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DC9D0-6201-6669-4884-A5FEBA86203D}"/>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6FAA49B-0A2A-9E92-1FE8-EF4B9B7B216B}"/>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73C6FCDD-35D4-E3CD-03C7-10523DA0A8A7}"/>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D184854C-F27E-FC2B-8F89-9D170AAEA08F}"/>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8FEAE297-DE7B-FA7A-E0F9-96FC7CDD5022}"/>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EF3C30CD-FEC1-7ADE-4B5C-497B2C714378}"/>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358B6343-BCA6-F47A-5FE3-5EAF1028A149}"/>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DF232721-4519-FF2C-6033-594085E687B0}"/>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D14FC382-217E-FD9E-7DC3-1CF7F4147D41}"/>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6865A5D5-8AF8-18EB-2571-839803F37DF9}"/>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AE09564C-0AAA-1CB8-3F38-AA91EC084DC2}"/>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4268D78E-DC42-D7C7-8439-87CA01BCC871}"/>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B65F07CD-BC89-B06B-D938-79222229622D}"/>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2DE18382-4A78-1E13-3CAB-1E62A758EB4C}"/>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4</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15F4106F-544A-D6BE-9ADE-051D4FC5D5EA}"/>
              </a:ext>
            </a:extLst>
          </p:cNvPr>
          <p:cNvSpPr/>
          <p:nvPr/>
        </p:nvSpPr>
        <p:spPr>
          <a:xfrm flipH="1">
            <a:off x="719975" y="360044"/>
            <a:ext cx="900000" cy="900000"/>
          </a:xfrm>
          <a:prstGeom prst="pie">
            <a:avLst>
              <a:gd name="adj1" fmla="val 12776122"/>
              <a:gd name="adj2" fmla="val 16200000"/>
            </a:avLst>
          </a:prstGeom>
          <a:solidFill>
            <a:srgbClr val="F57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15A7F80F-4BE7-1A44-60F5-1065C402A329}"/>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39327263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9E760-F168-75CB-68F5-1B4D319E6F52}"/>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A1B29C1-C064-B798-C03B-2F9D0E4EBEA4}"/>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B7F7A27C-B0BC-D969-C02B-B859A58D8E3A}"/>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8A819FFD-F5D2-B813-DD8C-C51112FB09A7}"/>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A30969A4-4BBB-9E9E-33FA-40CEA4F754AE}"/>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967C1FF5-B82D-8FF4-A4B3-1E41A6270B57}"/>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53401E2A-07A0-D349-6DD6-8A6E3660854F}"/>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7D6FB879-5D5B-6A02-7D92-10B2419BD932}"/>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DD86255A-767B-54D7-D2F1-761FCCD79C79}"/>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D7317004-0E58-1A34-AB45-E6E83608724F}"/>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0C0BFC96-FD05-AA9D-710A-DF030AD9438F}"/>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035CB9A7-A66F-F7A1-F35F-FBE65C3B9151}"/>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3010CCC0-CD21-BD64-2DD2-86276218C25D}"/>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C2CFC290-CA0C-EF14-FCE3-F3D44D98695E}"/>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4</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585B4B51-7617-3FA7-F142-5CE359C53785}"/>
              </a:ext>
            </a:extLst>
          </p:cNvPr>
          <p:cNvSpPr/>
          <p:nvPr/>
        </p:nvSpPr>
        <p:spPr>
          <a:xfrm flipH="1">
            <a:off x="719975" y="360044"/>
            <a:ext cx="900000" cy="900000"/>
          </a:xfrm>
          <a:prstGeom prst="pie">
            <a:avLst>
              <a:gd name="adj1" fmla="val 12776122"/>
              <a:gd name="adj2" fmla="val 16200000"/>
            </a:avLst>
          </a:prstGeom>
          <a:solidFill>
            <a:srgbClr val="F57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0154E3A0-C3DB-46B1-2DCB-7D90CD773A4C}"/>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336662786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73785-601A-8C34-902C-C32AEF15F7FE}"/>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6DD4979-2A97-9CE3-F138-85E94FD052AE}"/>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4EEF6E75-299D-DE86-6276-A7ADA36C005B}"/>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90637205-AD14-F72D-A532-5350D5FD7ABC}"/>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10C0E508-8147-7E7A-0CF3-B76012912940}"/>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4B2E9FF2-57E0-4148-340B-84605597A53D}"/>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E75AB36C-16E1-8772-5862-863D67B5C851}"/>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4313A667-F5F5-3179-E038-BD2EF243CD27}"/>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2F52C450-1EBF-CD21-9F9E-3DDE5FB560B2}"/>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E24C45F6-3DD4-4DE2-41E2-0E37D6582982}"/>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279E09DB-D8BE-0806-0885-8F1A962583AE}"/>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930F14B9-3648-ECA0-6797-147EE61947EA}"/>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ECE39770-B9BB-CD2C-2FA7-941DEE253296}"/>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D93DA885-03ED-610E-620D-061037B63867}"/>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4</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BA15B180-7DE3-2C5D-C039-B72789714BAA}"/>
              </a:ext>
            </a:extLst>
          </p:cNvPr>
          <p:cNvSpPr/>
          <p:nvPr/>
        </p:nvSpPr>
        <p:spPr>
          <a:xfrm flipH="1">
            <a:off x="719975" y="360044"/>
            <a:ext cx="900000" cy="900000"/>
          </a:xfrm>
          <a:prstGeom prst="pie">
            <a:avLst>
              <a:gd name="adj1" fmla="val 12776122"/>
              <a:gd name="adj2" fmla="val 16200000"/>
            </a:avLst>
          </a:prstGeom>
          <a:solidFill>
            <a:srgbClr val="F57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49B9D887-8D8C-9639-724E-983869125B85}"/>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11353048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F7D58-D41E-40E0-5367-F66C4167CEF0}"/>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E2D60B5-7AD0-2C01-6CF5-F4A8E41F64CA}"/>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369C8EE7-79A7-ED9F-9532-8555AE187AA9}"/>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03304CFF-14D2-2F8D-7F32-19069789FA2C}"/>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C5277D61-2F75-EF1C-1B52-F9F220D8131B}"/>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2187FFE4-210A-56FC-F169-1F79EC654E09}"/>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530BACB7-796A-4A98-3A8F-831D3546260A}"/>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682D0E43-04DA-89B2-B9F7-94623A72B0E4}"/>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3766937C-99BE-D810-7862-C31645A7F6A1}"/>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ABE3D5A0-3AAC-8C9A-6408-B261C72553CF}"/>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CD3D7F18-D446-9C71-CE76-65F7CAED77FE}"/>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DEBAD412-5D4F-E168-101F-3D6F421E24BC}"/>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3B7B1E67-9479-658D-5E9A-9C3EB8595E71}"/>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DD5A9C7C-518D-A039-5B1B-2224D3320442}"/>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4</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F929EAAE-6090-13E2-BECB-721C659797F9}"/>
              </a:ext>
            </a:extLst>
          </p:cNvPr>
          <p:cNvSpPr/>
          <p:nvPr/>
        </p:nvSpPr>
        <p:spPr>
          <a:xfrm flipH="1">
            <a:off x="719975" y="360044"/>
            <a:ext cx="900000" cy="900000"/>
          </a:xfrm>
          <a:prstGeom prst="pie">
            <a:avLst>
              <a:gd name="adj1" fmla="val 12776122"/>
              <a:gd name="adj2" fmla="val 16200000"/>
            </a:avLst>
          </a:prstGeom>
          <a:solidFill>
            <a:srgbClr val="F57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1DE34228-610A-A095-3C45-9DCC3F27D935}"/>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5525864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BB3DF-7FDB-5E14-4ADE-98E114EF4F73}"/>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2976B23-25EC-5A09-82B9-5DAE6FE1DCF9}"/>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C6022A48-6DCF-59AA-73C6-439FE79B26CC}"/>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B0D604D4-23BD-49E6-8A8A-05A550A18B54}"/>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55A0043B-7F52-976E-481E-34B5434C0376}"/>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E4AE5FAE-BE65-0166-5CD6-505CC4646FBB}"/>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C17F94B7-37E0-D07B-FF2F-748FEA77765D}"/>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6C0AF5CF-A57F-43E3-61EB-007DC23669F4}"/>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E519D8DF-84A2-6C55-D97E-B8B57686CDDB}"/>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0811EE91-357C-6BE5-20CB-E12200BC7D51}"/>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6C9C5015-5D59-A4B8-CD9A-8B7C25047690}"/>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6D46100C-A2F3-302D-703F-A2F2B597A075}"/>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F43FC055-1456-7889-3426-47709755DDD8}"/>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105D289E-AB83-8747-1428-8719B9232C0E}"/>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4</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97B09E11-6261-B8AD-876A-A80636256EBD}"/>
              </a:ext>
            </a:extLst>
          </p:cNvPr>
          <p:cNvSpPr/>
          <p:nvPr/>
        </p:nvSpPr>
        <p:spPr>
          <a:xfrm flipH="1">
            <a:off x="719975" y="360044"/>
            <a:ext cx="900000" cy="900000"/>
          </a:xfrm>
          <a:prstGeom prst="pie">
            <a:avLst>
              <a:gd name="adj1" fmla="val 12776122"/>
              <a:gd name="adj2" fmla="val 16200000"/>
            </a:avLst>
          </a:prstGeom>
          <a:solidFill>
            <a:srgbClr val="F57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6ECBE2B1-1275-134D-9B0D-51E48B8DB7EF}"/>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7292661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CAFB9-8FD1-30A5-7288-681F1361AD05}"/>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8E2C993-9BCC-5DDC-8999-ADBDCFEDF789}"/>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E39AB211-48AF-9771-3611-292DFFFA5481}"/>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F2E2C55A-F59E-0A99-6111-C9FA4168D8D0}"/>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EF0376E5-41EB-84AF-2809-597FD8978D4A}"/>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08750E1A-4EA4-D813-E712-F5F85DAF2F86}"/>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64BD2BDF-C1DD-DB3F-0ADF-C091A8606FA1}"/>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72DADD72-14D9-0B8A-E3F2-9D5266E95295}"/>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9E070741-72B1-8C67-74D7-BB4308B66AC4}"/>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CEDBABC4-50CC-B22B-FE74-94BDFB8CC2F4}"/>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90253B89-B297-131F-3492-2BB020FD6436}"/>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BF899F22-D909-029A-14A8-3A3010E0EBC7}"/>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666D015C-1D58-5ACD-263C-90F7E4E70F7C}"/>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D9A98968-02DC-8F1F-60B0-B92CBBF2AF87}"/>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4</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6F18C287-0B28-B12B-0658-86A385437B5E}"/>
              </a:ext>
            </a:extLst>
          </p:cNvPr>
          <p:cNvSpPr/>
          <p:nvPr/>
        </p:nvSpPr>
        <p:spPr>
          <a:xfrm flipH="1">
            <a:off x="719975" y="360044"/>
            <a:ext cx="900000" cy="900000"/>
          </a:xfrm>
          <a:prstGeom prst="pie">
            <a:avLst>
              <a:gd name="adj1" fmla="val 12776122"/>
              <a:gd name="adj2" fmla="val 16200000"/>
            </a:avLst>
          </a:prstGeom>
          <a:solidFill>
            <a:srgbClr val="F57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345A2CF5-2132-BFEA-6B44-F04A61DAD60A}"/>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12242882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D6037-747E-6051-5380-A102ECD8D511}"/>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6B7B9EA-07DC-0243-B06D-27BD0BEBEF00}"/>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4A762DEF-8947-1D0F-E7B2-0AFF5F4F3A6E}"/>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BAFAFB93-DD4C-E415-F197-44671BA44636}"/>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392EDE6F-675E-1C6D-4ADE-2CF606E796E4}"/>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27728B6D-9A35-286E-5CDB-7E386BBA01C6}"/>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525018D8-7CAB-BAEC-3FA6-2C9712BCB1B8}"/>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C41021CC-85DD-CF4B-558E-1A4AEB0E8580}"/>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1E7315AA-D4AE-CA5C-5EF0-F3A4A6ED8C92}"/>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92A0A131-A639-7E9C-F94B-1A43E7BDF52F}"/>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AE167CE7-A00D-0357-529F-8AE2B60F17EA}"/>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4582D1EA-D3D7-F3EB-E72B-DF7BBC2F2453}"/>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4357ED29-0871-3B6C-59A5-FBEFDBCA321B}"/>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EC0D1B62-4CBF-B63C-679A-D0AFCFA3D31A}"/>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4</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8EE02E94-288D-7625-640E-0956F0AE66A3}"/>
              </a:ext>
            </a:extLst>
          </p:cNvPr>
          <p:cNvSpPr/>
          <p:nvPr/>
        </p:nvSpPr>
        <p:spPr>
          <a:xfrm flipH="1">
            <a:off x="719975" y="360044"/>
            <a:ext cx="900000" cy="900000"/>
          </a:xfrm>
          <a:prstGeom prst="pie">
            <a:avLst>
              <a:gd name="adj1" fmla="val 12776122"/>
              <a:gd name="adj2" fmla="val 16200000"/>
            </a:avLst>
          </a:prstGeom>
          <a:solidFill>
            <a:srgbClr val="F57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39C2877A-7B40-E0C3-DCE7-E857704D6ED9}"/>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2557998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0CB84-A734-B0EB-2E9F-3E193D69536F}"/>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7EB49CE-6DB2-43C1-4F4A-1D3BA256C979}"/>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6AA5A878-7765-D6CB-E9B6-C4C6EF926A48}"/>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FB19F336-592D-BB7F-B745-F19DD4E0FB94}"/>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57480207-13B7-2CEA-DDB6-83B129D451E5}"/>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987157EB-F089-CA4B-9A62-276953185567}"/>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3D34FDC7-E1CA-3CDB-4103-134D62D0E4C3}"/>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D4374C00-9488-1E9F-9D37-97777AA12100}"/>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1C28ADA5-E478-9D03-F81B-CBD4DA4C5C30}"/>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35D56186-3AA8-A994-9D01-FDBF0518605D}"/>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E3051C33-CDD6-DA4B-C10F-7DDC35BD87B0}"/>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4F892F72-76D8-5B3E-C4E9-3BFC83BEB787}"/>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D36E00FF-3734-768C-022F-AEC51E64AA6D}"/>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62C697A5-2F97-13DA-7B6D-4B6B4F125F3A}"/>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E101C512-E3E5-76DB-335F-E7A8976A3C85}"/>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58C5A89F-883E-56D0-D939-1BFD552A3076}"/>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5119205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94E72-A55E-0A0F-B666-79E6C9009005}"/>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82503E-C4A9-0B07-D802-66475340D0CC}"/>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2A4028A3-AF19-0725-96B8-28D391BCC822}"/>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FFF7E457-49E3-7B4A-3E64-8F21E265BF2E}"/>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794E33CD-F00E-22D1-855F-72540FAA14E3}"/>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46DEF040-6404-B861-FFAE-38115274E4BF}"/>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A910B898-0AC9-2B58-FDC9-C7798678F421}"/>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0B02797A-B748-7593-15C3-2E0A59E2EEEC}"/>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1E703847-E422-0AC4-D049-B5B7ADDC0172}"/>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AF6C79FD-6AFA-3EA6-83A9-B4AC4C3B39A8}"/>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3D313F69-5B23-78E0-1303-6476554AD1D4}"/>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61A826F6-8348-880B-D728-698886427082}"/>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64C6BB52-CC45-0EAB-6CD7-976D7620555B}"/>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C4C90493-06C6-C6E3-360B-1A999A019CD9}"/>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4</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C0C16397-5EAF-006A-E5AB-3EF19BA9553D}"/>
              </a:ext>
            </a:extLst>
          </p:cNvPr>
          <p:cNvSpPr/>
          <p:nvPr/>
        </p:nvSpPr>
        <p:spPr>
          <a:xfrm flipH="1">
            <a:off x="719975" y="360044"/>
            <a:ext cx="900000" cy="900000"/>
          </a:xfrm>
          <a:prstGeom prst="pie">
            <a:avLst>
              <a:gd name="adj1" fmla="val 12776122"/>
              <a:gd name="adj2" fmla="val 16200000"/>
            </a:avLst>
          </a:prstGeom>
          <a:solidFill>
            <a:srgbClr val="F5793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7E0F12A1-790A-B747-A60D-E18787A99434}"/>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12477575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B527D-9C17-A381-6D9E-61EBEF1B3C10}"/>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931ADD4-737E-27BE-FB05-AA13FD694B29}"/>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D8DE40F8-64D7-A4CB-EB43-4F0EB669A4F3}"/>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2F4EC6E7-BCE4-3F8E-6489-85F4201375EA}"/>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A2203FB9-0DA4-30B1-0CA8-6E7968DA0FEC}"/>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C8A4B5C1-437D-92C3-3694-22F8C56AC953}"/>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A6EF6E01-7174-399A-B54F-3AA4C52275D3}"/>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3DD631A1-2C8C-5D9B-D16D-EA4B61DEB2E9}"/>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D6323B83-C516-A4FD-039B-64A93110BBE5}"/>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614ACDFB-A1E0-A745-7417-30CFDA80C904}"/>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5C4F7EDB-72A3-5355-7AEB-F437A7FB93C4}"/>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9</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EC7D1792-5A93-E006-62B2-4EAE9AF775A2}"/>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8FBA2054-36D7-4E6D-16D7-49C2202A543D}"/>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08CE34FE-77C8-BBFA-CC44-73D8D4D38F0C}"/>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5F044DAD-AE87-7434-E8EB-970745DE74EF}"/>
              </a:ext>
            </a:extLst>
          </p:cNvPr>
          <p:cNvSpPr/>
          <p:nvPr/>
        </p:nvSpPr>
        <p:spPr>
          <a:xfrm flipH="1">
            <a:off x="719975" y="360044"/>
            <a:ext cx="900000" cy="900000"/>
          </a:xfrm>
          <a:prstGeom prst="pie">
            <a:avLst>
              <a:gd name="adj1" fmla="val 10832158"/>
              <a:gd name="adj2" fmla="val 16200000"/>
            </a:avLst>
          </a:prstGeom>
          <a:solidFill>
            <a:srgbClr val="FFBD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3346F57C-CB6D-7717-8D1B-384646A697BD}"/>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13712483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C4480-89A6-8A7F-82F2-FA8F5EC466B3}"/>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2DEDD12-76CF-3C04-698F-A0CC9B49BCF8}"/>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F2BBEA42-02A8-E6E9-F840-8717FCB3CDD9}"/>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B42A034F-DD80-6B00-67E9-FCEE3DF7F617}"/>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3EFA1B5B-B3CF-70A6-B924-F612B23571D0}"/>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689AF252-146D-45ED-A0F8-FD08EC61E3CB}"/>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8E614B90-A8F0-2B72-6006-3983D5E0FFBC}"/>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B5359D92-906C-E762-27BC-06CC48339ABC}"/>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748AC79A-0C4F-D568-B9D7-E8F9BF6C574F}"/>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77760BE9-7010-1F02-2A3B-BBAEAD3F10F4}"/>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545D8E41-D736-5377-08E1-055AA5332E22}"/>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9</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78426EA3-DD04-C832-F6F6-8D86DB50D2B2}"/>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74891768-0566-CE0C-BFA0-67275D41402D}"/>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B5804B82-4C4C-F007-76A9-244447902AED}"/>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26347DC2-8AA5-747D-DFD0-A00C0822E54D}"/>
              </a:ext>
            </a:extLst>
          </p:cNvPr>
          <p:cNvSpPr/>
          <p:nvPr/>
        </p:nvSpPr>
        <p:spPr>
          <a:xfrm flipH="1">
            <a:off x="719975" y="360044"/>
            <a:ext cx="900000" cy="900000"/>
          </a:xfrm>
          <a:prstGeom prst="pie">
            <a:avLst>
              <a:gd name="adj1" fmla="val 10832158"/>
              <a:gd name="adj2" fmla="val 16200000"/>
            </a:avLst>
          </a:prstGeom>
          <a:solidFill>
            <a:srgbClr val="FFBD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7197C34E-0125-FF5E-30FC-F89A7047D779}"/>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38194059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B97DB-1E63-DC83-9D52-33C7CEDF46B3}"/>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FA40A97-39F6-ADC3-CD8C-849E8310F8E8}"/>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DDF88488-9E06-FFBF-D7A6-B6B40E2CF852}"/>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97D3307F-9504-7146-3ECE-C1C62998442C}"/>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95DC2C4D-C186-F9FB-EEF5-C6BA1C999A3D}"/>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3867CFB8-1438-D29B-A489-DAF478A3BC48}"/>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0B74F3E8-AA11-E4D8-903D-ABA0B7E14441}"/>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A7DEE659-B142-6231-AB4D-F9AC9F8199F1}"/>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D84BA36C-EE7C-E007-E9AC-0E062A850570}"/>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F2300281-DB3E-ECD4-8F94-42AE6E243384}"/>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5BCFBCBF-BF1D-0134-3291-017D20D6654A}"/>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9</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60A508E0-4126-D221-8D89-CB99AD6DBE93}"/>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4F421CC3-FB5C-E771-EC53-9862AF8312DE}"/>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22AFB76A-A7D5-B6F0-2FC2-65B71A1B5C00}"/>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1B3F3D29-7459-D9A4-F57D-847807B1194D}"/>
              </a:ext>
            </a:extLst>
          </p:cNvPr>
          <p:cNvSpPr/>
          <p:nvPr/>
        </p:nvSpPr>
        <p:spPr>
          <a:xfrm flipH="1">
            <a:off x="719975" y="360044"/>
            <a:ext cx="900000" cy="900000"/>
          </a:xfrm>
          <a:prstGeom prst="pie">
            <a:avLst>
              <a:gd name="adj1" fmla="val 10832158"/>
              <a:gd name="adj2" fmla="val 16200000"/>
            </a:avLst>
          </a:prstGeom>
          <a:solidFill>
            <a:srgbClr val="FFBD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3EDDDCC1-C6ED-C392-3B60-43BF85EB9195}"/>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5877682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96695-985F-91EA-3E5A-F5D99F180499}"/>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35DDD09-4DD7-9E78-AF67-229D95807138}"/>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D99A0C6F-2EF7-2C40-9091-04F300B8877F}"/>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D5729CA9-4030-8D51-69B7-88DF6F2B655F}"/>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CBF38907-39D0-2E7A-5488-24A82B5AB998}"/>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F590575C-4CAE-C4F9-B3FD-831CBFBA87D6}"/>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B8A4C6CE-9749-C384-FF5D-0C2400CB8980}"/>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D45FC40C-5B00-C2AA-5E0D-6995B8401CCC}"/>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9C2D5D21-B897-0430-C092-481C6D1FC660}"/>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D67160D5-DE96-A8A9-FC61-87EB2CF1DA73}"/>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F774F201-9FE1-A26C-238E-02652721AD38}"/>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9</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407216A7-5C32-E445-AC2B-178DB8AE6B45}"/>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902258AD-B68D-F85D-1FE2-E07C2CF2455A}"/>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974BCA9A-A03E-B98B-055D-B74E59443411}"/>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543E3EE5-18D4-1946-FD91-239E1032FDC5}"/>
              </a:ext>
            </a:extLst>
          </p:cNvPr>
          <p:cNvSpPr/>
          <p:nvPr/>
        </p:nvSpPr>
        <p:spPr>
          <a:xfrm flipH="1">
            <a:off x="719975" y="360044"/>
            <a:ext cx="900000" cy="900000"/>
          </a:xfrm>
          <a:prstGeom prst="pie">
            <a:avLst>
              <a:gd name="adj1" fmla="val 10832158"/>
              <a:gd name="adj2" fmla="val 16200000"/>
            </a:avLst>
          </a:prstGeom>
          <a:solidFill>
            <a:srgbClr val="FFBD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14E5CDB5-FA87-3AF4-9C6B-47D8CA09F826}"/>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39822211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6BEAF8-62FE-6818-E059-81C662CEF2BA}"/>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2C546547-A37C-974C-19F7-E7129E24B9B4}"/>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F1AA6D91-7FA0-2FBF-E7C2-DCD832DA6236}"/>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DCB06D59-4EFC-E603-7911-01FD49371634}"/>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6DA45481-0297-E3A7-FA3C-DE9BB36D60BF}"/>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59E9F9C9-EB9C-2E11-9403-6904224CA6E2}"/>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0A9E4CEB-765F-216D-44F9-EBCA73A3B97E}"/>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D85798FB-08CB-3261-FCD4-82FC1060E7FA}"/>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3644ED12-81F3-3D7F-FC1D-47965C9AF09D}"/>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97E44C04-EDDB-62A2-C15D-AC5AE24C132A}"/>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FCB95634-313D-EB2A-E33F-8B7B3A002315}"/>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9</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C0FB590E-F872-D856-A4F0-CA116871AC12}"/>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66656563-2C4F-FDDD-9F81-CCD0A34A33F9}"/>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0CDE99C3-DF86-8BDB-002E-B694F67EF9AF}"/>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79410D06-B9B9-23DF-B8E4-F1761C1AA8A3}"/>
              </a:ext>
            </a:extLst>
          </p:cNvPr>
          <p:cNvSpPr/>
          <p:nvPr/>
        </p:nvSpPr>
        <p:spPr>
          <a:xfrm flipH="1">
            <a:off x="719975" y="360044"/>
            <a:ext cx="900000" cy="900000"/>
          </a:xfrm>
          <a:prstGeom prst="pie">
            <a:avLst>
              <a:gd name="adj1" fmla="val 10832158"/>
              <a:gd name="adj2" fmla="val 16200000"/>
            </a:avLst>
          </a:prstGeom>
          <a:solidFill>
            <a:srgbClr val="FFBD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7D8F4C89-8D93-5670-BAC5-98D702317AD3}"/>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25007598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6B79B-F839-2807-44E5-2C6B74118D86}"/>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819A9D14-85D7-0256-27F6-30269EFF39B7}"/>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B64260A3-C0D3-9B8A-E68C-629E86924D4A}"/>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2C1FE2B3-0570-8430-27C4-E398DD9D9207}"/>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62400D9E-CAF4-DB67-F91C-7D520B19CCE8}"/>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06E640C4-F810-9378-9762-DEFBA1AB5340}"/>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923305E7-243C-C8A1-7914-7FE7A7EFFA49}"/>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3CA9DD7C-2F5A-0BA5-ECB0-B18FABD4AA13}"/>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6D86C6A7-C75A-3D21-0898-7CD1CAD63ED4}"/>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75401883-6657-D59F-D635-1AAEFCAD8D62}"/>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6A24EBC1-D014-A71F-A3F4-D83793C98272}"/>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9</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CB2D2D8A-8013-A9DE-8B77-ACCF0E391BB7}"/>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2A8773ED-1DB9-9E4C-DA8E-7E16C1B431BD}"/>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A3E67F6A-321A-AB80-937E-F92E331777C4}"/>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616C6738-9F1B-724A-292B-1BA8A4DF01A3}"/>
              </a:ext>
            </a:extLst>
          </p:cNvPr>
          <p:cNvSpPr/>
          <p:nvPr/>
        </p:nvSpPr>
        <p:spPr>
          <a:xfrm flipH="1">
            <a:off x="719975" y="360044"/>
            <a:ext cx="900000" cy="900000"/>
          </a:xfrm>
          <a:prstGeom prst="pie">
            <a:avLst>
              <a:gd name="adj1" fmla="val 10832158"/>
              <a:gd name="adj2" fmla="val 16200000"/>
            </a:avLst>
          </a:prstGeom>
          <a:solidFill>
            <a:srgbClr val="FFBD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F4025E17-0A70-DE48-C855-4FC9D995B4D4}"/>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36497638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C1510-87E1-0936-041B-4282AB280C5F}"/>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1726A4F-85F0-3D0B-399F-50261669C39A}"/>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C9F5640C-9436-8C41-55B9-958061B04523}"/>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7E2522F8-D106-D194-C83E-CB2901B62D63}"/>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9FF8B986-DB3F-D071-B68E-A126A9A57004}"/>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D2199688-7484-99D4-4780-DACFED6AEAC4}"/>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0CB84BCE-E04C-F6CA-2AD3-07599ECD9BDC}"/>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1C0F3261-EBF5-FEE8-B54B-519366534516}"/>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E60FB08E-4026-3500-DAEA-97994A06ACE4}"/>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4189D5FB-7AE4-6B6F-CCC5-7CECE02C1237}"/>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56A8E808-8531-E1A0-5D90-8BD023E6B587}"/>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9</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BAD99876-86A8-C22D-EF23-851EF18E209C}"/>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D8381DA4-9D11-A774-935D-45ED87FF0EC6}"/>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5E828955-EFC1-F7EF-6191-4DD9E460839B}"/>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AF088E95-A3AC-1D5A-4A93-AD6D6D4D63F3}"/>
              </a:ext>
            </a:extLst>
          </p:cNvPr>
          <p:cNvSpPr/>
          <p:nvPr/>
        </p:nvSpPr>
        <p:spPr>
          <a:xfrm flipH="1">
            <a:off x="719975" y="360044"/>
            <a:ext cx="900000" cy="900000"/>
          </a:xfrm>
          <a:prstGeom prst="pie">
            <a:avLst>
              <a:gd name="adj1" fmla="val 10832158"/>
              <a:gd name="adj2" fmla="val 16200000"/>
            </a:avLst>
          </a:prstGeom>
          <a:solidFill>
            <a:srgbClr val="FFBD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B75A95CF-3A22-9709-EFAA-9E962280E89E}"/>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29807418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0A411-971C-6600-69A9-701F14D9CF3A}"/>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217EFEF-F65F-C404-DAF0-2E10CB83E207}"/>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5E2FAAF7-6296-CF1A-423F-F62C7B62F8D1}"/>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00987F97-F458-A019-2832-521ACE9EDA5B}"/>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F67B8DE3-FE97-4DAA-AA7F-442F0CCFCEAB}"/>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7C038CBB-13D7-EA29-DE45-50660B6CFB29}"/>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4C59EE38-41AB-0AD6-B5E9-7EA03BD9E01D}"/>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B41A262F-6272-E613-60A8-435B3DA74922}"/>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6AF9F027-78AA-1448-11FA-5710A00E5883}"/>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CD711319-6535-FE08-DCBC-D9F9F865FA13}"/>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52F966DC-F0D1-F365-91B6-A1B06260A245}"/>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9</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6EA0BC9C-66DA-2B9E-7882-1D10527DCDF2}"/>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4153903F-42AB-E007-5861-A6473F0AFD40}"/>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3803F462-8DF2-00FA-C79D-8E7305BD02E9}"/>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75763716-F62C-4722-CEC0-0A9B9D6495D1}"/>
              </a:ext>
            </a:extLst>
          </p:cNvPr>
          <p:cNvSpPr/>
          <p:nvPr/>
        </p:nvSpPr>
        <p:spPr>
          <a:xfrm flipH="1">
            <a:off x="719975" y="360044"/>
            <a:ext cx="900000" cy="900000"/>
          </a:xfrm>
          <a:prstGeom prst="pie">
            <a:avLst>
              <a:gd name="adj1" fmla="val 10832158"/>
              <a:gd name="adj2" fmla="val 16200000"/>
            </a:avLst>
          </a:prstGeom>
          <a:solidFill>
            <a:srgbClr val="FFBD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3AE96EDE-4D0F-C1FC-8D25-00A9E255E16D}"/>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27920942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AD87F-89AB-FE50-44E8-50D4AAD4149C}"/>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CDF41AB-E8FF-1850-1DE8-AB15C67F76CF}"/>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B3A2D273-1C13-6936-D63E-13FC395F2471}"/>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5B1403E7-23A1-90FD-85CF-E58537AF2CA0}"/>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EFBA2C08-926D-40B8-A557-955B92465794}"/>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56FB5A3C-8BAA-51A9-D12E-BF1FC3B82FE5}"/>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0857E792-C3F6-E692-54A4-D8B9A2D3D6ED}"/>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0720AE4F-0418-AF4A-FAED-B1F4F8BD5F9F}"/>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F8A09FB4-CDB3-5402-0E63-9DA22BA0D779}"/>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4F7F0232-F6A9-4C50-79D5-603A554FB6DC}"/>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DE86863E-5DA0-5E8D-ABC1-073F5788BE79}"/>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9</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204F69DD-5BE4-4C35-C676-F9ABDD7EA2AF}"/>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7AF30857-E967-5245-0C13-CEC424F33B62}"/>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DB3408F4-840A-D40C-1AD5-024B89EF31EC}"/>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40A65960-900A-D000-A594-CAF23A27D0D6}"/>
              </a:ext>
            </a:extLst>
          </p:cNvPr>
          <p:cNvSpPr/>
          <p:nvPr/>
        </p:nvSpPr>
        <p:spPr>
          <a:xfrm flipH="1">
            <a:off x="719975" y="360044"/>
            <a:ext cx="900000" cy="900000"/>
          </a:xfrm>
          <a:prstGeom prst="pie">
            <a:avLst>
              <a:gd name="adj1" fmla="val 10832158"/>
              <a:gd name="adj2" fmla="val 16200000"/>
            </a:avLst>
          </a:prstGeom>
          <a:solidFill>
            <a:srgbClr val="FFBD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DB1CB1B0-BFCA-67C7-8938-E88E00C84C4B}"/>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571961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267CE-205E-8390-52E9-162224649172}"/>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ADC87C33-EA85-A884-2A69-DAB7808883CC}"/>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BEA63267-9FA2-679B-BDBF-F90DA2F0AD97}"/>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00478629-F664-EDE8-0835-0A4A7B1C0300}"/>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BF95062E-ABFA-83C7-4949-D359A9C28390}"/>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006465D3-100C-EC63-4BD5-1B45A83BEABC}"/>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7A130664-02A6-3BF7-339D-94C83AB1E91A}"/>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8B8BE95F-5369-6EC3-FAC7-3AF6FC8DE1F1}"/>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EF41DC1C-64E4-8DEF-7D67-05143E907679}"/>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FB305D8C-1572-395E-89CB-460560CDF89A}"/>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F67B6E4B-A84D-EE76-FAAF-E704F1C68A34}"/>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67C0E99E-9389-DB6E-099B-59C0E8C74AAF}"/>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F95C5E59-BDEE-9215-2247-7371523FF6F7}"/>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DF1F4B52-F654-037E-A533-4EA146F61907}"/>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97D44F98-F32A-7E70-0739-8D454D06AC16}"/>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AB8A7047-36EF-CFAA-84E4-9EA20B9351B5}"/>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39121171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EEDE04-E1EE-1F66-C04E-8F19EDDA3904}"/>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8DF96B2-B631-951E-C56D-B3B8926BB20C}"/>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1DB03694-D98F-8601-FAAD-BCA78711F8BF}"/>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8C9AC1A9-9963-34B7-243A-24E2D246F50E}"/>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C0106D6E-D2B0-3DE8-A9E1-20435BBDBB6A}"/>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BA6D059F-CDED-C5C0-1EFD-53D870F7A4F9}"/>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FC5CAFDE-4B17-18AF-488C-A2273A13FD3B}"/>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D7BFCD6D-0801-BEC0-5BEA-7407EB7ACDAA}"/>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15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1FDDE427-DEAB-2851-A56B-2F18D14DEA64}"/>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B59011DA-6E11-0321-AC40-F0080721BD3B}"/>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C47222A4-47CD-BF9F-5C9C-56DF0CD651A3}"/>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9</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72959740-053B-9EA3-2241-9B043DA97A28}"/>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C7D15C94-4D26-B6FB-E1FD-88CDC538724F}"/>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28E9AA2F-31DC-D972-3FBA-52C742993280}"/>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6</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B91B550F-6A50-1245-3B76-9C39C215A0B7}"/>
              </a:ext>
            </a:extLst>
          </p:cNvPr>
          <p:cNvSpPr/>
          <p:nvPr/>
        </p:nvSpPr>
        <p:spPr>
          <a:xfrm flipH="1">
            <a:off x="719975" y="360044"/>
            <a:ext cx="900000" cy="900000"/>
          </a:xfrm>
          <a:prstGeom prst="pie">
            <a:avLst>
              <a:gd name="adj1" fmla="val 10832158"/>
              <a:gd name="adj2" fmla="val 16200000"/>
            </a:avLst>
          </a:prstGeom>
          <a:solidFill>
            <a:srgbClr val="FFBD4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71F08644-F464-EB82-6DE3-7E057A507F4C}"/>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13869200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57946-264C-14A3-C4F7-124EA9211E3D}"/>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74820D5E-3316-A638-C227-88D52E39EB91}"/>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2E948B4E-09EC-8242-A39B-B03FE888144E}"/>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7757515D-1788-FAE4-81DF-E1C9D4A8F79C}"/>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1EB42C9C-6841-B9D2-7498-8AFE495BF1DC}"/>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E01F14CA-C2CD-C544-4E45-A1500429CF22}"/>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94CAD7AA-07B4-6F76-2AD7-6F92D94194D6}"/>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7984CA9E-86AD-C457-35D8-3A2789D2DDB2}"/>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20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4198B16F-2E9B-9496-DCBF-FA64A5961F6B}"/>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A5E61CDE-9095-5EFB-8D81-605AEBEEEC3C}"/>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ED47821E-6A02-4F03-3424-E0EE7F4511AB}"/>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12</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10CBDA55-F51B-BD93-B349-834C8A3CC29C}"/>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E47598E1-861F-CB6E-EFCF-135ABDB1D3C0}"/>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5619ECE4-C140-057D-4882-4BEFA9E415C1}"/>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8</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B2E84FDD-FAE9-294C-B1BB-C12AF46334DE}"/>
              </a:ext>
            </a:extLst>
          </p:cNvPr>
          <p:cNvSpPr/>
          <p:nvPr/>
        </p:nvSpPr>
        <p:spPr>
          <a:xfrm flipH="1">
            <a:off x="719975" y="360044"/>
            <a:ext cx="900000" cy="900000"/>
          </a:xfrm>
          <a:prstGeom prst="pie">
            <a:avLst>
              <a:gd name="adj1" fmla="val 9085181"/>
              <a:gd name="adj2" fmla="val 16200000"/>
            </a:avLst>
          </a:prstGeom>
          <a:solidFill>
            <a:srgbClr val="4FB26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CAB2D47A-9A61-557F-5819-68D1FB8417C1}"/>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10326855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60035-7435-FD98-5102-DC5DEC39EF6A}"/>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930FE78-A289-B617-AAFB-2D7AC3095B82}"/>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2CD2CD7E-ACBB-AC99-DE80-C1B58DBB3823}"/>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B4B01474-DD4E-1F9D-119E-2EB450D7D460}"/>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64544A34-E33E-BC31-AC3D-6E934C0E2FE4}"/>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E808AB01-79B7-96AA-4D6B-447C39F981E3}"/>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58E77681-AF17-7246-6697-D3969478D43E}"/>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310403A3-186E-FFB8-26EA-1DE918D1A01B}"/>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20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C7F8769E-97D1-A2C0-051F-9DAD5C0187D6}"/>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B9ED91A6-72D6-1F27-BB24-4140DA065476}"/>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9C24C5EE-2B54-49E4-4997-027F213AE3A0}"/>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12</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C07287DD-6800-BB8E-EBE0-9AEF17522EAF}"/>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B0AEB116-B711-AB93-1799-25B23574EBE1}"/>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DCF5F092-B837-22D0-E099-2FDC6269281D}"/>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8</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5A0B527A-1C27-1F37-155D-8E0AC540B892}"/>
              </a:ext>
            </a:extLst>
          </p:cNvPr>
          <p:cNvSpPr/>
          <p:nvPr/>
        </p:nvSpPr>
        <p:spPr>
          <a:xfrm flipH="1">
            <a:off x="719975" y="360044"/>
            <a:ext cx="900000" cy="900000"/>
          </a:xfrm>
          <a:prstGeom prst="pie">
            <a:avLst>
              <a:gd name="adj1" fmla="val 9085181"/>
              <a:gd name="adj2" fmla="val 16200000"/>
            </a:avLst>
          </a:prstGeom>
          <a:solidFill>
            <a:srgbClr val="4FB26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03BF4CD7-C023-2F64-C2E6-B95E7BDF1134}"/>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1961432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E56F3E-0D96-CB97-D8C3-DD3896F6B65B}"/>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6395A6C-03CD-B18F-BB66-BB9E09C4CDD7}"/>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2CD6AE61-5C03-B2DB-09F2-666C0506FD67}"/>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BB8A2974-F1DD-5CF6-31C5-5F9D5ED22B13}"/>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0021337C-2E98-8491-8CC8-CAF73C1620A8}"/>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5949C1D7-94E3-26FC-AFD1-AD70C80554DE}"/>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75E150E5-88CA-20E0-7CC0-E4FA1F5F41F2}"/>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2BE740A2-965F-D93F-B8C1-34D8302C64B4}"/>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20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9DF773FB-9CD1-567C-1178-392958DD6C9C}"/>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ACF8E665-32F8-7B1F-CFC6-DC3E22D029AB}"/>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80E28153-AF78-4D87-82FE-631BB11303F7}"/>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12</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E88CE517-555A-5D61-E83C-60B2692D5DC5}"/>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C7152BBD-7590-DEFC-5D76-1CCAD2970A61}"/>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5F160A5F-0166-EA8C-D30F-855562375275}"/>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8</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A63DB6DE-6FCE-BA98-3D55-17C75F305267}"/>
              </a:ext>
            </a:extLst>
          </p:cNvPr>
          <p:cNvSpPr/>
          <p:nvPr/>
        </p:nvSpPr>
        <p:spPr>
          <a:xfrm flipH="1">
            <a:off x="719975" y="360044"/>
            <a:ext cx="900000" cy="900000"/>
          </a:xfrm>
          <a:prstGeom prst="pie">
            <a:avLst>
              <a:gd name="adj1" fmla="val 9085181"/>
              <a:gd name="adj2" fmla="val 16200000"/>
            </a:avLst>
          </a:prstGeom>
          <a:solidFill>
            <a:srgbClr val="4FB26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58B906FD-2DA9-4D67-900D-9794CA8AB2E1}"/>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172483318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AA65C-2700-4AC6-1D3F-9ECEA4BBEB6A}"/>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846F841-1422-9B10-7D9F-6AA5AC331040}"/>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506ADE7A-8C92-1B58-78B6-A70F8759B742}"/>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B7B07134-98A6-CEE1-83C2-C9C16DF320EB}"/>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C95DD68E-2A58-FB57-D1B1-B484054BC646}"/>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937D6E64-9868-AA25-C79A-44467B071558}"/>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6B8871E2-44C8-CA68-F568-BEAB91336F59}"/>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187AA006-655B-949A-3571-2CC48E31C1E3}"/>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30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E2928588-C107-106C-3315-9E5A8791693C}"/>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F251D295-0067-0C4D-AA95-782D2A1DD115}"/>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B31C14D8-023A-C8D2-B1C8-CC352E224DF1}"/>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18</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E8867976-74B7-102F-2AD4-25191E9C92E3}"/>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D186F949-0E12-88B5-0195-8D7749069E18}"/>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EC29172E-414F-3064-3758-8BFA72EB4C85}"/>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12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59E4C38C-2E07-5553-F0B5-881B81AA9A98}"/>
              </a:ext>
            </a:extLst>
          </p:cNvPr>
          <p:cNvSpPr/>
          <p:nvPr/>
        </p:nvSpPr>
        <p:spPr>
          <a:xfrm flipH="1">
            <a:off x="719975" y="355281"/>
            <a:ext cx="900000" cy="900000"/>
          </a:xfrm>
          <a:prstGeom prst="pie">
            <a:avLst>
              <a:gd name="adj1" fmla="val 5413437"/>
              <a:gd name="adj2" fmla="val 16200000"/>
            </a:avLst>
          </a:prstGeom>
          <a:solidFill>
            <a:srgbClr val="5665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7" name="Oval 6">
            <a:extLst>
              <a:ext uri="{FF2B5EF4-FFF2-40B4-BE49-F238E27FC236}">
                <a16:creationId xmlns:a16="http://schemas.microsoft.com/office/drawing/2014/main" id="{780D374D-A192-16C4-FB89-CCA75D346722}"/>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17845441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7AD3A-AEFC-8686-9098-4F5CDC7B98A6}"/>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D5E4B98-A1BE-4371-AB80-01C6F83D2AC1}"/>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6AD79CA0-6B73-9FA6-474C-D911DB169D51}"/>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677FB3D3-45CE-096D-E4BA-A8E9EB28FB2A}"/>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E51B9617-A980-E063-F51C-C8FC549B6402}"/>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E1B11F0A-4E4E-30CC-404B-397EE30613FC}"/>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2E38771A-FA9B-5608-F7B3-72805B181669}"/>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3371A9EB-14F1-4D6B-B027-5A4C07707BA9}"/>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30</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32D6034E-CA8C-435D-A853-2728B206F61A}"/>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CE902B12-EB25-1755-E66B-402418726852}"/>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08B52764-5E13-3B24-4CEE-459226E69E4D}"/>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18</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AAC31EA9-3566-514A-6C97-C6B95BB40BC3}"/>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45C329EA-B5F2-7FAC-9E12-60A3EC56DE2F}"/>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A520D620-63E5-6782-8CEF-D629D9A67599}"/>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12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514AE2B2-E5C5-702D-27CA-4857F0CE953D}"/>
              </a:ext>
            </a:extLst>
          </p:cNvPr>
          <p:cNvSpPr/>
          <p:nvPr/>
        </p:nvSpPr>
        <p:spPr>
          <a:xfrm flipH="1">
            <a:off x="719975" y="355281"/>
            <a:ext cx="900000" cy="900000"/>
          </a:xfrm>
          <a:prstGeom prst="pie">
            <a:avLst>
              <a:gd name="adj1" fmla="val 5413437"/>
              <a:gd name="adj2" fmla="val 16200000"/>
            </a:avLst>
          </a:prstGeom>
          <a:solidFill>
            <a:srgbClr val="5665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7" name="Oval 6">
            <a:extLst>
              <a:ext uri="{FF2B5EF4-FFF2-40B4-BE49-F238E27FC236}">
                <a16:creationId xmlns:a16="http://schemas.microsoft.com/office/drawing/2014/main" id="{FD0F3B7F-3EEA-0B5C-1C31-923B9F1B8506}"/>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385142316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6FB9C-B114-2950-AB3E-FE017CC8D397}"/>
              </a:ext>
            </a:extLst>
          </p:cNvPr>
          <p:cNvSpPr>
            <a:spLocks noGrp="1"/>
          </p:cNvSpPr>
          <p:nvPr>
            <p:ph type="ctrTitle"/>
          </p:nvPr>
        </p:nvSpPr>
        <p:spPr/>
        <p:txBody>
          <a:bodyPr/>
          <a:lstStyle/>
          <a:p>
            <a:r>
              <a:rPr lang="en-GB" dirty="0"/>
              <a:t>RANDOMISE</a:t>
            </a:r>
            <a:br>
              <a:rPr lang="en-GB" dirty="0"/>
            </a:br>
            <a:r>
              <a:rPr lang="en-GB" dirty="0"/>
              <a:t>QUESTION</a:t>
            </a:r>
            <a:endParaRPr lang="LID4096" dirty="0"/>
          </a:p>
        </p:txBody>
      </p:sp>
      <p:sp>
        <p:nvSpPr>
          <p:cNvPr id="3" name="Subtitle 2">
            <a:extLst>
              <a:ext uri="{FF2B5EF4-FFF2-40B4-BE49-F238E27FC236}">
                <a16:creationId xmlns:a16="http://schemas.microsoft.com/office/drawing/2014/main" id="{96E6F60A-CAEB-C86A-8240-BCBFDAF6224C}"/>
              </a:ext>
            </a:extLst>
          </p:cNvPr>
          <p:cNvSpPr>
            <a:spLocks noGrp="1"/>
          </p:cNvSpPr>
          <p:nvPr>
            <p:ph type="subTitle" idx="1"/>
          </p:nvPr>
        </p:nvSpPr>
        <p:spPr/>
        <p:txBody>
          <a:bodyPr/>
          <a:lstStyle/>
          <a:p>
            <a:r>
              <a:rPr lang="en-GB" dirty="0"/>
              <a:t>Play instead of answering a question. A new unasked question from the same category is chosen, at random, which you answer instead.</a:t>
            </a:r>
            <a:endParaRPr lang="LID4096" dirty="0"/>
          </a:p>
        </p:txBody>
      </p:sp>
      <p:sp>
        <p:nvSpPr>
          <p:cNvPr id="4" name="Picture Placeholder 3">
            <a:extLst>
              <a:ext uri="{FF2B5EF4-FFF2-40B4-BE49-F238E27FC236}">
                <a16:creationId xmlns:a16="http://schemas.microsoft.com/office/drawing/2014/main" id="{74E8BD31-A4C5-74F2-B12C-B17EC9D721ED}"/>
              </a:ext>
            </a:extLst>
          </p:cNvPr>
          <p:cNvSpPr>
            <a:spLocks noGrp="1"/>
          </p:cNvSpPr>
          <p:nvPr>
            <p:ph type="pic" sz="quarter" idx="11"/>
          </p:nvPr>
        </p:nvSpPr>
        <p:spPr/>
        <p:txBody>
          <a:bodyPr/>
          <a:lstStyle/>
          <a:p>
            <a:endParaRPr lang="LID4096"/>
          </a:p>
        </p:txBody>
      </p:sp>
      <p:sp>
        <p:nvSpPr>
          <p:cNvPr id="5" name="Hexagon 4">
            <a:extLst>
              <a:ext uri="{FF2B5EF4-FFF2-40B4-BE49-F238E27FC236}">
                <a16:creationId xmlns:a16="http://schemas.microsoft.com/office/drawing/2014/main" id="{33FD0E33-37C7-86EB-A7B5-00660DEC4A7D}"/>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6" name="Straight Connector 5">
            <a:extLst>
              <a:ext uri="{FF2B5EF4-FFF2-40B4-BE49-F238E27FC236}">
                <a16:creationId xmlns:a16="http://schemas.microsoft.com/office/drawing/2014/main" id="{06D810E0-51C7-F7E4-B946-F8D2D5270B02}"/>
              </a:ext>
            </a:extLst>
          </p:cNvPr>
          <p:cNvCxnSpPr>
            <a:stCxn id="5" idx="0"/>
          </p:cNvCxnSpPr>
          <p:nvPr/>
        </p:nvCxnSpPr>
        <p:spPr>
          <a:xfrm flipV="1">
            <a:off x="1169975" y="809625"/>
            <a:ext cx="12" cy="630419"/>
          </a:xfrm>
          <a:prstGeom prst="line">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5A247990-4575-1BA4-28AD-A2ED3EBAE973}"/>
              </a:ext>
            </a:extLst>
          </p:cNvPr>
          <p:cNvCxnSpPr>
            <a:cxnSpLocks/>
            <a:endCxn id="5" idx="2"/>
          </p:cNvCxnSpPr>
          <p:nvPr/>
        </p:nvCxnSpPr>
        <p:spPr>
          <a:xfrm flipH="1" flipV="1">
            <a:off x="629975" y="497672"/>
            <a:ext cx="540000" cy="311953"/>
          </a:xfrm>
          <a:prstGeom prst="line">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cxnSp>
      <p:cxnSp>
        <p:nvCxnSpPr>
          <p:cNvPr id="8" name="Straight Connector 7">
            <a:extLst>
              <a:ext uri="{FF2B5EF4-FFF2-40B4-BE49-F238E27FC236}">
                <a16:creationId xmlns:a16="http://schemas.microsoft.com/office/drawing/2014/main" id="{98EB88C2-04D9-D32B-9F42-2A5A9F2F36A9}"/>
              </a:ext>
            </a:extLst>
          </p:cNvPr>
          <p:cNvCxnSpPr>
            <a:cxnSpLocks/>
          </p:cNvCxnSpPr>
          <p:nvPr/>
        </p:nvCxnSpPr>
        <p:spPr>
          <a:xfrm flipH="1">
            <a:off x="1169975" y="494846"/>
            <a:ext cx="540000" cy="314735"/>
          </a:xfrm>
          <a:prstGeom prst="line">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cxnSp>
      <p:sp>
        <p:nvSpPr>
          <p:cNvPr id="9" name="TextBox 8">
            <a:extLst>
              <a:ext uri="{FF2B5EF4-FFF2-40B4-BE49-F238E27FC236}">
                <a16:creationId xmlns:a16="http://schemas.microsoft.com/office/drawing/2014/main" id="{E2369B89-FB60-863C-683D-891A2039D548}"/>
              </a:ext>
            </a:extLst>
          </p:cNvPr>
          <p:cNvSpPr txBox="1"/>
          <p:nvPr/>
        </p:nvSpPr>
        <p:spPr>
          <a:xfrm>
            <a:off x="715469" y="790081"/>
            <a:ext cx="369012" cy="424732"/>
          </a:xfrm>
          <a:prstGeom prst="rect">
            <a:avLst/>
          </a:prstGeom>
          <a:noFill/>
          <a:ln>
            <a:noFill/>
          </a:ln>
          <a:scene3d>
            <a:camera prst="orthographicFront">
              <a:rot lat="0" lon="19799989" rev="0"/>
            </a:camera>
            <a:lightRig rig="threePt" dir="t"/>
          </a:scene3d>
        </p:spPr>
        <p:txBody>
          <a:bodyPr wrap="square" tIns="90000" bIns="90000" rtlCol="0" anchor="ctr"/>
          <a:lstStyle>
            <a:lvl1pPr algn="ctr" defTabSz="233995">
              <a:lnSpc>
                <a:spcPct val="90000"/>
              </a:lnSpc>
              <a:spcBef>
                <a:spcPct val="0"/>
              </a:spcBef>
              <a:buNone/>
              <a:defRPr lang="en-US" sz="2400" b="1" dirty="0">
                <a:latin typeface="Rubik" pitchFamily="2" charset="-79"/>
                <a:cs typeface="Rubik" pitchFamily="2" charset="-79"/>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3600" dirty="0"/>
              <a:t>?</a:t>
            </a:r>
            <a:endParaRPr lang="LID4096" sz="3600" dirty="0"/>
          </a:p>
        </p:txBody>
      </p:sp>
      <p:sp>
        <p:nvSpPr>
          <p:cNvPr id="10" name="Oval 9">
            <a:extLst>
              <a:ext uri="{FF2B5EF4-FFF2-40B4-BE49-F238E27FC236}">
                <a16:creationId xmlns:a16="http://schemas.microsoft.com/office/drawing/2014/main" id="{6DD710A1-AD30-829C-5492-8275B6D06349}"/>
              </a:ext>
            </a:extLst>
          </p:cNvPr>
          <p:cNvSpPr/>
          <p:nvPr/>
        </p:nvSpPr>
        <p:spPr>
          <a:xfrm>
            <a:off x="1096791" y="286207"/>
            <a:ext cx="144000" cy="144000"/>
          </a:xfrm>
          <a:prstGeom prst="ellipse">
            <a:avLst/>
          </a:prstGeom>
          <a:solidFill>
            <a:schemeClr val="tx1"/>
          </a:solidFill>
          <a:ln>
            <a:noFill/>
          </a:ln>
          <a:scene3d>
            <a:camera prst="orthographicFront">
              <a:rot lat="2400000" lon="0"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Oval 10">
            <a:extLst>
              <a:ext uri="{FF2B5EF4-FFF2-40B4-BE49-F238E27FC236}">
                <a16:creationId xmlns:a16="http://schemas.microsoft.com/office/drawing/2014/main" id="{F823F105-BE54-06F3-114A-D66DE703F51E}"/>
              </a:ext>
            </a:extLst>
          </p:cNvPr>
          <p:cNvSpPr/>
          <p:nvPr/>
        </p:nvSpPr>
        <p:spPr>
          <a:xfrm>
            <a:off x="1096791" y="589418"/>
            <a:ext cx="144000" cy="144000"/>
          </a:xfrm>
          <a:prstGeom prst="ellipse">
            <a:avLst/>
          </a:prstGeom>
          <a:solidFill>
            <a:schemeClr val="tx1"/>
          </a:solidFill>
          <a:ln>
            <a:noFill/>
          </a:ln>
          <a:scene3d>
            <a:camera prst="orthographicFront">
              <a:rot lat="2400000" lon="0"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Oval 11">
            <a:extLst>
              <a:ext uri="{FF2B5EF4-FFF2-40B4-BE49-F238E27FC236}">
                <a16:creationId xmlns:a16="http://schemas.microsoft.com/office/drawing/2014/main" id="{91DF3D7A-BDC2-2577-EC49-B22FABBCBFE0}"/>
              </a:ext>
            </a:extLst>
          </p:cNvPr>
          <p:cNvSpPr/>
          <p:nvPr/>
        </p:nvSpPr>
        <p:spPr>
          <a:xfrm>
            <a:off x="1367975" y="917581"/>
            <a:ext cx="144000" cy="144000"/>
          </a:xfrm>
          <a:prstGeom prst="ellipse">
            <a:avLst/>
          </a:prstGeom>
          <a:solidFill>
            <a:schemeClr val="tx1"/>
          </a:solidFill>
          <a:ln>
            <a:noFill/>
          </a:ln>
          <a:scene3d>
            <a:camera prst="orthographicFront">
              <a:rot lat="0" lon="1800000" rev="0"/>
            </a:camera>
            <a:lightRig rig="threePt" dir="t"/>
          </a:scene3d>
          <a:sp3d>
            <a:bevelT h="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3961639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A713C-429B-351E-E70E-FC226747A3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BDB7E0-4658-3515-BC89-51DF3162D003}"/>
              </a:ext>
            </a:extLst>
          </p:cNvPr>
          <p:cNvSpPr>
            <a:spLocks noGrp="1"/>
          </p:cNvSpPr>
          <p:nvPr>
            <p:ph type="ctrTitle"/>
          </p:nvPr>
        </p:nvSpPr>
        <p:spPr/>
        <p:txBody>
          <a:bodyPr/>
          <a:lstStyle/>
          <a:p>
            <a:r>
              <a:rPr lang="en-GB" dirty="0"/>
              <a:t>RANDOMISE</a:t>
            </a:r>
            <a:br>
              <a:rPr lang="en-GB" dirty="0"/>
            </a:br>
            <a:r>
              <a:rPr lang="en-GB" dirty="0"/>
              <a:t>QUESTION</a:t>
            </a:r>
            <a:endParaRPr lang="LID4096" dirty="0"/>
          </a:p>
        </p:txBody>
      </p:sp>
      <p:sp>
        <p:nvSpPr>
          <p:cNvPr id="3" name="Subtitle 2">
            <a:extLst>
              <a:ext uri="{FF2B5EF4-FFF2-40B4-BE49-F238E27FC236}">
                <a16:creationId xmlns:a16="http://schemas.microsoft.com/office/drawing/2014/main" id="{DF73DD91-D9D2-5EC9-299A-3BC552C43659}"/>
              </a:ext>
            </a:extLst>
          </p:cNvPr>
          <p:cNvSpPr>
            <a:spLocks noGrp="1"/>
          </p:cNvSpPr>
          <p:nvPr>
            <p:ph type="subTitle" idx="1"/>
          </p:nvPr>
        </p:nvSpPr>
        <p:spPr/>
        <p:txBody>
          <a:bodyPr/>
          <a:lstStyle/>
          <a:p>
            <a:r>
              <a:rPr lang="en-GB" dirty="0"/>
              <a:t>Play instead of answering a question. A new unasked question from the same category is chosen, at random, which you answer instead.</a:t>
            </a:r>
            <a:endParaRPr lang="LID4096" dirty="0"/>
          </a:p>
        </p:txBody>
      </p:sp>
      <p:sp>
        <p:nvSpPr>
          <p:cNvPr id="4" name="Picture Placeholder 3">
            <a:extLst>
              <a:ext uri="{FF2B5EF4-FFF2-40B4-BE49-F238E27FC236}">
                <a16:creationId xmlns:a16="http://schemas.microsoft.com/office/drawing/2014/main" id="{910F39F6-C602-9DF5-CAE3-A9C10B0FA9D1}"/>
              </a:ext>
            </a:extLst>
          </p:cNvPr>
          <p:cNvSpPr>
            <a:spLocks noGrp="1"/>
          </p:cNvSpPr>
          <p:nvPr>
            <p:ph type="pic" sz="quarter" idx="11"/>
          </p:nvPr>
        </p:nvSpPr>
        <p:spPr/>
        <p:txBody>
          <a:bodyPr/>
          <a:lstStyle/>
          <a:p>
            <a:endParaRPr lang="LID4096"/>
          </a:p>
        </p:txBody>
      </p:sp>
      <p:sp>
        <p:nvSpPr>
          <p:cNvPr id="5" name="Hexagon 4">
            <a:extLst>
              <a:ext uri="{FF2B5EF4-FFF2-40B4-BE49-F238E27FC236}">
                <a16:creationId xmlns:a16="http://schemas.microsoft.com/office/drawing/2014/main" id="{D5AE4C9B-8061-43D7-50C1-0D2D646A3465}"/>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6" name="Straight Connector 5">
            <a:extLst>
              <a:ext uri="{FF2B5EF4-FFF2-40B4-BE49-F238E27FC236}">
                <a16:creationId xmlns:a16="http://schemas.microsoft.com/office/drawing/2014/main" id="{76E82807-A2E9-BFF4-E03F-99410B23220F}"/>
              </a:ext>
            </a:extLst>
          </p:cNvPr>
          <p:cNvCxnSpPr>
            <a:stCxn id="5" idx="0"/>
          </p:cNvCxnSpPr>
          <p:nvPr/>
        </p:nvCxnSpPr>
        <p:spPr>
          <a:xfrm flipV="1">
            <a:off x="1169975" y="809625"/>
            <a:ext cx="12" cy="630419"/>
          </a:xfrm>
          <a:prstGeom prst="line">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4C99CE6E-EC1D-9B23-8BF1-9C8FE8FBCF53}"/>
              </a:ext>
            </a:extLst>
          </p:cNvPr>
          <p:cNvCxnSpPr>
            <a:cxnSpLocks/>
            <a:endCxn id="5" idx="2"/>
          </p:cNvCxnSpPr>
          <p:nvPr/>
        </p:nvCxnSpPr>
        <p:spPr>
          <a:xfrm flipH="1" flipV="1">
            <a:off x="629975" y="497672"/>
            <a:ext cx="540000" cy="311953"/>
          </a:xfrm>
          <a:prstGeom prst="line">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cxnSp>
      <p:cxnSp>
        <p:nvCxnSpPr>
          <p:cNvPr id="8" name="Straight Connector 7">
            <a:extLst>
              <a:ext uri="{FF2B5EF4-FFF2-40B4-BE49-F238E27FC236}">
                <a16:creationId xmlns:a16="http://schemas.microsoft.com/office/drawing/2014/main" id="{338E8319-DB69-D389-AB86-CAE40A156151}"/>
              </a:ext>
            </a:extLst>
          </p:cNvPr>
          <p:cNvCxnSpPr>
            <a:cxnSpLocks/>
          </p:cNvCxnSpPr>
          <p:nvPr/>
        </p:nvCxnSpPr>
        <p:spPr>
          <a:xfrm flipH="1">
            <a:off x="1169975" y="494846"/>
            <a:ext cx="540000" cy="314735"/>
          </a:xfrm>
          <a:prstGeom prst="line">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cxnSp>
      <p:sp>
        <p:nvSpPr>
          <p:cNvPr id="9" name="TextBox 8">
            <a:extLst>
              <a:ext uri="{FF2B5EF4-FFF2-40B4-BE49-F238E27FC236}">
                <a16:creationId xmlns:a16="http://schemas.microsoft.com/office/drawing/2014/main" id="{1CCE780E-22B0-7D48-B005-E37E21E37EBD}"/>
              </a:ext>
            </a:extLst>
          </p:cNvPr>
          <p:cNvSpPr txBox="1"/>
          <p:nvPr/>
        </p:nvSpPr>
        <p:spPr>
          <a:xfrm>
            <a:off x="715469" y="790081"/>
            <a:ext cx="369012" cy="424732"/>
          </a:xfrm>
          <a:prstGeom prst="rect">
            <a:avLst/>
          </a:prstGeom>
          <a:noFill/>
          <a:ln>
            <a:noFill/>
          </a:ln>
          <a:scene3d>
            <a:camera prst="orthographicFront">
              <a:rot lat="0" lon="19799989" rev="0"/>
            </a:camera>
            <a:lightRig rig="threePt" dir="t"/>
          </a:scene3d>
        </p:spPr>
        <p:txBody>
          <a:bodyPr wrap="square" tIns="90000" bIns="90000" rtlCol="0" anchor="ctr"/>
          <a:lstStyle>
            <a:lvl1pPr algn="ctr" defTabSz="233995">
              <a:lnSpc>
                <a:spcPct val="90000"/>
              </a:lnSpc>
              <a:spcBef>
                <a:spcPct val="0"/>
              </a:spcBef>
              <a:buNone/>
              <a:defRPr lang="en-US" sz="2400" b="1" dirty="0">
                <a:latin typeface="Rubik" pitchFamily="2" charset="-79"/>
                <a:cs typeface="Rubik" pitchFamily="2" charset="-79"/>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3600" dirty="0"/>
              <a:t>?</a:t>
            </a:r>
            <a:endParaRPr lang="LID4096" sz="3600" dirty="0"/>
          </a:p>
        </p:txBody>
      </p:sp>
      <p:sp>
        <p:nvSpPr>
          <p:cNvPr id="10" name="Oval 9">
            <a:extLst>
              <a:ext uri="{FF2B5EF4-FFF2-40B4-BE49-F238E27FC236}">
                <a16:creationId xmlns:a16="http://schemas.microsoft.com/office/drawing/2014/main" id="{F9813AA8-21DE-B69A-1044-8ADA1C16E676}"/>
              </a:ext>
            </a:extLst>
          </p:cNvPr>
          <p:cNvSpPr/>
          <p:nvPr/>
        </p:nvSpPr>
        <p:spPr>
          <a:xfrm>
            <a:off x="1096791" y="286207"/>
            <a:ext cx="144000" cy="144000"/>
          </a:xfrm>
          <a:prstGeom prst="ellipse">
            <a:avLst/>
          </a:prstGeom>
          <a:solidFill>
            <a:schemeClr val="tx1"/>
          </a:solidFill>
          <a:ln>
            <a:noFill/>
          </a:ln>
          <a:scene3d>
            <a:camera prst="orthographicFront">
              <a:rot lat="2400000" lon="0"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Oval 10">
            <a:extLst>
              <a:ext uri="{FF2B5EF4-FFF2-40B4-BE49-F238E27FC236}">
                <a16:creationId xmlns:a16="http://schemas.microsoft.com/office/drawing/2014/main" id="{DE19E9B9-E1FD-9F5F-F407-709091B46C19}"/>
              </a:ext>
            </a:extLst>
          </p:cNvPr>
          <p:cNvSpPr/>
          <p:nvPr/>
        </p:nvSpPr>
        <p:spPr>
          <a:xfrm>
            <a:off x="1096791" y="589418"/>
            <a:ext cx="144000" cy="144000"/>
          </a:xfrm>
          <a:prstGeom prst="ellipse">
            <a:avLst/>
          </a:prstGeom>
          <a:solidFill>
            <a:schemeClr val="tx1"/>
          </a:solidFill>
          <a:ln>
            <a:noFill/>
          </a:ln>
          <a:scene3d>
            <a:camera prst="orthographicFront">
              <a:rot lat="2400000" lon="0"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Oval 11">
            <a:extLst>
              <a:ext uri="{FF2B5EF4-FFF2-40B4-BE49-F238E27FC236}">
                <a16:creationId xmlns:a16="http://schemas.microsoft.com/office/drawing/2014/main" id="{10C6E4E5-EAED-8A06-89C6-1D57BAF0F897}"/>
              </a:ext>
            </a:extLst>
          </p:cNvPr>
          <p:cNvSpPr/>
          <p:nvPr/>
        </p:nvSpPr>
        <p:spPr>
          <a:xfrm>
            <a:off x="1367975" y="917581"/>
            <a:ext cx="144000" cy="144000"/>
          </a:xfrm>
          <a:prstGeom prst="ellipse">
            <a:avLst/>
          </a:prstGeom>
          <a:solidFill>
            <a:schemeClr val="tx1"/>
          </a:solidFill>
          <a:ln>
            <a:noFill/>
          </a:ln>
          <a:scene3d>
            <a:camera prst="orthographicFront">
              <a:rot lat="0" lon="1800000" rev="0"/>
            </a:camera>
            <a:lightRig rig="threePt" dir="t"/>
          </a:scene3d>
          <a:sp3d>
            <a:bevelT h="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23963903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EEE45-3AF5-6E61-BFF6-1E79982D01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0501D3-DD73-EA9F-66EE-693460F678BA}"/>
              </a:ext>
            </a:extLst>
          </p:cNvPr>
          <p:cNvSpPr>
            <a:spLocks noGrp="1"/>
          </p:cNvSpPr>
          <p:nvPr>
            <p:ph type="ctrTitle"/>
          </p:nvPr>
        </p:nvSpPr>
        <p:spPr/>
        <p:txBody>
          <a:bodyPr/>
          <a:lstStyle/>
          <a:p>
            <a:r>
              <a:rPr lang="en-GB" dirty="0"/>
              <a:t>RANDOMISE</a:t>
            </a:r>
            <a:br>
              <a:rPr lang="en-GB" dirty="0"/>
            </a:br>
            <a:r>
              <a:rPr lang="en-GB" dirty="0"/>
              <a:t>QUESTION</a:t>
            </a:r>
            <a:endParaRPr lang="LID4096" dirty="0"/>
          </a:p>
        </p:txBody>
      </p:sp>
      <p:sp>
        <p:nvSpPr>
          <p:cNvPr id="3" name="Subtitle 2">
            <a:extLst>
              <a:ext uri="{FF2B5EF4-FFF2-40B4-BE49-F238E27FC236}">
                <a16:creationId xmlns:a16="http://schemas.microsoft.com/office/drawing/2014/main" id="{99238580-726F-F5E9-34CE-20538776F5F0}"/>
              </a:ext>
            </a:extLst>
          </p:cNvPr>
          <p:cNvSpPr>
            <a:spLocks noGrp="1"/>
          </p:cNvSpPr>
          <p:nvPr>
            <p:ph type="subTitle" idx="1"/>
          </p:nvPr>
        </p:nvSpPr>
        <p:spPr/>
        <p:txBody>
          <a:bodyPr/>
          <a:lstStyle/>
          <a:p>
            <a:r>
              <a:rPr lang="en-GB" dirty="0"/>
              <a:t>Play instead of answering a question. A new unasked question from the same category is chosen, at random, which you answer instead.</a:t>
            </a:r>
            <a:endParaRPr lang="LID4096" dirty="0"/>
          </a:p>
        </p:txBody>
      </p:sp>
      <p:sp>
        <p:nvSpPr>
          <p:cNvPr id="4" name="Picture Placeholder 3">
            <a:extLst>
              <a:ext uri="{FF2B5EF4-FFF2-40B4-BE49-F238E27FC236}">
                <a16:creationId xmlns:a16="http://schemas.microsoft.com/office/drawing/2014/main" id="{240D287A-F43E-95D1-1FC5-DD6CE0DE1998}"/>
              </a:ext>
            </a:extLst>
          </p:cNvPr>
          <p:cNvSpPr>
            <a:spLocks noGrp="1"/>
          </p:cNvSpPr>
          <p:nvPr>
            <p:ph type="pic" sz="quarter" idx="11"/>
          </p:nvPr>
        </p:nvSpPr>
        <p:spPr/>
        <p:txBody>
          <a:bodyPr/>
          <a:lstStyle/>
          <a:p>
            <a:endParaRPr lang="LID4096"/>
          </a:p>
        </p:txBody>
      </p:sp>
      <p:sp>
        <p:nvSpPr>
          <p:cNvPr id="5" name="Hexagon 4">
            <a:extLst>
              <a:ext uri="{FF2B5EF4-FFF2-40B4-BE49-F238E27FC236}">
                <a16:creationId xmlns:a16="http://schemas.microsoft.com/office/drawing/2014/main" id="{1264ED95-60D9-97BC-6721-6899E22A62C0}"/>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6" name="Straight Connector 5">
            <a:extLst>
              <a:ext uri="{FF2B5EF4-FFF2-40B4-BE49-F238E27FC236}">
                <a16:creationId xmlns:a16="http://schemas.microsoft.com/office/drawing/2014/main" id="{D6AE7453-9BB4-0B69-6358-456A87FFA61E}"/>
              </a:ext>
            </a:extLst>
          </p:cNvPr>
          <p:cNvCxnSpPr>
            <a:stCxn id="5" idx="0"/>
          </p:cNvCxnSpPr>
          <p:nvPr/>
        </p:nvCxnSpPr>
        <p:spPr>
          <a:xfrm flipV="1">
            <a:off x="1169975" y="809625"/>
            <a:ext cx="12" cy="630419"/>
          </a:xfrm>
          <a:prstGeom prst="line">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D2F238D3-64A6-A5A0-A82C-BF19C32E8DF6}"/>
              </a:ext>
            </a:extLst>
          </p:cNvPr>
          <p:cNvCxnSpPr>
            <a:cxnSpLocks/>
            <a:endCxn id="5" idx="2"/>
          </p:cNvCxnSpPr>
          <p:nvPr/>
        </p:nvCxnSpPr>
        <p:spPr>
          <a:xfrm flipH="1" flipV="1">
            <a:off x="629975" y="497672"/>
            <a:ext cx="540000" cy="311953"/>
          </a:xfrm>
          <a:prstGeom prst="line">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cxnSp>
      <p:cxnSp>
        <p:nvCxnSpPr>
          <p:cNvPr id="8" name="Straight Connector 7">
            <a:extLst>
              <a:ext uri="{FF2B5EF4-FFF2-40B4-BE49-F238E27FC236}">
                <a16:creationId xmlns:a16="http://schemas.microsoft.com/office/drawing/2014/main" id="{8DF001D5-9918-DD2F-4D95-E7B662EB7091}"/>
              </a:ext>
            </a:extLst>
          </p:cNvPr>
          <p:cNvCxnSpPr>
            <a:cxnSpLocks/>
          </p:cNvCxnSpPr>
          <p:nvPr/>
        </p:nvCxnSpPr>
        <p:spPr>
          <a:xfrm flipH="1">
            <a:off x="1169975" y="494846"/>
            <a:ext cx="540000" cy="314735"/>
          </a:xfrm>
          <a:prstGeom prst="line">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cxnSp>
      <p:sp>
        <p:nvSpPr>
          <p:cNvPr id="9" name="TextBox 8">
            <a:extLst>
              <a:ext uri="{FF2B5EF4-FFF2-40B4-BE49-F238E27FC236}">
                <a16:creationId xmlns:a16="http://schemas.microsoft.com/office/drawing/2014/main" id="{00D3C8CB-F6C9-B91A-8571-DBEEF245AA86}"/>
              </a:ext>
            </a:extLst>
          </p:cNvPr>
          <p:cNvSpPr txBox="1"/>
          <p:nvPr/>
        </p:nvSpPr>
        <p:spPr>
          <a:xfrm>
            <a:off x="715469" y="790081"/>
            <a:ext cx="369012" cy="424732"/>
          </a:xfrm>
          <a:prstGeom prst="rect">
            <a:avLst/>
          </a:prstGeom>
          <a:noFill/>
          <a:ln>
            <a:noFill/>
          </a:ln>
          <a:scene3d>
            <a:camera prst="orthographicFront">
              <a:rot lat="0" lon="19799989" rev="0"/>
            </a:camera>
            <a:lightRig rig="threePt" dir="t"/>
          </a:scene3d>
        </p:spPr>
        <p:txBody>
          <a:bodyPr wrap="square" tIns="90000" bIns="90000" rtlCol="0" anchor="ctr"/>
          <a:lstStyle>
            <a:lvl1pPr algn="ctr" defTabSz="233995">
              <a:lnSpc>
                <a:spcPct val="90000"/>
              </a:lnSpc>
              <a:spcBef>
                <a:spcPct val="0"/>
              </a:spcBef>
              <a:buNone/>
              <a:defRPr lang="en-US" sz="2400" b="1" dirty="0">
                <a:latin typeface="Rubik" pitchFamily="2" charset="-79"/>
                <a:cs typeface="Rubik" pitchFamily="2" charset="-79"/>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3600" dirty="0"/>
              <a:t>?</a:t>
            </a:r>
            <a:endParaRPr lang="LID4096" sz="3600" dirty="0"/>
          </a:p>
        </p:txBody>
      </p:sp>
      <p:sp>
        <p:nvSpPr>
          <p:cNvPr id="10" name="Oval 9">
            <a:extLst>
              <a:ext uri="{FF2B5EF4-FFF2-40B4-BE49-F238E27FC236}">
                <a16:creationId xmlns:a16="http://schemas.microsoft.com/office/drawing/2014/main" id="{AC949F9C-3B4A-94FB-8FB4-02B7464C10D3}"/>
              </a:ext>
            </a:extLst>
          </p:cNvPr>
          <p:cNvSpPr/>
          <p:nvPr/>
        </p:nvSpPr>
        <p:spPr>
          <a:xfrm>
            <a:off x="1096791" y="286207"/>
            <a:ext cx="144000" cy="144000"/>
          </a:xfrm>
          <a:prstGeom prst="ellipse">
            <a:avLst/>
          </a:prstGeom>
          <a:solidFill>
            <a:schemeClr val="tx1"/>
          </a:solidFill>
          <a:ln>
            <a:noFill/>
          </a:ln>
          <a:scene3d>
            <a:camera prst="orthographicFront">
              <a:rot lat="2400000" lon="0"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Oval 10">
            <a:extLst>
              <a:ext uri="{FF2B5EF4-FFF2-40B4-BE49-F238E27FC236}">
                <a16:creationId xmlns:a16="http://schemas.microsoft.com/office/drawing/2014/main" id="{ADF2F2CC-F753-D9E1-B3A4-3C8785139583}"/>
              </a:ext>
            </a:extLst>
          </p:cNvPr>
          <p:cNvSpPr/>
          <p:nvPr/>
        </p:nvSpPr>
        <p:spPr>
          <a:xfrm>
            <a:off x="1096791" y="589418"/>
            <a:ext cx="144000" cy="144000"/>
          </a:xfrm>
          <a:prstGeom prst="ellipse">
            <a:avLst/>
          </a:prstGeom>
          <a:solidFill>
            <a:schemeClr val="tx1"/>
          </a:solidFill>
          <a:ln>
            <a:noFill/>
          </a:ln>
          <a:scene3d>
            <a:camera prst="orthographicFront">
              <a:rot lat="2400000" lon="0"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Oval 11">
            <a:extLst>
              <a:ext uri="{FF2B5EF4-FFF2-40B4-BE49-F238E27FC236}">
                <a16:creationId xmlns:a16="http://schemas.microsoft.com/office/drawing/2014/main" id="{19C98E5A-C8E1-2D08-0DF3-F8FF7762FA5C}"/>
              </a:ext>
            </a:extLst>
          </p:cNvPr>
          <p:cNvSpPr/>
          <p:nvPr/>
        </p:nvSpPr>
        <p:spPr>
          <a:xfrm>
            <a:off x="1367975" y="917581"/>
            <a:ext cx="144000" cy="144000"/>
          </a:xfrm>
          <a:prstGeom prst="ellipse">
            <a:avLst/>
          </a:prstGeom>
          <a:solidFill>
            <a:schemeClr val="tx1"/>
          </a:solidFill>
          <a:ln>
            <a:noFill/>
          </a:ln>
          <a:scene3d>
            <a:camera prst="orthographicFront">
              <a:rot lat="0" lon="1800000" rev="0"/>
            </a:camera>
            <a:lightRig rig="threePt" dir="t"/>
          </a:scene3d>
          <a:sp3d>
            <a:bevelT h="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361507297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011A2E-8B4B-9B49-EA53-C60780BE44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43817D-50D8-7E51-0DBA-7C3CF7F43E5E}"/>
              </a:ext>
            </a:extLst>
          </p:cNvPr>
          <p:cNvSpPr>
            <a:spLocks noGrp="1"/>
          </p:cNvSpPr>
          <p:nvPr>
            <p:ph type="ctrTitle"/>
          </p:nvPr>
        </p:nvSpPr>
        <p:spPr/>
        <p:txBody>
          <a:bodyPr/>
          <a:lstStyle/>
          <a:p>
            <a:r>
              <a:rPr lang="en-GB" dirty="0"/>
              <a:t>RANDOMISE</a:t>
            </a:r>
            <a:br>
              <a:rPr lang="en-GB" dirty="0"/>
            </a:br>
            <a:r>
              <a:rPr lang="en-GB" dirty="0"/>
              <a:t>QUESTION</a:t>
            </a:r>
            <a:endParaRPr lang="LID4096" dirty="0"/>
          </a:p>
        </p:txBody>
      </p:sp>
      <p:sp>
        <p:nvSpPr>
          <p:cNvPr id="3" name="Subtitle 2">
            <a:extLst>
              <a:ext uri="{FF2B5EF4-FFF2-40B4-BE49-F238E27FC236}">
                <a16:creationId xmlns:a16="http://schemas.microsoft.com/office/drawing/2014/main" id="{08A83082-54EF-264C-D902-6B296168ADA5}"/>
              </a:ext>
            </a:extLst>
          </p:cNvPr>
          <p:cNvSpPr>
            <a:spLocks noGrp="1"/>
          </p:cNvSpPr>
          <p:nvPr>
            <p:ph type="subTitle" idx="1"/>
          </p:nvPr>
        </p:nvSpPr>
        <p:spPr/>
        <p:txBody>
          <a:bodyPr/>
          <a:lstStyle/>
          <a:p>
            <a:r>
              <a:rPr lang="en-GB" dirty="0"/>
              <a:t>Play instead of answering a question. A new unasked question from the same category is chosen, at random, which you answer instead.</a:t>
            </a:r>
            <a:endParaRPr lang="LID4096" dirty="0"/>
          </a:p>
        </p:txBody>
      </p:sp>
      <p:sp>
        <p:nvSpPr>
          <p:cNvPr id="4" name="Picture Placeholder 3">
            <a:extLst>
              <a:ext uri="{FF2B5EF4-FFF2-40B4-BE49-F238E27FC236}">
                <a16:creationId xmlns:a16="http://schemas.microsoft.com/office/drawing/2014/main" id="{FFA13FA4-C903-1BB1-5626-CCE930D69A80}"/>
              </a:ext>
            </a:extLst>
          </p:cNvPr>
          <p:cNvSpPr>
            <a:spLocks noGrp="1"/>
          </p:cNvSpPr>
          <p:nvPr>
            <p:ph type="pic" sz="quarter" idx="11"/>
          </p:nvPr>
        </p:nvSpPr>
        <p:spPr/>
        <p:txBody>
          <a:bodyPr/>
          <a:lstStyle/>
          <a:p>
            <a:endParaRPr lang="LID4096"/>
          </a:p>
        </p:txBody>
      </p:sp>
      <p:sp>
        <p:nvSpPr>
          <p:cNvPr id="5" name="Hexagon 4">
            <a:extLst>
              <a:ext uri="{FF2B5EF4-FFF2-40B4-BE49-F238E27FC236}">
                <a16:creationId xmlns:a16="http://schemas.microsoft.com/office/drawing/2014/main" id="{F49EEBD2-FD84-C539-6923-B9A5C812722F}"/>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cxnSp>
        <p:nvCxnSpPr>
          <p:cNvPr id="6" name="Straight Connector 5">
            <a:extLst>
              <a:ext uri="{FF2B5EF4-FFF2-40B4-BE49-F238E27FC236}">
                <a16:creationId xmlns:a16="http://schemas.microsoft.com/office/drawing/2014/main" id="{63FD31F3-84E8-C7BA-085F-3349501E4BA6}"/>
              </a:ext>
            </a:extLst>
          </p:cNvPr>
          <p:cNvCxnSpPr>
            <a:stCxn id="5" idx="0"/>
          </p:cNvCxnSpPr>
          <p:nvPr/>
        </p:nvCxnSpPr>
        <p:spPr>
          <a:xfrm flipV="1">
            <a:off x="1169975" y="809625"/>
            <a:ext cx="12" cy="630419"/>
          </a:xfrm>
          <a:prstGeom prst="line">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cxnSp>
      <p:cxnSp>
        <p:nvCxnSpPr>
          <p:cNvPr id="7" name="Straight Connector 6">
            <a:extLst>
              <a:ext uri="{FF2B5EF4-FFF2-40B4-BE49-F238E27FC236}">
                <a16:creationId xmlns:a16="http://schemas.microsoft.com/office/drawing/2014/main" id="{A6DFD273-1B9B-F863-429F-BF87EBE4F0E2}"/>
              </a:ext>
            </a:extLst>
          </p:cNvPr>
          <p:cNvCxnSpPr>
            <a:cxnSpLocks/>
            <a:endCxn id="5" idx="2"/>
          </p:cNvCxnSpPr>
          <p:nvPr/>
        </p:nvCxnSpPr>
        <p:spPr>
          <a:xfrm flipH="1" flipV="1">
            <a:off x="629975" y="497672"/>
            <a:ext cx="540000" cy="311953"/>
          </a:xfrm>
          <a:prstGeom prst="line">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cxnSp>
      <p:cxnSp>
        <p:nvCxnSpPr>
          <p:cNvPr id="8" name="Straight Connector 7">
            <a:extLst>
              <a:ext uri="{FF2B5EF4-FFF2-40B4-BE49-F238E27FC236}">
                <a16:creationId xmlns:a16="http://schemas.microsoft.com/office/drawing/2014/main" id="{5025D0F6-9EAA-8895-E689-0102E6381DB5}"/>
              </a:ext>
            </a:extLst>
          </p:cNvPr>
          <p:cNvCxnSpPr>
            <a:cxnSpLocks/>
          </p:cNvCxnSpPr>
          <p:nvPr/>
        </p:nvCxnSpPr>
        <p:spPr>
          <a:xfrm flipH="1">
            <a:off x="1169975" y="494846"/>
            <a:ext cx="540000" cy="314735"/>
          </a:xfrm>
          <a:prstGeom prst="line">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cxnSp>
      <p:sp>
        <p:nvSpPr>
          <p:cNvPr id="9" name="TextBox 8">
            <a:extLst>
              <a:ext uri="{FF2B5EF4-FFF2-40B4-BE49-F238E27FC236}">
                <a16:creationId xmlns:a16="http://schemas.microsoft.com/office/drawing/2014/main" id="{A8E6F508-6BF3-3893-A117-4FA13A0EF5CF}"/>
              </a:ext>
            </a:extLst>
          </p:cNvPr>
          <p:cNvSpPr txBox="1"/>
          <p:nvPr/>
        </p:nvSpPr>
        <p:spPr>
          <a:xfrm>
            <a:off x="715469" y="790081"/>
            <a:ext cx="369012" cy="424732"/>
          </a:xfrm>
          <a:prstGeom prst="rect">
            <a:avLst/>
          </a:prstGeom>
          <a:noFill/>
          <a:ln>
            <a:noFill/>
          </a:ln>
          <a:scene3d>
            <a:camera prst="orthographicFront">
              <a:rot lat="0" lon="19799989" rev="0"/>
            </a:camera>
            <a:lightRig rig="threePt" dir="t"/>
          </a:scene3d>
        </p:spPr>
        <p:txBody>
          <a:bodyPr wrap="square" tIns="90000" bIns="90000" rtlCol="0" anchor="ctr"/>
          <a:lstStyle>
            <a:lvl1pPr algn="ctr" defTabSz="233995">
              <a:lnSpc>
                <a:spcPct val="90000"/>
              </a:lnSpc>
              <a:spcBef>
                <a:spcPct val="0"/>
              </a:spcBef>
              <a:buNone/>
              <a:defRPr lang="en-US" sz="2400" b="1" dirty="0">
                <a:latin typeface="Rubik" pitchFamily="2" charset="-79"/>
                <a:cs typeface="Rubik" pitchFamily="2" charset="-79"/>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GB" sz="3600" dirty="0"/>
              <a:t>?</a:t>
            </a:r>
            <a:endParaRPr lang="LID4096" sz="3600" dirty="0"/>
          </a:p>
        </p:txBody>
      </p:sp>
      <p:sp>
        <p:nvSpPr>
          <p:cNvPr id="10" name="Oval 9">
            <a:extLst>
              <a:ext uri="{FF2B5EF4-FFF2-40B4-BE49-F238E27FC236}">
                <a16:creationId xmlns:a16="http://schemas.microsoft.com/office/drawing/2014/main" id="{3550F4DB-BC33-C625-1EB5-4B23538D40DA}"/>
              </a:ext>
            </a:extLst>
          </p:cNvPr>
          <p:cNvSpPr/>
          <p:nvPr/>
        </p:nvSpPr>
        <p:spPr>
          <a:xfrm>
            <a:off x="1096791" y="286207"/>
            <a:ext cx="144000" cy="144000"/>
          </a:xfrm>
          <a:prstGeom prst="ellipse">
            <a:avLst/>
          </a:prstGeom>
          <a:solidFill>
            <a:schemeClr val="tx1"/>
          </a:solidFill>
          <a:ln>
            <a:noFill/>
          </a:ln>
          <a:scene3d>
            <a:camera prst="orthographicFront">
              <a:rot lat="2400000" lon="0"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1" name="Oval 10">
            <a:extLst>
              <a:ext uri="{FF2B5EF4-FFF2-40B4-BE49-F238E27FC236}">
                <a16:creationId xmlns:a16="http://schemas.microsoft.com/office/drawing/2014/main" id="{05A37EE2-883D-2FC4-482D-9EA13322E515}"/>
              </a:ext>
            </a:extLst>
          </p:cNvPr>
          <p:cNvSpPr/>
          <p:nvPr/>
        </p:nvSpPr>
        <p:spPr>
          <a:xfrm>
            <a:off x="1096791" y="589418"/>
            <a:ext cx="144000" cy="144000"/>
          </a:xfrm>
          <a:prstGeom prst="ellipse">
            <a:avLst/>
          </a:prstGeom>
          <a:solidFill>
            <a:schemeClr val="tx1"/>
          </a:solidFill>
          <a:ln>
            <a:noFill/>
          </a:ln>
          <a:scene3d>
            <a:camera prst="orthographicFront">
              <a:rot lat="2400000" lon="0" rev="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
        <p:nvSpPr>
          <p:cNvPr id="12" name="Oval 11">
            <a:extLst>
              <a:ext uri="{FF2B5EF4-FFF2-40B4-BE49-F238E27FC236}">
                <a16:creationId xmlns:a16="http://schemas.microsoft.com/office/drawing/2014/main" id="{A99C636A-A121-FE6E-E18D-D444F7D09E3A}"/>
              </a:ext>
            </a:extLst>
          </p:cNvPr>
          <p:cNvSpPr/>
          <p:nvPr/>
        </p:nvSpPr>
        <p:spPr>
          <a:xfrm>
            <a:off x="1367975" y="917581"/>
            <a:ext cx="144000" cy="144000"/>
          </a:xfrm>
          <a:prstGeom prst="ellipse">
            <a:avLst/>
          </a:prstGeom>
          <a:solidFill>
            <a:schemeClr val="tx1"/>
          </a:solidFill>
          <a:ln>
            <a:noFill/>
          </a:ln>
          <a:scene3d>
            <a:camera prst="orthographicFront">
              <a:rot lat="0" lon="1800000" rev="0"/>
            </a:camera>
            <a:lightRig rig="threePt" dir="t"/>
          </a:scene3d>
          <a:sp3d>
            <a:bevelT h="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a:p>
        </p:txBody>
      </p:sp>
    </p:spTree>
    <p:extLst>
      <p:ext uri="{BB962C8B-B14F-4D97-AF65-F5344CB8AC3E}">
        <p14:creationId xmlns:p14="http://schemas.microsoft.com/office/powerpoint/2010/main" val="50122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150FE-BAE9-146D-8A24-A1590358070A}"/>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19FCB81F-ED7E-BA95-C01B-E9C2979D2355}"/>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19DC634D-8A06-5191-9A18-88170F806340}"/>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899A7C16-762A-2BB1-5186-0CDB262DC806}"/>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5B29B338-EB83-1E68-24B5-F61C3F74CCBC}"/>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F955D129-EC67-5F52-AC06-A51801456B41}"/>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3D9B4AC4-473D-ADA1-9416-24515E3F61DB}"/>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54823BC8-250A-2E71-B515-46211ED93838}"/>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113849B6-3A0B-6FE6-749F-F71EAEC023E9}"/>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CB3CBDAB-B08C-4B60-D57B-3844BB551CD9}"/>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272BC9DD-5214-D207-B85C-B9BAF2BF89D2}"/>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A7BAC3B0-B9D1-3A84-3820-9528AAE5A7B1}"/>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F9F739FD-734E-E2F7-26C4-D2C3FD9DA895}"/>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A6EEFD4A-C67A-AD43-A4E4-BA50E2CBC52A}"/>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9A3C6384-8FB0-BE1F-E5B5-3D3DE7F1F0CA}"/>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C31543C1-14F6-A290-430A-F0E813476482}"/>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132156434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A44087-F714-7924-7EF8-05651452263B}"/>
            </a:ext>
          </a:extLst>
        </p:cNvPr>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CAE5DC18-16A7-5F2C-2675-E861991F2706}"/>
              </a:ext>
            </a:extLst>
          </p:cNvPr>
          <p:cNvSpPr>
            <a:spLocks noGrp="1"/>
          </p:cNvSpPr>
          <p:nvPr>
            <p:ph type="pic" sz="quarter" idx="11"/>
          </p:nvPr>
        </p:nvSpPr>
        <p:spPr>
          <a:xfrm>
            <a:off x="0" y="88"/>
            <a:ext cx="2340000" cy="1619912"/>
          </a:xfrm>
        </p:spPr>
        <p:txBody>
          <a:bodyPr/>
          <a:lstStyle/>
          <a:p>
            <a:endParaRPr lang="LID4096"/>
          </a:p>
        </p:txBody>
      </p:sp>
      <p:sp>
        <p:nvSpPr>
          <p:cNvPr id="2" name="Title 1">
            <a:extLst>
              <a:ext uri="{FF2B5EF4-FFF2-40B4-BE49-F238E27FC236}">
                <a16:creationId xmlns:a16="http://schemas.microsoft.com/office/drawing/2014/main" id="{6CDBFCB5-ED05-001E-487C-AED379BDEF9E}"/>
              </a:ext>
            </a:extLst>
          </p:cNvPr>
          <p:cNvSpPr>
            <a:spLocks noGrp="1"/>
          </p:cNvSpPr>
          <p:nvPr>
            <p:ph type="ctrTitle"/>
          </p:nvPr>
        </p:nvSpPr>
        <p:spPr/>
        <p:txBody>
          <a:bodyPr/>
          <a:lstStyle/>
          <a:p>
            <a:r>
              <a:rPr lang="en-GB" dirty="0"/>
              <a:t>VETO QUESTION</a:t>
            </a:r>
            <a:endParaRPr lang="LID4096" dirty="0"/>
          </a:p>
        </p:txBody>
      </p:sp>
      <p:sp>
        <p:nvSpPr>
          <p:cNvPr id="3" name="Subtitle 2">
            <a:extLst>
              <a:ext uri="{FF2B5EF4-FFF2-40B4-BE49-F238E27FC236}">
                <a16:creationId xmlns:a16="http://schemas.microsoft.com/office/drawing/2014/main" id="{AE4ABD17-6BAB-AEC5-F8D7-A20C7360AF7A}"/>
              </a:ext>
            </a:extLst>
          </p:cNvPr>
          <p:cNvSpPr>
            <a:spLocks noGrp="1"/>
          </p:cNvSpPr>
          <p:nvPr>
            <p:ph type="subTitle" idx="1"/>
          </p:nvPr>
        </p:nvSpPr>
        <p:spPr/>
        <p:txBody>
          <a:bodyPr/>
          <a:lstStyle/>
          <a:p>
            <a:r>
              <a:rPr lang="en-GB" dirty="0"/>
              <a:t>Play instead of answering a question. No answer is given, and no reward is earned.</a:t>
            </a:r>
            <a:endParaRPr lang="LID4096" dirty="0"/>
          </a:p>
        </p:txBody>
      </p:sp>
      <p:sp>
        <p:nvSpPr>
          <p:cNvPr id="5" name="Hexagon 4">
            <a:extLst>
              <a:ext uri="{FF2B5EF4-FFF2-40B4-BE49-F238E27FC236}">
                <a16:creationId xmlns:a16="http://schemas.microsoft.com/office/drawing/2014/main" id="{9E7A6A02-5F98-FECC-2533-DEC96FB3C38B}"/>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12" name="Rectangle: Rounded Corners 11">
            <a:extLst>
              <a:ext uri="{FF2B5EF4-FFF2-40B4-BE49-F238E27FC236}">
                <a16:creationId xmlns:a16="http://schemas.microsoft.com/office/drawing/2014/main" id="{9D97698C-EC38-BABE-37B8-B0D3F6E72AB8}"/>
              </a:ext>
            </a:extLst>
          </p:cNvPr>
          <p:cNvSpPr/>
          <p:nvPr/>
        </p:nvSpPr>
        <p:spPr>
          <a:xfrm>
            <a:off x="953975" y="522044"/>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Straight Connector 8">
            <a:extLst>
              <a:ext uri="{FF2B5EF4-FFF2-40B4-BE49-F238E27FC236}">
                <a16:creationId xmlns:a16="http://schemas.microsoft.com/office/drawing/2014/main" id="{9BF041D0-F526-8E2F-2001-051594DB39B8}"/>
              </a:ext>
            </a:extLst>
          </p:cNvPr>
          <p:cNvCxnSpPr>
            <a:cxnSpLocks/>
          </p:cNvCxnSpPr>
          <p:nvPr/>
        </p:nvCxnSpPr>
        <p:spPr>
          <a:xfrm flipV="1">
            <a:off x="899975" y="360088"/>
            <a:ext cx="540000" cy="900000"/>
          </a:xfrm>
          <a:prstGeom prst="line">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5637508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AE752-5EB4-7310-1F2A-06490604BA8C}"/>
            </a:ext>
          </a:extLst>
        </p:cNvPr>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31E887A5-EAA7-55A7-CB81-23C3354A6ED3}"/>
              </a:ext>
            </a:extLst>
          </p:cNvPr>
          <p:cNvSpPr>
            <a:spLocks noGrp="1"/>
          </p:cNvSpPr>
          <p:nvPr>
            <p:ph type="pic" sz="quarter" idx="11"/>
          </p:nvPr>
        </p:nvSpPr>
        <p:spPr>
          <a:xfrm>
            <a:off x="0" y="88"/>
            <a:ext cx="2340000" cy="1619912"/>
          </a:xfrm>
        </p:spPr>
        <p:txBody>
          <a:bodyPr/>
          <a:lstStyle/>
          <a:p>
            <a:endParaRPr lang="LID4096"/>
          </a:p>
        </p:txBody>
      </p:sp>
      <p:sp>
        <p:nvSpPr>
          <p:cNvPr id="2" name="Title 1">
            <a:extLst>
              <a:ext uri="{FF2B5EF4-FFF2-40B4-BE49-F238E27FC236}">
                <a16:creationId xmlns:a16="http://schemas.microsoft.com/office/drawing/2014/main" id="{B3FADF65-0CD7-2DCD-08A7-7F7D439A3380}"/>
              </a:ext>
            </a:extLst>
          </p:cNvPr>
          <p:cNvSpPr>
            <a:spLocks noGrp="1"/>
          </p:cNvSpPr>
          <p:nvPr>
            <p:ph type="ctrTitle"/>
          </p:nvPr>
        </p:nvSpPr>
        <p:spPr/>
        <p:txBody>
          <a:bodyPr/>
          <a:lstStyle/>
          <a:p>
            <a:r>
              <a:rPr lang="en-GB" dirty="0"/>
              <a:t>VETO QUESTION</a:t>
            </a:r>
            <a:endParaRPr lang="LID4096" dirty="0"/>
          </a:p>
        </p:txBody>
      </p:sp>
      <p:sp>
        <p:nvSpPr>
          <p:cNvPr id="3" name="Subtitle 2">
            <a:extLst>
              <a:ext uri="{FF2B5EF4-FFF2-40B4-BE49-F238E27FC236}">
                <a16:creationId xmlns:a16="http://schemas.microsoft.com/office/drawing/2014/main" id="{4292DC45-7D64-118B-FD39-8F7F7E46DCFF}"/>
              </a:ext>
            </a:extLst>
          </p:cNvPr>
          <p:cNvSpPr>
            <a:spLocks noGrp="1"/>
          </p:cNvSpPr>
          <p:nvPr>
            <p:ph type="subTitle" idx="1"/>
          </p:nvPr>
        </p:nvSpPr>
        <p:spPr/>
        <p:txBody>
          <a:bodyPr/>
          <a:lstStyle/>
          <a:p>
            <a:r>
              <a:rPr lang="en-GB" dirty="0"/>
              <a:t>Play instead of answering a question. No answer is given, and no reward is earned.</a:t>
            </a:r>
            <a:endParaRPr lang="LID4096" dirty="0"/>
          </a:p>
        </p:txBody>
      </p:sp>
      <p:sp>
        <p:nvSpPr>
          <p:cNvPr id="5" name="Hexagon 4">
            <a:extLst>
              <a:ext uri="{FF2B5EF4-FFF2-40B4-BE49-F238E27FC236}">
                <a16:creationId xmlns:a16="http://schemas.microsoft.com/office/drawing/2014/main" id="{99CBA306-A5DD-C945-E0CB-0448C6042F33}"/>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12" name="Rectangle: Rounded Corners 11">
            <a:extLst>
              <a:ext uri="{FF2B5EF4-FFF2-40B4-BE49-F238E27FC236}">
                <a16:creationId xmlns:a16="http://schemas.microsoft.com/office/drawing/2014/main" id="{CCCE001F-4181-FD2F-C896-B03B81C3EB6F}"/>
              </a:ext>
            </a:extLst>
          </p:cNvPr>
          <p:cNvSpPr/>
          <p:nvPr/>
        </p:nvSpPr>
        <p:spPr>
          <a:xfrm>
            <a:off x="953975" y="522044"/>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Straight Connector 8">
            <a:extLst>
              <a:ext uri="{FF2B5EF4-FFF2-40B4-BE49-F238E27FC236}">
                <a16:creationId xmlns:a16="http://schemas.microsoft.com/office/drawing/2014/main" id="{7D3F8A73-B34C-8DD9-55DD-308B2481A540}"/>
              </a:ext>
            </a:extLst>
          </p:cNvPr>
          <p:cNvCxnSpPr>
            <a:cxnSpLocks/>
          </p:cNvCxnSpPr>
          <p:nvPr/>
        </p:nvCxnSpPr>
        <p:spPr>
          <a:xfrm flipV="1">
            <a:off x="899975" y="360088"/>
            <a:ext cx="540000" cy="900000"/>
          </a:xfrm>
          <a:prstGeom prst="line">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23047262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9883C-3232-E72F-82D8-F322D477E95A}"/>
            </a:ext>
          </a:extLst>
        </p:cNvPr>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C1922E1E-8D4E-A570-ADF7-A263690F7773}"/>
              </a:ext>
            </a:extLst>
          </p:cNvPr>
          <p:cNvSpPr>
            <a:spLocks noGrp="1"/>
          </p:cNvSpPr>
          <p:nvPr>
            <p:ph type="pic" sz="quarter" idx="11"/>
          </p:nvPr>
        </p:nvSpPr>
        <p:spPr>
          <a:xfrm>
            <a:off x="0" y="88"/>
            <a:ext cx="2340000" cy="1619912"/>
          </a:xfrm>
        </p:spPr>
        <p:txBody>
          <a:bodyPr/>
          <a:lstStyle/>
          <a:p>
            <a:endParaRPr lang="LID4096"/>
          </a:p>
        </p:txBody>
      </p:sp>
      <p:sp>
        <p:nvSpPr>
          <p:cNvPr id="2" name="Title 1">
            <a:extLst>
              <a:ext uri="{FF2B5EF4-FFF2-40B4-BE49-F238E27FC236}">
                <a16:creationId xmlns:a16="http://schemas.microsoft.com/office/drawing/2014/main" id="{A0D155AA-E23B-6D2F-DA7E-E9BA5CED5F75}"/>
              </a:ext>
            </a:extLst>
          </p:cNvPr>
          <p:cNvSpPr>
            <a:spLocks noGrp="1"/>
          </p:cNvSpPr>
          <p:nvPr>
            <p:ph type="ctrTitle"/>
          </p:nvPr>
        </p:nvSpPr>
        <p:spPr/>
        <p:txBody>
          <a:bodyPr/>
          <a:lstStyle/>
          <a:p>
            <a:r>
              <a:rPr lang="en-GB" dirty="0"/>
              <a:t>VETO QUESTION</a:t>
            </a:r>
            <a:endParaRPr lang="LID4096" dirty="0"/>
          </a:p>
        </p:txBody>
      </p:sp>
      <p:sp>
        <p:nvSpPr>
          <p:cNvPr id="3" name="Subtitle 2">
            <a:extLst>
              <a:ext uri="{FF2B5EF4-FFF2-40B4-BE49-F238E27FC236}">
                <a16:creationId xmlns:a16="http://schemas.microsoft.com/office/drawing/2014/main" id="{F0218A18-8207-0B2D-1ED2-076C3349C363}"/>
              </a:ext>
            </a:extLst>
          </p:cNvPr>
          <p:cNvSpPr>
            <a:spLocks noGrp="1"/>
          </p:cNvSpPr>
          <p:nvPr>
            <p:ph type="subTitle" idx="1"/>
          </p:nvPr>
        </p:nvSpPr>
        <p:spPr/>
        <p:txBody>
          <a:bodyPr/>
          <a:lstStyle/>
          <a:p>
            <a:r>
              <a:rPr lang="en-GB" dirty="0"/>
              <a:t>Play instead of answering a question. No answer is given, and no reward is earned.</a:t>
            </a:r>
            <a:endParaRPr lang="LID4096" dirty="0"/>
          </a:p>
        </p:txBody>
      </p:sp>
      <p:sp>
        <p:nvSpPr>
          <p:cNvPr id="5" name="Hexagon 4">
            <a:extLst>
              <a:ext uri="{FF2B5EF4-FFF2-40B4-BE49-F238E27FC236}">
                <a16:creationId xmlns:a16="http://schemas.microsoft.com/office/drawing/2014/main" id="{931E3625-BE7B-BA64-CC96-2904FCA09019}"/>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12" name="Rectangle: Rounded Corners 11">
            <a:extLst>
              <a:ext uri="{FF2B5EF4-FFF2-40B4-BE49-F238E27FC236}">
                <a16:creationId xmlns:a16="http://schemas.microsoft.com/office/drawing/2014/main" id="{C1A32254-0914-8084-C96D-D6AA448A085E}"/>
              </a:ext>
            </a:extLst>
          </p:cNvPr>
          <p:cNvSpPr/>
          <p:nvPr/>
        </p:nvSpPr>
        <p:spPr>
          <a:xfrm>
            <a:off x="953975" y="522044"/>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Straight Connector 8">
            <a:extLst>
              <a:ext uri="{FF2B5EF4-FFF2-40B4-BE49-F238E27FC236}">
                <a16:creationId xmlns:a16="http://schemas.microsoft.com/office/drawing/2014/main" id="{3B88BA40-667B-914F-D35F-6237D23B710B}"/>
              </a:ext>
            </a:extLst>
          </p:cNvPr>
          <p:cNvCxnSpPr>
            <a:cxnSpLocks/>
          </p:cNvCxnSpPr>
          <p:nvPr/>
        </p:nvCxnSpPr>
        <p:spPr>
          <a:xfrm flipV="1">
            <a:off x="899975" y="360088"/>
            <a:ext cx="540000" cy="900000"/>
          </a:xfrm>
          <a:prstGeom prst="line">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5602020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62310-5A92-2824-17B3-3999D5612088}"/>
            </a:ext>
          </a:extLst>
        </p:cNvPr>
        <p:cNvGrpSpPr/>
        <p:nvPr/>
      </p:nvGrpSpPr>
      <p:grpSpPr>
        <a:xfrm>
          <a:off x="0" y="0"/>
          <a:ext cx="0" cy="0"/>
          <a:chOff x="0" y="0"/>
          <a:chExt cx="0" cy="0"/>
        </a:xfrm>
      </p:grpSpPr>
      <p:sp>
        <p:nvSpPr>
          <p:cNvPr id="11" name="Picture Placeholder 3">
            <a:extLst>
              <a:ext uri="{FF2B5EF4-FFF2-40B4-BE49-F238E27FC236}">
                <a16:creationId xmlns:a16="http://schemas.microsoft.com/office/drawing/2014/main" id="{A87E2DD3-6D19-FC6B-8523-784B61BECDE2}"/>
              </a:ext>
            </a:extLst>
          </p:cNvPr>
          <p:cNvSpPr>
            <a:spLocks noGrp="1"/>
          </p:cNvSpPr>
          <p:nvPr>
            <p:ph type="pic" sz="quarter" idx="11"/>
          </p:nvPr>
        </p:nvSpPr>
        <p:spPr>
          <a:xfrm>
            <a:off x="0" y="88"/>
            <a:ext cx="2340000" cy="1619912"/>
          </a:xfrm>
        </p:spPr>
        <p:txBody>
          <a:bodyPr/>
          <a:lstStyle/>
          <a:p>
            <a:endParaRPr lang="LID4096"/>
          </a:p>
        </p:txBody>
      </p:sp>
      <p:sp>
        <p:nvSpPr>
          <p:cNvPr id="2" name="Title 1">
            <a:extLst>
              <a:ext uri="{FF2B5EF4-FFF2-40B4-BE49-F238E27FC236}">
                <a16:creationId xmlns:a16="http://schemas.microsoft.com/office/drawing/2014/main" id="{802F3D37-B6AB-E6F6-7316-4D55ACBB0F41}"/>
              </a:ext>
            </a:extLst>
          </p:cNvPr>
          <p:cNvSpPr>
            <a:spLocks noGrp="1"/>
          </p:cNvSpPr>
          <p:nvPr>
            <p:ph type="ctrTitle"/>
          </p:nvPr>
        </p:nvSpPr>
        <p:spPr/>
        <p:txBody>
          <a:bodyPr/>
          <a:lstStyle/>
          <a:p>
            <a:r>
              <a:rPr lang="en-GB" dirty="0"/>
              <a:t>VETO QUESTION</a:t>
            </a:r>
            <a:endParaRPr lang="LID4096" dirty="0"/>
          </a:p>
        </p:txBody>
      </p:sp>
      <p:sp>
        <p:nvSpPr>
          <p:cNvPr id="3" name="Subtitle 2">
            <a:extLst>
              <a:ext uri="{FF2B5EF4-FFF2-40B4-BE49-F238E27FC236}">
                <a16:creationId xmlns:a16="http://schemas.microsoft.com/office/drawing/2014/main" id="{9733B3F2-4AE5-7561-94ED-396CFB318114}"/>
              </a:ext>
            </a:extLst>
          </p:cNvPr>
          <p:cNvSpPr>
            <a:spLocks noGrp="1"/>
          </p:cNvSpPr>
          <p:nvPr>
            <p:ph type="subTitle" idx="1"/>
          </p:nvPr>
        </p:nvSpPr>
        <p:spPr/>
        <p:txBody>
          <a:bodyPr/>
          <a:lstStyle/>
          <a:p>
            <a:r>
              <a:rPr lang="en-GB" dirty="0"/>
              <a:t>Play instead of answering a question. No answer is given, and no reward is earned.</a:t>
            </a:r>
            <a:endParaRPr lang="LID4096" dirty="0"/>
          </a:p>
        </p:txBody>
      </p:sp>
      <p:sp>
        <p:nvSpPr>
          <p:cNvPr id="5" name="Hexagon 4">
            <a:extLst>
              <a:ext uri="{FF2B5EF4-FFF2-40B4-BE49-F238E27FC236}">
                <a16:creationId xmlns:a16="http://schemas.microsoft.com/office/drawing/2014/main" id="{5B3CE11F-F131-1763-DA61-140DC531E8E9}"/>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12" name="Rectangle: Rounded Corners 11">
            <a:extLst>
              <a:ext uri="{FF2B5EF4-FFF2-40B4-BE49-F238E27FC236}">
                <a16:creationId xmlns:a16="http://schemas.microsoft.com/office/drawing/2014/main" id="{64F0E311-51B5-0099-1F4F-45CD90CF4EF0}"/>
              </a:ext>
            </a:extLst>
          </p:cNvPr>
          <p:cNvSpPr/>
          <p:nvPr/>
        </p:nvSpPr>
        <p:spPr>
          <a:xfrm>
            <a:off x="953975" y="522044"/>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9" name="Straight Connector 8">
            <a:extLst>
              <a:ext uri="{FF2B5EF4-FFF2-40B4-BE49-F238E27FC236}">
                <a16:creationId xmlns:a16="http://schemas.microsoft.com/office/drawing/2014/main" id="{C6914DB1-1DF1-9C91-FB64-8D286CEF2090}"/>
              </a:ext>
            </a:extLst>
          </p:cNvPr>
          <p:cNvCxnSpPr>
            <a:cxnSpLocks/>
          </p:cNvCxnSpPr>
          <p:nvPr/>
        </p:nvCxnSpPr>
        <p:spPr>
          <a:xfrm flipV="1">
            <a:off x="899975" y="360088"/>
            <a:ext cx="540000" cy="900000"/>
          </a:xfrm>
          <a:prstGeom prst="line">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16843041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1BB55-7F5B-6027-5380-48BA0D35EB79}"/>
            </a:ext>
          </a:extLst>
        </p:cNvPr>
        <p:cNvGrpSpPr/>
        <p:nvPr/>
      </p:nvGrpSpPr>
      <p:grpSpPr>
        <a:xfrm>
          <a:off x="0" y="0"/>
          <a:ext cx="0" cy="0"/>
          <a:chOff x="0" y="0"/>
          <a:chExt cx="0" cy="0"/>
        </a:xfrm>
      </p:grpSpPr>
      <p:sp>
        <p:nvSpPr>
          <p:cNvPr id="10" name="Picture Placeholder 3">
            <a:extLst>
              <a:ext uri="{FF2B5EF4-FFF2-40B4-BE49-F238E27FC236}">
                <a16:creationId xmlns:a16="http://schemas.microsoft.com/office/drawing/2014/main" id="{7161BE07-257D-2C3A-C879-A84997781782}"/>
              </a:ext>
            </a:extLst>
          </p:cNvPr>
          <p:cNvSpPr>
            <a:spLocks noGrp="1"/>
          </p:cNvSpPr>
          <p:nvPr>
            <p:ph type="pic" sz="quarter" idx="11"/>
          </p:nvPr>
        </p:nvSpPr>
        <p:spPr>
          <a:xfrm>
            <a:off x="0" y="88"/>
            <a:ext cx="2340000" cy="1619912"/>
          </a:xfrm>
        </p:spPr>
        <p:txBody>
          <a:bodyPr/>
          <a:lstStyle/>
          <a:p>
            <a:endParaRPr lang="LID4096"/>
          </a:p>
        </p:txBody>
      </p:sp>
      <p:sp>
        <p:nvSpPr>
          <p:cNvPr id="2" name="Title 1">
            <a:extLst>
              <a:ext uri="{FF2B5EF4-FFF2-40B4-BE49-F238E27FC236}">
                <a16:creationId xmlns:a16="http://schemas.microsoft.com/office/drawing/2014/main" id="{B6BBE196-51E5-45C2-9E89-18B4CD801471}"/>
              </a:ext>
            </a:extLst>
          </p:cNvPr>
          <p:cNvSpPr>
            <a:spLocks noGrp="1"/>
          </p:cNvSpPr>
          <p:nvPr>
            <p:ph type="ctrTitle"/>
          </p:nvPr>
        </p:nvSpPr>
        <p:spPr/>
        <p:txBody>
          <a:bodyPr/>
          <a:lstStyle/>
          <a:p>
            <a:r>
              <a:rPr lang="en-GB" dirty="0"/>
              <a:t>MOVE</a:t>
            </a:r>
            <a:endParaRPr lang="LID4096" dirty="0"/>
          </a:p>
        </p:txBody>
      </p:sp>
      <p:sp>
        <p:nvSpPr>
          <p:cNvPr id="3" name="Subtitle 2">
            <a:extLst>
              <a:ext uri="{FF2B5EF4-FFF2-40B4-BE49-F238E27FC236}">
                <a16:creationId xmlns:a16="http://schemas.microsoft.com/office/drawing/2014/main" id="{01AE8958-394A-343A-552B-5AEA09927663}"/>
              </a:ext>
            </a:extLst>
          </p:cNvPr>
          <p:cNvSpPr>
            <a:spLocks noGrp="1"/>
          </p:cNvSpPr>
          <p:nvPr>
            <p:ph type="subTitle" idx="1"/>
          </p:nvPr>
        </p:nvSpPr>
        <p:spPr>
          <a:xfrm>
            <a:off x="-25" y="2117558"/>
            <a:ext cx="2340000" cy="1122530"/>
          </a:xfrm>
        </p:spPr>
        <p:txBody>
          <a:bodyPr/>
          <a:lstStyle/>
          <a:p>
            <a:r>
              <a:rPr lang="en-GB" dirty="0"/>
              <a:t>Discard your hand and send the hiders the location of your transit station. This card grants a S 10 M 20 L 60 minute period to establish a new hiding zone somewhere else on the game map. The seekers are frozen and your hiding timer is paused until this new hiding period has concluded. This card cannot be played during the endgame.</a:t>
            </a:r>
            <a:endParaRPr lang="LID4096" dirty="0"/>
          </a:p>
        </p:txBody>
      </p:sp>
      <p:sp>
        <p:nvSpPr>
          <p:cNvPr id="5" name="Hexagon 4">
            <a:extLst>
              <a:ext uri="{FF2B5EF4-FFF2-40B4-BE49-F238E27FC236}">
                <a16:creationId xmlns:a16="http://schemas.microsoft.com/office/drawing/2014/main" id="{C5C9ECD7-D603-AF40-7467-E7BBD1933ACE}"/>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6" name="Group 5">
            <a:extLst>
              <a:ext uri="{FF2B5EF4-FFF2-40B4-BE49-F238E27FC236}">
                <a16:creationId xmlns:a16="http://schemas.microsoft.com/office/drawing/2014/main" id="{5362D642-1BDF-063F-4886-4E9D0B8A9F35}"/>
              </a:ext>
            </a:extLst>
          </p:cNvPr>
          <p:cNvGrpSpPr/>
          <p:nvPr/>
        </p:nvGrpSpPr>
        <p:grpSpPr>
          <a:xfrm>
            <a:off x="791931" y="486117"/>
            <a:ext cx="756088" cy="647853"/>
            <a:chOff x="792261" y="471683"/>
            <a:chExt cx="756088" cy="647853"/>
          </a:xfrm>
        </p:grpSpPr>
        <p:sp>
          <p:nvSpPr>
            <p:cNvPr id="7" name="Graphic 35" descr="Marker with solid fill">
              <a:extLst>
                <a:ext uri="{FF2B5EF4-FFF2-40B4-BE49-F238E27FC236}">
                  <a16:creationId xmlns:a16="http://schemas.microsoft.com/office/drawing/2014/main" id="{56ADD41E-603E-B401-2497-E05D13F67D88}"/>
                </a:ext>
              </a:extLst>
            </p:cNvPr>
            <p:cNvSpPr/>
            <p:nvPr/>
          </p:nvSpPr>
          <p:spPr>
            <a:xfrm>
              <a:off x="792261" y="471683"/>
              <a:ext cx="398839" cy="647853"/>
            </a:xfrm>
            <a:custGeom>
              <a:avLst/>
              <a:gdLst>
                <a:gd name="connsiteX0" fmla="*/ 199373 w 398745"/>
                <a:gd name="connsiteY0" fmla="*/ 285750 h 647700"/>
                <a:gd name="connsiteX1" fmla="*/ 113648 w 398745"/>
                <a:gd name="connsiteY1" fmla="*/ 200025 h 647700"/>
                <a:gd name="connsiteX2" fmla="*/ 199373 w 398745"/>
                <a:gd name="connsiteY2" fmla="*/ 114300 h 647700"/>
                <a:gd name="connsiteX3" fmla="*/ 285098 w 398745"/>
                <a:gd name="connsiteY3" fmla="*/ 200025 h 647700"/>
                <a:gd name="connsiteX4" fmla="*/ 199373 w 398745"/>
                <a:gd name="connsiteY4" fmla="*/ 285750 h 647700"/>
                <a:gd name="connsiteX5" fmla="*/ 199373 w 398745"/>
                <a:gd name="connsiteY5" fmla="*/ 0 h 647700"/>
                <a:gd name="connsiteX6" fmla="*/ 34590 w 398745"/>
                <a:gd name="connsiteY6" fmla="*/ 87630 h 647700"/>
                <a:gd name="connsiteX7" fmla="*/ 13635 w 398745"/>
                <a:gd name="connsiteY7" fmla="*/ 273368 h 647700"/>
                <a:gd name="connsiteX8" fmla="*/ 104123 w 398745"/>
                <a:gd name="connsiteY8" fmla="*/ 473393 h 647700"/>
                <a:gd name="connsiteX9" fmla="*/ 182228 w 398745"/>
                <a:gd name="connsiteY9" fmla="*/ 637223 h 647700"/>
                <a:gd name="connsiteX10" fmla="*/ 199373 w 398745"/>
                <a:gd name="connsiteY10" fmla="*/ 647700 h 647700"/>
                <a:gd name="connsiteX11" fmla="*/ 216518 w 398745"/>
                <a:gd name="connsiteY11" fmla="*/ 637223 h 647700"/>
                <a:gd name="connsiteX12" fmla="*/ 294623 w 398745"/>
                <a:gd name="connsiteY12" fmla="*/ 473393 h 647700"/>
                <a:gd name="connsiteX13" fmla="*/ 385110 w 398745"/>
                <a:gd name="connsiteY13" fmla="*/ 273368 h 647700"/>
                <a:gd name="connsiteX14" fmla="*/ 364155 w 398745"/>
                <a:gd name="connsiteY14" fmla="*/ 87630 h 647700"/>
                <a:gd name="connsiteX15" fmla="*/ 199373 w 398745"/>
                <a:gd name="connsiteY15" fmla="*/ 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8745" h="647700">
                  <a:moveTo>
                    <a:pt x="199373" y="285750"/>
                  </a:moveTo>
                  <a:cubicBezTo>
                    <a:pt x="151748" y="285750"/>
                    <a:pt x="113648" y="247650"/>
                    <a:pt x="113648" y="200025"/>
                  </a:cubicBezTo>
                  <a:cubicBezTo>
                    <a:pt x="113648" y="152400"/>
                    <a:pt x="151748" y="114300"/>
                    <a:pt x="199373" y="114300"/>
                  </a:cubicBezTo>
                  <a:cubicBezTo>
                    <a:pt x="246998" y="114300"/>
                    <a:pt x="285098" y="152400"/>
                    <a:pt x="285098" y="200025"/>
                  </a:cubicBezTo>
                  <a:cubicBezTo>
                    <a:pt x="285098" y="247650"/>
                    <a:pt x="246998" y="285750"/>
                    <a:pt x="199373" y="285750"/>
                  </a:cubicBezTo>
                  <a:close/>
                  <a:moveTo>
                    <a:pt x="199373" y="0"/>
                  </a:moveTo>
                  <a:cubicBezTo>
                    <a:pt x="133650" y="0"/>
                    <a:pt x="71738" y="32385"/>
                    <a:pt x="34590" y="87630"/>
                  </a:cubicBezTo>
                  <a:cubicBezTo>
                    <a:pt x="-2557" y="141923"/>
                    <a:pt x="-10177" y="211455"/>
                    <a:pt x="13635" y="273368"/>
                  </a:cubicBezTo>
                  <a:lnTo>
                    <a:pt x="104123" y="473393"/>
                  </a:lnTo>
                  <a:lnTo>
                    <a:pt x="182228" y="637223"/>
                  </a:lnTo>
                  <a:cubicBezTo>
                    <a:pt x="185085" y="643890"/>
                    <a:pt x="191753" y="647700"/>
                    <a:pt x="199373" y="647700"/>
                  </a:cubicBezTo>
                  <a:cubicBezTo>
                    <a:pt x="206993" y="647700"/>
                    <a:pt x="213660" y="643890"/>
                    <a:pt x="216518" y="637223"/>
                  </a:cubicBezTo>
                  <a:lnTo>
                    <a:pt x="294623" y="473393"/>
                  </a:lnTo>
                  <a:lnTo>
                    <a:pt x="385110" y="273368"/>
                  </a:lnTo>
                  <a:cubicBezTo>
                    <a:pt x="408923" y="211455"/>
                    <a:pt x="401303" y="141923"/>
                    <a:pt x="364155" y="87630"/>
                  </a:cubicBezTo>
                  <a:cubicBezTo>
                    <a:pt x="327008" y="32385"/>
                    <a:pt x="265095" y="0"/>
                    <a:pt x="199373" y="0"/>
                  </a:cubicBezTo>
                  <a:close/>
                </a:path>
              </a:pathLst>
            </a:custGeom>
            <a:solidFill>
              <a:schemeClr val="bg1"/>
            </a:solidFill>
            <a:ln w="381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ID4096" dirty="0">
                <a:solidFill>
                  <a:schemeClr val="lt1"/>
                </a:solidFill>
              </a:endParaRPr>
            </a:p>
          </p:txBody>
        </p:sp>
        <p:sp>
          <p:nvSpPr>
            <p:cNvPr id="8" name="Graphic 35" descr="Marker with solid fill">
              <a:extLst>
                <a:ext uri="{FF2B5EF4-FFF2-40B4-BE49-F238E27FC236}">
                  <a16:creationId xmlns:a16="http://schemas.microsoft.com/office/drawing/2014/main" id="{631FA2DC-B4E5-3084-0C30-26F550E41D76}"/>
                </a:ext>
              </a:extLst>
            </p:cNvPr>
            <p:cNvSpPr/>
            <p:nvPr/>
          </p:nvSpPr>
          <p:spPr>
            <a:xfrm>
              <a:off x="1149510" y="471683"/>
              <a:ext cx="398839" cy="647853"/>
            </a:xfrm>
            <a:custGeom>
              <a:avLst/>
              <a:gdLst>
                <a:gd name="connsiteX0" fmla="*/ 199373 w 398745"/>
                <a:gd name="connsiteY0" fmla="*/ 285750 h 647700"/>
                <a:gd name="connsiteX1" fmla="*/ 113648 w 398745"/>
                <a:gd name="connsiteY1" fmla="*/ 200025 h 647700"/>
                <a:gd name="connsiteX2" fmla="*/ 199373 w 398745"/>
                <a:gd name="connsiteY2" fmla="*/ 114300 h 647700"/>
                <a:gd name="connsiteX3" fmla="*/ 285098 w 398745"/>
                <a:gd name="connsiteY3" fmla="*/ 200025 h 647700"/>
                <a:gd name="connsiteX4" fmla="*/ 199373 w 398745"/>
                <a:gd name="connsiteY4" fmla="*/ 285750 h 647700"/>
                <a:gd name="connsiteX5" fmla="*/ 199373 w 398745"/>
                <a:gd name="connsiteY5" fmla="*/ 0 h 647700"/>
                <a:gd name="connsiteX6" fmla="*/ 34590 w 398745"/>
                <a:gd name="connsiteY6" fmla="*/ 87630 h 647700"/>
                <a:gd name="connsiteX7" fmla="*/ 13635 w 398745"/>
                <a:gd name="connsiteY7" fmla="*/ 273368 h 647700"/>
                <a:gd name="connsiteX8" fmla="*/ 104123 w 398745"/>
                <a:gd name="connsiteY8" fmla="*/ 473393 h 647700"/>
                <a:gd name="connsiteX9" fmla="*/ 182228 w 398745"/>
                <a:gd name="connsiteY9" fmla="*/ 637223 h 647700"/>
                <a:gd name="connsiteX10" fmla="*/ 199373 w 398745"/>
                <a:gd name="connsiteY10" fmla="*/ 647700 h 647700"/>
                <a:gd name="connsiteX11" fmla="*/ 216518 w 398745"/>
                <a:gd name="connsiteY11" fmla="*/ 637223 h 647700"/>
                <a:gd name="connsiteX12" fmla="*/ 294623 w 398745"/>
                <a:gd name="connsiteY12" fmla="*/ 473393 h 647700"/>
                <a:gd name="connsiteX13" fmla="*/ 385110 w 398745"/>
                <a:gd name="connsiteY13" fmla="*/ 273368 h 647700"/>
                <a:gd name="connsiteX14" fmla="*/ 364155 w 398745"/>
                <a:gd name="connsiteY14" fmla="*/ 87630 h 647700"/>
                <a:gd name="connsiteX15" fmla="*/ 199373 w 398745"/>
                <a:gd name="connsiteY15" fmla="*/ 0 h 64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98745" h="647700">
                  <a:moveTo>
                    <a:pt x="199373" y="285750"/>
                  </a:moveTo>
                  <a:cubicBezTo>
                    <a:pt x="151748" y="285750"/>
                    <a:pt x="113648" y="247650"/>
                    <a:pt x="113648" y="200025"/>
                  </a:cubicBezTo>
                  <a:cubicBezTo>
                    <a:pt x="113648" y="152400"/>
                    <a:pt x="151748" y="114300"/>
                    <a:pt x="199373" y="114300"/>
                  </a:cubicBezTo>
                  <a:cubicBezTo>
                    <a:pt x="246998" y="114300"/>
                    <a:pt x="285098" y="152400"/>
                    <a:pt x="285098" y="200025"/>
                  </a:cubicBezTo>
                  <a:cubicBezTo>
                    <a:pt x="285098" y="247650"/>
                    <a:pt x="246998" y="285750"/>
                    <a:pt x="199373" y="285750"/>
                  </a:cubicBezTo>
                  <a:close/>
                  <a:moveTo>
                    <a:pt x="199373" y="0"/>
                  </a:moveTo>
                  <a:cubicBezTo>
                    <a:pt x="133650" y="0"/>
                    <a:pt x="71738" y="32385"/>
                    <a:pt x="34590" y="87630"/>
                  </a:cubicBezTo>
                  <a:cubicBezTo>
                    <a:pt x="-2557" y="141923"/>
                    <a:pt x="-10177" y="211455"/>
                    <a:pt x="13635" y="273368"/>
                  </a:cubicBezTo>
                  <a:lnTo>
                    <a:pt x="104123" y="473393"/>
                  </a:lnTo>
                  <a:lnTo>
                    <a:pt x="182228" y="637223"/>
                  </a:lnTo>
                  <a:cubicBezTo>
                    <a:pt x="185085" y="643890"/>
                    <a:pt x="191753" y="647700"/>
                    <a:pt x="199373" y="647700"/>
                  </a:cubicBezTo>
                  <a:cubicBezTo>
                    <a:pt x="206993" y="647700"/>
                    <a:pt x="213660" y="643890"/>
                    <a:pt x="216518" y="637223"/>
                  </a:cubicBezTo>
                  <a:lnTo>
                    <a:pt x="294623" y="473393"/>
                  </a:lnTo>
                  <a:lnTo>
                    <a:pt x="385110" y="273368"/>
                  </a:lnTo>
                  <a:cubicBezTo>
                    <a:pt x="408923" y="211455"/>
                    <a:pt x="401303" y="141923"/>
                    <a:pt x="364155" y="87630"/>
                  </a:cubicBezTo>
                  <a:cubicBezTo>
                    <a:pt x="327008" y="32385"/>
                    <a:pt x="265095" y="0"/>
                    <a:pt x="199373" y="0"/>
                  </a:cubicBezTo>
                  <a:close/>
                </a:path>
              </a:pathLst>
            </a:custGeom>
            <a:solidFill>
              <a:schemeClr val="tx1"/>
            </a:solidFill>
            <a:ln w="381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LID4096" dirty="0">
                <a:solidFill>
                  <a:schemeClr val="lt1"/>
                </a:solidFill>
              </a:endParaRPr>
            </a:p>
          </p:txBody>
        </p:sp>
      </p:grpSp>
    </p:spTree>
    <p:extLst>
      <p:ext uri="{BB962C8B-B14F-4D97-AF65-F5344CB8AC3E}">
        <p14:creationId xmlns:p14="http://schemas.microsoft.com/office/powerpoint/2010/main" val="267083483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178B7-E5C7-2A47-56B0-F76315A5A066}"/>
            </a:ext>
          </a:extLst>
        </p:cNvPr>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8ABE889C-7663-FDFF-944A-8A11EC3F5EFD}"/>
              </a:ext>
            </a:extLst>
          </p:cNvPr>
          <p:cNvSpPr>
            <a:spLocks noGrp="1"/>
          </p:cNvSpPr>
          <p:nvPr>
            <p:ph type="pic" sz="quarter" idx="11"/>
          </p:nvPr>
        </p:nvSpPr>
        <p:spPr/>
        <p:txBody>
          <a:bodyPr/>
          <a:lstStyle/>
          <a:p>
            <a:endParaRPr lang="LID4096"/>
          </a:p>
        </p:txBody>
      </p:sp>
      <p:sp>
        <p:nvSpPr>
          <p:cNvPr id="2" name="Title 1">
            <a:extLst>
              <a:ext uri="{FF2B5EF4-FFF2-40B4-BE49-F238E27FC236}">
                <a16:creationId xmlns:a16="http://schemas.microsoft.com/office/drawing/2014/main" id="{38512EC6-D56A-D44D-CFD0-8312E2D60C99}"/>
              </a:ext>
            </a:extLst>
          </p:cNvPr>
          <p:cNvSpPr>
            <a:spLocks noGrp="1"/>
          </p:cNvSpPr>
          <p:nvPr>
            <p:ph type="ctrTitle"/>
          </p:nvPr>
        </p:nvSpPr>
        <p:spPr/>
        <p:txBody>
          <a:bodyPr/>
          <a:lstStyle/>
          <a:p>
            <a:r>
              <a:rPr lang="en-GB" dirty="0"/>
              <a:t>DUPLICATE </a:t>
            </a:r>
            <a:r>
              <a:rPr lang="en-GB" sz="2000" dirty="0"/>
              <a:t>ANOTHER CARD</a:t>
            </a:r>
            <a:endParaRPr lang="LID4096" dirty="0"/>
          </a:p>
        </p:txBody>
      </p:sp>
      <p:sp>
        <p:nvSpPr>
          <p:cNvPr id="3" name="Subtitle 2">
            <a:extLst>
              <a:ext uri="{FF2B5EF4-FFF2-40B4-BE49-F238E27FC236}">
                <a16:creationId xmlns:a16="http://schemas.microsoft.com/office/drawing/2014/main" id="{759A18B6-5C95-578D-8BBC-18A11690CDD6}"/>
              </a:ext>
            </a:extLst>
          </p:cNvPr>
          <p:cNvSpPr>
            <a:spLocks noGrp="1"/>
          </p:cNvSpPr>
          <p:nvPr>
            <p:ph type="subTitle" idx="1"/>
          </p:nvPr>
        </p:nvSpPr>
        <p:spPr/>
        <p:txBody>
          <a:bodyPr/>
          <a:lstStyle/>
          <a:p>
            <a:r>
              <a:rPr lang="en-GB" dirty="0"/>
              <a:t>Play this card as a copy of any other card in your hand. This may be used to duplicate a time bonus at the end of your round.</a:t>
            </a:r>
            <a:endParaRPr lang="LID4096" dirty="0"/>
          </a:p>
        </p:txBody>
      </p:sp>
      <p:sp>
        <p:nvSpPr>
          <p:cNvPr id="5" name="Hexagon 4">
            <a:extLst>
              <a:ext uri="{FF2B5EF4-FFF2-40B4-BE49-F238E27FC236}">
                <a16:creationId xmlns:a16="http://schemas.microsoft.com/office/drawing/2014/main" id="{D250DCFC-CF9F-8964-EE00-0CE4CB2E6BB5}"/>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42" name="Group 41">
            <a:extLst>
              <a:ext uri="{FF2B5EF4-FFF2-40B4-BE49-F238E27FC236}">
                <a16:creationId xmlns:a16="http://schemas.microsoft.com/office/drawing/2014/main" id="{CB0DC9E8-59FA-2C23-678D-DC8618828138}"/>
              </a:ext>
            </a:extLst>
          </p:cNvPr>
          <p:cNvGrpSpPr/>
          <p:nvPr/>
        </p:nvGrpSpPr>
        <p:grpSpPr>
          <a:xfrm>
            <a:off x="876706" y="429623"/>
            <a:ext cx="586537" cy="760886"/>
            <a:chOff x="884211" y="414000"/>
            <a:chExt cx="586537" cy="760886"/>
          </a:xfrm>
        </p:grpSpPr>
        <p:sp>
          <p:nvSpPr>
            <p:cNvPr id="43" name="Rectangle: Rounded Corners 42">
              <a:extLst>
                <a:ext uri="{FF2B5EF4-FFF2-40B4-BE49-F238E27FC236}">
                  <a16:creationId xmlns:a16="http://schemas.microsoft.com/office/drawing/2014/main" id="{9A14EABF-A66B-4D93-6358-DC2D26DD8A95}"/>
                </a:ext>
              </a:extLst>
            </p:cNvPr>
            <p:cNvSpPr/>
            <p:nvPr/>
          </p:nvSpPr>
          <p:spPr>
            <a:xfrm>
              <a:off x="884211" y="598886"/>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2000" b="1" dirty="0">
                <a:solidFill>
                  <a:schemeClr val="tx1"/>
                </a:solidFill>
                <a:latin typeface="Rubik" pitchFamily="2" charset="-79"/>
                <a:cs typeface="Rubik" pitchFamily="2" charset="-79"/>
              </a:endParaRPr>
            </a:p>
          </p:txBody>
        </p:sp>
        <p:sp>
          <p:nvSpPr>
            <p:cNvPr id="44" name="Rectangle: Rounded Corners 43">
              <a:extLst>
                <a:ext uri="{FF2B5EF4-FFF2-40B4-BE49-F238E27FC236}">
                  <a16:creationId xmlns:a16="http://schemas.microsoft.com/office/drawing/2014/main" id="{D18FC440-9FE9-6E77-EF01-6DEFF9E1159B}"/>
                </a:ext>
              </a:extLst>
            </p:cNvPr>
            <p:cNvSpPr/>
            <p:nvPr/>
          </p:nvSpPr>
          <p:spPr>
            <a:xfrm>
              <a:off x="1038748" y="414000"/>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solidFill>
                    <a:schemeClr val="tx1"/>
                  </a:solidFill>
                  <a:latin typeface="Rubik" pitchFamily="2" charset="-79"/>
                  <a:cs typeface="Rubik" pitchFamily="2" charset="-79"/>
                </a:rPr>
                <a:t>+</a:t>
              </a:r>
            </a:p>
          </p:txBody>
        </p:sp>
      </p:grpSp>
    </p:spTree>
    <p:extLst>
      <p:ext uri="{BB962C8B-B14F-4D97-AF65-F5344CB8AC3E}">
        <p14:creationId xmlns:p14="http://schemas.microsoft.com/office/powerpoint/2010/main" val="6297369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7E37A-2F7D-B64E-E51D-CA233140FA51}"/>
            </a:ext>
          </a:extLst>
        </p:cNvPr>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A7C7DCEB-9B8D-4B32-B620-E3016063386B}"/>
              </a:ext>
            </a:extLst>
          </p:cNvPr>
          <p:cNvSpPr>
            <a:spLocks noGrp="1"/>
          </p:cNvSpPr>
          <p:nvPr>
            <p:ph type="pic" sz="quarter" idx="11"/>
          </p:nvPr>
        </p:nvSpPr>
        <p:spPr/>
        <p:txBody>
          <a:bodyPr/>
          <a:lstStyle/>
          <a:p>
            <a:endParaRPr lang="LID4096"/>
          </a:p>
        </p:txBody>
      </p:sp>
      <p:sp>
        <p:nvSpPr>
          <p:cNvPr id="2" name="Title 1">
            <a:extLst>
              <a:ext uri="{FF2B5EF4-FFF2-40B4-BE49-F238E27FC236}">
                <a16:creationId xmlns:a16="http://schemas.microsoft.com/office/drawing/2014/main" id="{B7D63481-B8E5-C875-DE15-B58BEDEC8A4A}"/>
              </a:ext>
            </a:extLst>
          </p:cNvPr>
          <p:cNvSpPr>
            <a:spLocks noGrp="1"/>
          </p:cNvSpPr>
          <p:nvPr>
            <p:ph type="ctrTitle"/>
          </p:nvPr>
        </p:nvSpPr>
        <p:spPr/>
        <p:txBody>
          <a:bodyPr/>
          <a:lstStyle/>
          <a:p>
            <a:r>
              <a:rPr lang="en-GB" dirty="0"/>
              <a:t>DUPLICATE </a:t>
            </a:r>
            <a:r>
              <a:rPr lang="en-GB" sz="2000" dirty="0"/>
              <a:t>ANOTHER CARD</a:t>
            </a:r>
            <a:endParaRPr lang="LID4096" dirty="0"/>
          </a:p>
        </p:txBody>
      </p:sp>
      <p:sp>
        <p:nvSpPr>
          <p:cNvPr id="3" name="Subtitle 2">
            <a:extLst>
              <a:ext uri="{FF2B5EF4-FFF2-40B4-BE49-F238E27FC236}">
                <a16:creationId xmlns:a16="http://schemas.microsoft.com/office/drawing/2014/main" id="{94330AB0-0225-71B5-25DC-56960C821D76}"/>
              </a:ext>
            </a:extLst>
          </p:cNvPr>
          <p:cNvSpPr>
            <a:spLocks noGrp="1"/>
          </p:cNvSpPr>
          <p:nvPr>
            <p:ph type="subTitle" idx="1"/>
          </p:nvPr>
        </p:nvSpPr>
        <p:spPr/>
        <p:txBody>
          <a:bodyPr/>
          <a:lstStyle/>
          <a:p>
            <a:r>
              <a:rPr lang="en-GB" dirty="0"/>
              <a:t>Play this card as a copy of any other card in your hand. This may be used to duplicate a time bonus at the end of your round.</a:t>
            </a:r>
            <a:endParaRPr lang="LID4096" dirty="0"/>
          </a:p>
        </p:txBody>
      </p:sp>
      <p:sp>
        <p:nvSpPr>
          <p:cNvPr id="5" name="Hexagon 4">
            <a:extLst>
              <a:ext uri="{FF2B5EF4-FFF2-40B4-BE49-F238E27FC236}">
                <a16:creationId xmlns:a16="http://schemas.microsoft.com/office/drawing/2014/main" id="{D3A5EDA3-900A-0F1A-7B73-C5F009F8B64B}"/>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42" name="Group 41">
            <a:extLst>
              <a:ext uri="{FF2B5EF4-FFF2-40B4-BE49-F238E27FC236}">
                <a16:creationId xmlns:a16="http://schemas.microsoft.com/office/drawing/2014/main" id="{598F70EC-EB2F-F98C-1AD5-02275099B6BF}"/>
              </a:ext>
            </a:extLst>
          </p:cNvPr>
          <p:cNvGrpSpPr/>
          <p:nvPr/>
        </p:nvGrpSpPr>
        <p:grpSpPr>
          <a:xfrm>
            <a:off x="876706" y="429623"/>
            <a:ext cx="586537" cy="760886"/>
            <a:chOff x="884211" y="414000"/>
            <a:chExt cx="586537" cy="760886"/>
          </a:xfrm>
        </p:grpSpPr>
        <p:sp>
          <p:nvSpPr>
            <p:cNvPr id="43" name="Rectangle: Rounded Corners 42">
              <a:extLst>
                <a:ext uri="{FF2B5EF4-FFF2-40B4-BE49-F238E27FC236}">
                  <a16:creationId xmlns:a16="http://schemas.microsoft.com/office/drawing/2014/main" id="{B1223322-01E7-2C38-18D2-07B51F857D3F}"/>
                </a:ext>
              </a:extLst>
            </p:cNvPr>
            <p:cNvSpPr/>
            <p:nvPr/>
          </p:nvSpPr>
          <p:spPr>
            <a:xfrm>
              <a:off x="884211" y="598886"/>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endParaRPr lang="en-GB" sz="2000" b="1" dirty="0">
                <a:solidFill>
                  <a:schemeClr val="tx1"/>
                </a:solidFill>
                <a:latin typeface="Rubik" pitchFamily="2" charset="-79"/>
                <a:cs typeface="Rubik" pitchFamily="2" charset="-79"/>
              </a:endParaRPr>
            </a:p>
          </p:txBody>
        </p:sp>
        <p:sp>
          <p:nvSpPr>
            <p:cNvPr id="44" name="Rectangle: Rounded Corners 43">
              <a:extLst>
                <a:ext uri="{FF2B5EF4-FFF2-40B4-BE49-F238E27FC236}">
                  <a16:creationId xmlns:a16="http://schemas.microsoft.com/office/drawing/2014/main" id="{B6BBC39A-7174-E70C-11A6-56A24936DD35}"/>
                </a:ext>
              </a:extLst>
            </p:cNvPr>
            <p:cNvSpPr/>
            <p:nvPr/>
          </p:nvSpPr>
          <p:spPr>
            <a:xfrm>
              <a:off x="1038748" y="414000"/>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400" b="1" dirty="0">
                  <a:solidFill>
                    <a:schemeClr val="tx1"/>
                  </a:solidFill>
                  <a:latin typeface="Rubik" pitchFamily="2" charset="-79"/>
                  <a:cs typeface="Rubik" pitchFamily="2" charset="-79"/>
                </a:rPr>
                <a:t>+</a:t>
              </a:r>
            </a:p>
          </p:txBody>
        </p:sp>
      </p:grpSp>
    </p:spTree>
    <p:extLst>
      <p:ext uri="{BB962C8B-B14F-4D97-AF65-F5344CB8AC3E}">
        <p14:creationId xmlns:p14="http://schemas.microsoft.com/office/powerpoint/2010/main" val="7777444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BC764-14DD-9506-7888-D0ACF61C0721}"/>
            </a:ext>
          </a:extLst>
        </p:cNvPr>
        <p:cNvGrpSpPr/>
        <p:nvPr/>
      </p:nvGrpSpPr>
      <p:grpSpPr>
        <a:xfrm>
          <a:off x="0" y="0"/>
          <a:ext cx="0" cy="0"/>
          <a:chOff x="0" y="0"/>
          <a:chExt cx="0" cy="0"/>
        </a:xfrm>
      </p:grpSpPr>
      <p:sp>
        <p:nvSpPr>
          <p:cNvPr id="9" name="Picture Placeholder 3">
            <a:extLst>
              <a:ext uri="{FF2B5EF4-FFF2-40B4-BE49-F238E27FC236}">
                <a16:creationId xmlns:a16="http://schemas.microsoft.com/office/drawing/2014/main" id="{48FE576D-C6F8-61FC-BA9E-E4A179A2D8F3}"/>
              </a:ext>
            </a:extLst>
          </p:cNvPr>
          <p:cNvSpPr>
            <a:spLocks noGrp="1"/>
          </p:cNvSpPr>
          <p:nvPr>
            <p:ph type="pic" sz="quarter" idx="11"/>
          </p:nvPr>
        </p:nvSpPr>
        <p:spPr>
          <a:xfrm>
            <a:off x="0" y="88"/>
            <a:ext cx="2340000" cy="1619912"/>
          </a:xfrm>
        </p:spPr>
        <p:txBody>
          <a:bodyPr/>
          <a:lstStyle/>
          <a:p>
            <a:endParaRPr lang="LID4096" dirty="0"/>
          </a:p>
        </p:txBody>
      </p:sp>
      <p:grpSp>
        <p:nvGrpSpPr>
          <p:cNvPr id="6" name="Group 5">
            <a:extLst>
              <a:ext uri="{FF2B5EF4-FFF2-40B4-BE49-F238E27FC236}">
                <a16:creationId xmlns:a16="http://schemas.microsoft.com/office/drawing/2014/main" id="{4BA1263B-B3CA-AD30-671E-B7534524A57A}"/>
              </a:ext>
            </a:extLst>
          </p:cNvPr>
          <p:cNvGrpSpPr/>
          <p:nvPr/>
        </p:nvGrpSpPr>
        <p:grpSpPr>
          <a:xfrm>
            <a:off x="876706" y="429623"/>
            <a:ext cx="586537" cy="760886"/>
            <a:chOff x="884211" y="414000"/>
            <a:chExt cx="586537" cy="760886"/>
          </a:xfrm>
        </p:grpSpPr>
        <p:sp>
          <p:nvSpPr>
            <p:cNvPr id="8" name="Rectangle: Rounded Corners 7">
              <a:extLst>
                <a:ext uri="{FF2B5EF4-FFF2-40B4-BE49-F238E27FC236}">
                  <a16:creationId xmlns:a16="http://schemas.microsoft.com/office/drawing/2014/main" id="{6638EFD0-7A0D-E0F0-76EF-CF5228C13B3E}"/>
                </a:ext>
              </a:extLst>
            </p:cNvPr>
            <p:cNvSpPr/>
            <p:nvPr/>
          </p:nvSpPr>
          <p:spPr>
            <a:xfrm>
              <a:off x="1038748" y="414000"/>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a:extLst>
                <a:ext uri="{FF2B5EF4-FFF2-40B4-BE49-F238E27FC236}">
                  <a16:creationId xmlns:a16="http://schemas.microsoft.com/office/drawing/2014/main" id="{FA183484-F5DC-34CE-CE2C-CE65DE2207C2}"/>
                </a:ext>
              </a:extLst>
            </p:cNvPr>
            <p:cNvSpPr/>
            <p:nvPr/>
          </p:nvSpPr>
          <p:spPr>
            <a:xfrm>
              <a:off x="884211" y="598886"/>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51DB68F0-3B7D-732C-71CC-6BECAB4DB683}"/>
              </a:ext>
            </a:extLst>
          </p:cNvPr>
          <p:cNvSpPr>
            <a:spLocks noGrp="1"/>
          </p:cNvSpPr>
          <p:nvPr>
            <p:ph type="ctrTitle"/>
          </p:nvPr>
        </p:nvSpPr>
        <p:spPr/>
        <p:txBody>
          <a:bodyPr/>
          <a:lstStyle/>
          <a:p>
            <a:r>
              <a:rPr lang="en-GB" dirty="0"/>
              <a:t>DISCARD 1,</a:t>
            </a:r>
            <a:br>
              <a:rPr lang="en-GB" dirty="0"/>
            </a:br>
            <a:r>
              <a:rPr lang="en-GB" dirty="0"/>
              <a:t>DRAW 2</a:t>
            </a:r>
            <a:endParaRPr lang="LID4096" dirty="0"/>
          </a:p>
        </p:txBody>
      </p:sp>
      <p:sp>
        <p:nvSpPr>
          <p:cNvPr id="3" name="Subtitle 2">
            <a:extLst>
              <a:ext uri="{FF2B5EF4-FFF2-40B4-BE49-F238E27FC236}">
                <a16:creationId xmlns:a16="http://schemas.microsoft.com/office/drawing/2014/main" id="{9626EF72-560B-C8FA-E42C-6034197AEF44}"/>
              </a:ext>
            </a:extLst>
          </p:cNvPr>
          <p:cNvSpPr>
            <a:spLocks noGrp="1"/>
          </p:cNvSpPr>
          <p:nvPr>
            <p:ph type="subTitle" idx="1"/>
          </p:nvPr>
        </p:nvSpPr>
        <p:spPr/>
        <p:txBody>
          <a:bodyPr/>
          <a:lstStyle/>
          <a:p>
            <a:r>
              <a:rPr lang="en-GB" dirty="0"/>
              <a:t>Discard one other card from your hand. Then, draw and keep two cards from the hider deck.</a:t>
            </a:r>
            <a:endParaRPr lang="LID4096" dirty="0"/>
          </a:p>
        </p:txBody>
      </p:sp>
      <p:sp>
        <p:nvSpPr>
          <p:cNvPr id="5" name="Hexagon 4">
            <a:extLst>
              <a:ext uri="{FF2B5EF4-FFF2-40B4-BE49-F238E27FC236}">
                <a16:creationId xmlns:a16="http://schemas.microsoft.com/office/drawing/2014/main" id="{9D4915EF-6022-5D8B-237C-27E9600C5FCE}"/>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10" name="Oval 9">
            <a:extLst>
              <a:ext uri="{FF2B5EF4-FFF2-40B4-BE49-F238E27FC236}">
                <a16:creationId xmlns:a16="http://schemas.microsoft.com/office/drawing/2014/main" id="{3FC666C0-1402-1D12-8565-8D8E9D2A84BE}"/>
              </a:ext>
            </a:extLst>
          </p:cNvPr>
          <p:cNvSpPr/>
          <p:nvPr/>
        </p:nvSpPr>
        <p:spPr>
          <a:xfrm>
            <a:off x="560211" y="900066"/>
            <a:ext cx="540000" cy="540000"/>
          </a:xfrm>
          <a:prstGeom prst="ellipse">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tx1"/>
                </a:solidFill>
                <a:latin typeface="Rubik" pitchFamily="2" charset="-79"/>
                <a:cs typeface="Rubik" pitchFamily="2" charset="-79"/>
              </a:rPr>
              <a:t>+2</a:t>
            </a:r>
            <a:endParaRPr lang="LID4096" sz="2000" b="1" dirty="0">
              <a:solidFill>
                <a:schemeClr val="tx1"/>
              </a:solidFill>
              <a:latin typeface="Rubik" pitchFamily="2" charset="-79"/>
              <a:cs typeface="Rubik" pitchFamily="2" charset="-79"/>
            </a:endParaRPr>
          </a:p>
        </p:txBody>
      </p:sp>
      <p:sp>
        <p:nvSpPr>
          <p:cNvPr id="11" name="Oval 10">
            <a:extLst>
              <a:ext uri="{FF2B5EF4-FFF2-40B4-BE49-F238E27FC236}">
                <a16:creationId xmlns:a16="http://schemas.microsoft.com/office/drawing/2014/main" id="{BCAEAD66-88F9-3162-89F0-13D731B47977}"/>
              </a:ext>
            </a:extLst>
          </p:cNvPr>
          <p:cNvSpPr/>
          <p:nvPr/>
        </p:nvSpPr>
        <p:spPr>
          <a:xfrm>
            <a:off x="1254760" y="166908"/>
            <a:ext cx="540000" cy="540000"/>
          </a:xfrm>
          <a:prstGeom prst="ellipse">
            <a:avLst/>
          </a:prstGeom>
          <a:solidFill>
            <a:schemeClr val="tx1"/>
          </a:solidFill>
          <a:ln w="50800" cap="rnd">
            <a:no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bg1"/>
                </a:solidFill>
                <a:latin typeface="Rubik" pitchFamily="2" charset="-79"/>
                <a:cs typeface="Rubik" pitchFamily="2" charset="-79"/>
              </a:rPr>
              <a:t>-1</a:t>
            </a:r>
            <a:endParaRPr lang="LID4096" sz="20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880060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A3C15-F80F-4A42-C7D1-DF98F789E066}"/>
            </a:ext>
          </a:extLst>
        </p:cNvPr>
        <p:cNvGrpSpPr/>
        <p:nvPr/>
      </p:nvGrpSpPr>
      <p:grpSpPr>
        <a:xfrm>
          <a:off x="0" y="0"/>
          <a:ext cx="0" cy="0"/>
          <a:chOff x="0" y="0"/>
          <a:chExt cx="0" cy="0"/>
        </a:xfrm>
      </p:grpSpPr>
      <p:sp>
        <p:nvSpPr>
          <p:cNvPr id="9" name="Picture Placeholder 3">
            <a:extLst>
              <a:ext uri="{FF2B5EF4-FFF2-40B4-BE49-F238E27FC236}">
                <a16:creationId xmlns:a16="http://schemas.microsoft.com/office/drawing/2014/main" id="{6D2F7F51-0D1E-0745-F87C-ED017DCA1C49}"/>
              </a:ext>
            </a:extLst>
          </p:cNvPr>
          <p:cNvSpPr>
            <a:spLocks noGrp="1"/>
          </p:cNvSpPr>
          <p:nvPr>
            <p:ph type="pic" sz="quarter" idx="11"/>
          </p:nvPr>
        </p:nvSpPr>
        <p:spPr>
          <a:xfrm>
            <a:off x="0" y="88"/>
            <a:ext cx="2340000" cy="1619912"/>
          </a:xfrm>
        </p:spPr>
        <p:txBody>
          <a:bodyPr/>
          <a:lstStyle/>
          <a:p>
            <a:endParaRPr lang="LID4096" dirty="0"/>
          </a:p>
        </p:txBody>
      </p:sp>
      <p:grpSp>
        <p:nvGrpSpPr>
          <p:cNvPr id="6" name="Group 5">
            <a:extLst>
              <a:ext uri="{FF2B5EF4-FFF2-40B4-BE49-F238E27FC236}">
                <a16:creationId xmlns:a16="http://schemas.microsoft.com/office/drawing/2014/main" id="{4D7B82EF-E7FD-68DD-A4DC-6A9E243ABAF4}"/>
              </a:ext>
            </a:extLst>
          </p:cNvPr>
          <p:cNvGrpSpPr/>
          <p:nvPr/>
        </p:nvGrpSpPr>
        <p:grpSpPr>
          <a:xfrm>
            <a:off x="876706" y="429623"/>
            <a:ext cx="586537" cy="760886"/>
            <a:chOff x="884211" y="414000"/>
            <a:chExt cx="586537" cy="760886"/>
          </a:xfrm>
        </p:grpSpPr>
        <p:sp>
          <p:nvSpPr>
            <p:cNvPr id="8" name="Rectangle: Rounded Corners 7">
              <a:extLst>
                <a:ext uri="{FF2B5EF4-FFF2-40B4-BE49-F238E27FC236}">
                  <a16:creationId xmlns:a16="http://schemas.microsoft.com/office/drawing/2014/main" id="{B786F717-B60C-B191-5181-865D80A92112}"/>
                </a:ext>
              </a:extLst>
            </p:cNvPr>
            <p:cNvSpPr/>
            <p:nvPr/>
          </p:nvSpPr>
          <p:spPr>
            <a:xfrm>
              <a:off x="1038748" y="414000"/>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a:extLst>
                <a:ext uri="{FF2B5EF4-FFF2-40B4-BE49-F238E27FC236}">
                  <a16:creationId xmlns:a16="http://schemas.microsoft.com/office/drawing/2014/main" id="{4F92AA5B-5F17-2218-9A7D-7E5E48313820}"/>
                </a:ext>
              </a:extLst>
            </p:cNvPr>
            <p:cNvSpPr/>
            <p:nvPr/>
          </p:nvSpPr>
          <p:spPr>
            <a:xfrm>
              <a:off x="884211" y="598886"/>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3AF04FBA-ADB6-ABAE-7AA0-8BD3AD191859}"/>
              </a:ext>
            </a:extLst>
          </p:cNvPr>
          <p:cNvSpPr>
            <a:spLocks noGrp="1"/>
          </p:cNvSpPr>
          <p:nvPr>
            <p:ph type="ctrTitle"/>
          </p:nvPr>
        </p:nvSpPr>
        <p:spPr/>
        <p:txBody>
          <a:bodyPr/>
          <a:lstStyle/>
          <a:p>
            <a:r>
              <a:rPr lang="en-GB" dirty="0"/>
              <a:t>DISCARD 1,</a:t>
            </a:r>
            <a:br>
              <a:rPr lang="en-GB" dirty="0"/>
            </a:br>
            <a:r>
              <a:rPr lang="en-GB" dirty="0"/>
              <a:t>DRAW 2</a:t>
            </a:r>
            <a:endParaRPr lang="LID4096" dirty="0"/>
          </a:p>
        </p:txBody>
      </p:sp>
      <p:sp>
        <p:nvSpPr>
          <p:cNvPr id="3" name="Subtitle 2">
            <a:extLst>
              <a:ext uri="{FF2B5EF4-FFF2-40B4-BE49-F238E27FC236}">
                <a16:creationId xmlns:a16="http://schemas.microsoft.com/office/drawing/2014/main" id="{B41A8631-AB0B-3106-8CB8-526F9866E040}"/>
              </a:ext>
            </a:extLst>
          </p:cNvPr>
          <p:cNvSpPr>
            <a:spLocks noGrp="1"/>
          </p:cNvSpPr>
          <p:nvPr>
            <p:ph type="subTitle" idx="1"/>
          </p:nvPr>
        </p:nvSpPr>
        <p:spPr/>
        <p:txBody>
          <a:bodyPr/>
          <a:lstStyle/>
          <a:p>
            <a:r>
              <a:rPr lang="en-GB" dirty="0"/>
              <a:t>Discard one other card from your hand. Then, draw and keep two cards from the hider deck.</a:t>
            </a:r>
            <a:endParaRPr lang="LID4096" dirty="0"/>
          </a:p>
        </p:txBody>
      </p:sp>
      <p:sp>
        <p:nvSpPr>
          <p:cNvPr id="5" name="Hexagon 4">
            <a:extLst>
              <a:ext uri="{FF2B5EF4-FFF2-40B4-BE49-F238E27FC236}">
                <a16:creationId xmlns:a16="http://schemas.microsoft.com/office/drawing/2014/main" id="{C874BF48-0877-57D4-F60D-FC78F311FAEB}"/>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10" name="Oval 9">
            <a:extLst>
              <a:ext uri="{FF2B5EF4-FFF2-40B4-BE49-F238E27FC236}">
                <a16:creationId xmlns:a16="http://schemas.microsoft.com/office/drawing/2014/main" id="{419433D5-65B3-4AF2-7B2D-34406A7289E4}"/>
              </a:ext>
            </a:extLst>
          </p:cNvPr>
          <p:cNvSpPr/>
          <p:nvPr/>
        </p:nvSpPr>
        <p:spPr>
          <a:xfrm>
            <a:off x="560211" y="900066"/>
            <a:ext cx="540000" cy="540000"/>
          </a:xfrm>
          <a:prstGeom prst="ellipse">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tx1"/>
                </a:solidFill>
                <a:latin typeface="Rubik" pitchFamily="2" charset="-79"/>
                <a:cs typeface="Rubik" pitchFamily="2" charset="-79"/>
              </a:rPr>
              <a:t>+2</a:t>
            </a:r>
            <a:endParaRPr lang="LID4096" sz="2000" b="1" dirty="0">
              <a:solidFill>
                <a:schemeClr val="tx1"/>
              </a:solidFill>
              <a:latin typeface="Rubik" pitchFamily="2" charset="-79"/>
              <a:cs typeface="Rubik" pitchFamily="2" charset="-79"/>
            </a:endParaRPr>
          </a:p>
        </p:txBody>
      </p:sp>
      <p:sp>
        <p:nvSpPr>
          <p:cNvPr id="11" name="Oval 10">
            <a:extLst>
              <a:ext uri="{FF2B5EF4-FFF2-40B4-BE49-F238E27FC236}">
                <a16:creationId xmlns:a16="http://schemas.microsoft.com/office/drawing/2014/main" id="{37DAB8FB-042C-E052-9804-87EC147241DE}"/>
              </a:ext>
            </a:extLst>
          </p:cNvPr>
          <p:cNvSpPr/>
          <p:nvPr/>
        </p:nvSpPr>
        <p:spPr>
          <a:xfrm>
            <a:off x="1254760" y="166908"/>
            <a:ext cx="540000" cy="540000"/>
          </a:xfrm>
          <a:prstGeom prst="ellipse">
            <a:avLst/>
          </a:prstGeom>
          <a:solidFill>
            <a:schemeClr val="tx1"/>
          </a:solidFill>
          <a:ln w="50800" cap="rnd">
            <a:no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bg1"/>
                </a:solidFill>
                <a:latin typeface="Rubik" pitchFamily="2" charset="-79"/>
                <a:cs typeface="Rubik" pitchFamily="2" charset="-79"/>
              </a:rPr>
              <a:t>-1</a:t>
            </a:r>
            <a:endParaRPr lang="LID4096" sz="20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36873967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F70E5-9C38-1B0E-9768-F7BD93E7A69F}"/>
            </a:ext>
          </a:extLst>
        </p:cNvPr>
        <p:cNvGrpSpPr/>
        <p:nvPr/>
      </p:nvGrpSpPr>
      <p:grpSpPr>
        <a:xfrm>
          <a:off x="0" y="0"/>
          <a:ext cx="0" cy="0"/>
          <a:chOff x="0" y="0"/>
          <a:chExt cx="0" cy="0"/>
        </a:xfrm>
      </p:grpSpPr>
      <p:sp>
        <p:nvSpPr>
          <p:cNvPr id="9" name="Picture Placeholder 3">
            <a:extLst>
              <a:ext uri="{FF2B5EF4-FFF2-40B4-BE49-F238E27FC236}">
                <a16:creationId xmlns:a16="http://schemas.microsoft.com/office/drawing/2014/main" id="{54E0B162-93A3-A1DA-0692-063537DCD8F0}"/>
              </a:ext>
            </a:extLst>
          </p:cNvPr>
          <p:cNvSpPr>
            <a:spLocks noGrp="1"/>
          </p:cNvSpPr>
          <p:nvPr>
            <p:ph type="pic" sz="quarter" idx="11"/>
          </p:nvPr>
        </p:nvSpPr>
        <p:spPr>
          <a:xfrm>
            <a:off x="0" y="88"/>
            <a:ext cx="2340000" cy="1619912"/>
          </a:xfrm>
        </p:spPr>
        <p:txBody>
          <a:bodyPr/>
          <a:lstStyle/>
          <a:p>
            <a:endParaRPr lang="LID4096" dirty="0"/>
          </a:p>
        </p:txBody>
      </p:sp>
      <p:grpSp>
        <p:nvGrpSpPr>
          <p:cNvPr id="6" name="Group 5">
            <a:extLst>
              <a:ext uri="{FF2B5EF4-FFF2-40B4-BE49-F238E27FC236}">
                <a16:creationId xmlns:a16="http://schemas.microsoft.com/office/drawing/2014/main" id="{5BE64A71-9E3C-AAF5-CEB4-66FB03889FB7}"/>
              </a:ext>
            </a:extLst>
          </p:cNvPr>
          <p:cNvGrpSpPr/>
          <p:nvPr/>
        </p:nvGrpSpPr>
        <p:grpSpPr>
          <a:xfrm>
            <a:off x="876706" y="429623"/>
            <a:ext cx="586537" cy="760886"/>
            <a:chOff x="884211" y="414000"/>
            <a:chExt cx="586537" cy="760886"/>
          </a:xfrm>
        </p:grpSpPr>
        <p:sp>
          <p:nvSpPr>
            <p:cNvPr id="8" name="Rectangle: Rounded Corners 7">
              <a:extLst>
                <a:ext uri="{FF2B5EF4-FFF2-40B4-BE49-F238E27FC236}">
                  <a16:creationId xmlns:a16="http://schemas.microsoft.com/office/drawing/2014/main" id="{EC717C44-C65E-10AA-E9D5-953EDCDF1B03}"/>
                </a:ext>
              </a:extLst>
            </p:cNvPr>
            <p:cNvSpPr/>
            <p:nvPr/>
          </p:nvSpPr>
          <p:spPr>
            <a:xfrm>
              <a:off x="1038748" y="414000"/>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a:extLst>
                <a:ext uri="{FF2B5EF4-FFF2-40B4-BE49-F238E27FC236}">
                  <a16:creationId xmlns:a16="http://schemas.microsoft.com/office/drawing/2014/main" id="{336AC25B-39F2-BC59-2A62-088ABC4AAD41}"/>
                </a:ext>
              </a:extLst>
            </p:cNvPr>
            <p:cNvSpPr/>
            <p:nvPr/>
          </p:nvSpPr>
          <p:spPr>
            <a:xfrm>
              <a:off x="884211" y="598886"/>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BECCEB6B-2207-1F24-C5C1-A0EE6CEC3C94}"/>
              </a:ext>
            </a:extLst>
          </p:cNvPr>
          <p:cNvSpPr>
            <a:spLocks noGrp="1"/>
          </p:cNvSpPr>
          <p:nvPr>
            <p:ph type="ctrTitle"/>
          </p:nvPr>
        </p:nvSpPr>
        <p:spPr/>
        <p:txBody>
          <a:bodyPr/>
          <a:lstStyle/>
          <a:p>
            <a:r>
              <a:rPr lang="en-GB" dirty="0"/>
              <a:t>DISCARD 1,</a:t>
            </a:r>
            <a:br>
              <a:rPr lang="en-GB" dirty="0"/>
            </a:br>
            <a:r>
              <a:rPr lang="en-GB" dirty="0"/>
              <a:t>DRAW 2</a:t>
            </a:r>
            <a:endParaRPr lang="LID4096" dirty="0"/>
          </a:p>
        </p:txBody>
      </p:sp>
      <p:sp>
        <p:nvSpPr>
          <p:cNvPr id="3" name="Subtitle 2">
            <a:extLst>
              <a:ext uri="{FF2B5EF4-FFF2-40B4-BE49-F238E27FC236}">
                <a16:creationId xmlns:a16="http://schemas.microsoft.com/office/drawing/2014/main" id="{22352F35-7DCD-B825-5A60-F0E42CE76ECE}"/>
              </a:ext>
            </a:extLst>
          </p:cNvPr>
          <p:cNvSpPr>
            <a:spLocks noGrp="1"/>
          </p:cNvSpPr>
          <p:nvPr>
            <p:ph type="subTitle" idx="1"/>
          </p:nvPr>
        </p:nvSpPr>
        <p:spPr/>
        <p:txBody>
          <a:bodyPr/>
          <a:lstStyle/>
          <a:p>
            <a:r>
              <a:rPr lang="en-GB" dirty="0"/>
              <a:t>Discard one other card from your hand. Then, draw and keep two cards from the hider deck.</a:t>
            </a:r>
            <a:endParaRPr lang="LID4096" dirty="0"/>
          </a:p>
        </p:txBody>
      </p:sp>
      <p:sp>
        <p:nvSpPr>
          <p:cNvPr id="5" name="Hexagon 4">
            <a:extLst>
              <a:ext uri="{FF2B5EF4-FFF2-40B4-BE49-F238E27FC236}">
                <a16:creationId xmlns:a16="http://schemas.microsoft.com/office/drawing/2014/main" id="{E0EBB8E7-D97A-768E-1116-DE6CECA00C24}"/>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10" name="Oval 9">
            <a:extLst>
              <a:ext uri="{FF2B5EF4-FFF2-40B4-BE49-F238E27FC236}">
                <a16:creationId xmlns:a16="http://schemas.microsoft.com/office/drawing/2014/main" id="{BE4CC35A-AC55-586A-7753-0E57E659CA9D}"/>
              </a:ext>
            </a:extLst>
          </p:cNvPr>
          <p:cNvSpPr/>
          <p:nvPr/>
        </p:nvSpPr>
        <p:spPr>
          <a:xfrm>
            <a:off x="560211" y="900066"/>
            <a:ext cx="540000" cy="540000"/>
          </a:xfrm>
          <a:prstGeom prst="ellipse">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tx1"/>
                </a:solidFill>
                <a:latin typeface="Rubik" pitchFamily="2" charset="-79"/>
                <a:cs typeface="Rubik" pitchFamily="2" charset="-79"/>
              </a:rPr>
              <a:t>+2</a:t>
            </a:r>
            <a:endParaRPr lang="LID4096" sz="2000" b="1" dirty="0">
              <a:solidFill>
                <a:schemeClr val="tx1"/>
              </a:solidFill>
              <a:latin typeface="Rubik" pitchFamily="2" charset="-79"/>
              <a:cs typeface="Rubik" pitchFamily="2" charset="-79"/>
            </a:endParaRPr>
          </a:p>
        </p:txBody>
      </p:sp>
      <p:sp>
        <p:nvSpPr>
          <p:cNvPr id="11" name="Oval 10">
            <a:extLst>
              <a:ext uri="{FF2B5EF4-FFF2-40B4-BE49-F238E27FC236}">
                <a16:creationId xmlns:a16="http://schemas.microsoft.com/office/drawing/2014/main" id="{3AB834AC-0C45-EBBB-3784-0A5C6D9A662E}"/>
              </a:ext>
            </a:extLst>
          </p:cNvPr>
          <p:cNvSpPr/>
          <p:nvPr/>
        </p:nvSpPr>
        <p:spPr>
          <a:xfrm>
            <a:off x="1254760" y="166908"/>
            <a:ext cx="540000" cy="540000"/>
          </a:xfrm>
          <a:prstGeom prst="ellipse">
            <a:avLst/>
          </a:prstGeom>
          <a:solidFill>
            <a:schemeClr val="tx1"/>
          </a:solidFill>
          <a:ln w="50800" cap="rnd">
            <a:no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bg1"/>
                </a:solidFill>
                <a:latin typeface="Rubik" pitchFamily="2" charset="-79"/>
                <a:cs typeface="Rubik" pitchFamily="2" charset="-79"/>
              </a:rPr>
              <a:t>-1</a:t>
            </a:r>
            <a:endParaRPr lang="LID4096" sz="20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1907443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E8778-36EC-EE7F-8A01-EDD0A1A2357B}"/>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DC7B8F9-87EA-6F36-669F-D40EE402644C}"/>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9FE7BB7C-9C6D-079B-BC1A-58C687DAD491}"/>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14874B13-CC15-69AB-802A-A188621E305F}"/>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ABD1EC7F-5B05-A696-7FEC-72CCFEA83497}"/>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A7FA296B-58D3-373C-19E1-F88BE5E68C14}"/>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71D5E30E-8028-7A03-030B-C68BB2866E64}"/>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0B3DDF68-FAC4-BCE0-AB1C-6B91432062AE}"/>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6201E86D-DA44-93DE-941F-AD4F8107EEA4}"/>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D4F21CA3-310B-B423-09FB-4D82E34625B3}"/>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FDF40696-D0FA-425E-2038-F7F04EA941D2}"/>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EF1AAEE9-4FDA-FBC4-6C4C-49619A7ACDA8}"/>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62F11D3C-6754-8A64-1BD3-230906AA2F14}"/>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0160A462-AEC9-AEBB-A1FF-38619BAB8204}"/>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FFCB9629-D0DA-4BDB-FC1A-6230D82C5C55}"/>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05AF0C96-6657-E90C-D056-E6CE0117D32D}"/>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37148234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49279-B307-F3A3-FF24-12019037A934}"/>
            </a:ext>
          </a:extLst>
        </p:cNvPr>
        <p:cNvGrpSpPr/>
        <p:nvPr/>
      </p:nvGrpSpPr>
      <p:grpSpPr>
        <a:xfrm>
          <a:off x="0" y="0"/>
          <a:ext cx="0" cy="0"/>
          <a:chOff x="0" y="0"/>
          <a:chExt cx="0" cy="0"/>
        </a:xfrm>
      </p:grpSpPr>
      <p:sp>
        <p:nvSpPr>
          <p:cNvPr id="9" name="Picture Placeholder 3">
            <a:extLst>
              <a:ext uri="{FF2B5EF4-FFF2-40B4-BE49-F238E27FC236}">
                <a16:creationId xmlns:a16="http://schemas.microsoft.com/office/drawing/2014/main" id="{1E59F472-283A-EF72-3C0E-574A40FC89F7}"/>
              </a:ext>
            </a:extLst>
          </p:cNvPr>
          <p:cNvSpPr>
            <a:spLocks noGrp="1"/>
          </p:cNvSpPr>
          <p:nvPr>
            <p:ph type="pic" sz="quarter" idx="11"/>
          </p:nvPr>
        </p:nvSpPr>
        <p:spPr>
          <a:xfrm>
            <a:off x="0" y="88"/>
            <a:ext cx="2340000" cy="1619912"/>
          </a:xfrm>
        </p:spPr>
        <p:txBody>
          <a:bodyPr/>
          <a:lstStyle/>
          <a:p>
            <a:endParaRPr lang="LID4096" dirty="0"/>
          </a:p>
        </p:txBody>
      </p:sp>
      <p:grpSp>
        <p:nvGrpSpPr>
          <p:cNvPr id="6" name="Group 5">
            <a:extLst>
              <a:ext uri="{FF2B5EF4-FFF2-40B4-BE49-F238E27FC236}">
                <a16:creationId xmlns:a16="http://schemas.microsoft.com/office/drawing/2014/main" id="{C06F952B-6A7F-3348-727B-E73C1C02CEA1}"/>
              </a:ext>
            </a:extLst>
          </p:cNvPr>
          <p:cNvGrpSpPr/>
          <p:nvPr/>
        </p:nvGrpSpPr>
        <p:grpSpPr>
          <a:xfrm>
            <a:off x="876706" y="429623"/>
            <a:ext cx="586537" cy="760886"/>
            <a:chOff x="884211" y="414000"/>
            <a:chExt cx="586537" cy="760886"/>
          </a:xfrm>
        </p:grpSpPr>
        <p:sp>
          <p:nvSpPr>
            <p:cNvPr id="8" name="Rectangle: Rounded Corners 7">
              <a:extLst>
                <a:ext uri="{FF2B5EF4-FFF2-40B4-BE49-F238E27FC236}">
                  <a16:creationId xmlns:a16="http://schemas.microsoft.com/office/drawing/2014/main" id="{37BD09E0-B78C-3484-B2BC-2109CDE72ED2}"/>
                </a:ext>
              </a:extLst>
            </p:cNvPr>
            <p:cNvSpPr/>
            <p:nvPr/>
          </p:nvSpPr>
          <p:spPr>
            <a:xfrm>
              <a:off x="1038748" y="414000"/>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a:extLst>
                <a:ext uri="{FF2B5EF4-FFF2-40B4-BE49-F238E27FC236}">
                  <a16:creationId xmlns:a16="http://schemas.microsoft.com/office/drawing/2014/main" id="{24A2AD49-6BDB-72D4-9AB6-B87FA68A5F06}"/>
                </a:ext>
              </a:extLst>
            </p:cNvPr>
            <p:cNvSpPr/>
            <p:nvPr/>
          </p:nvSpPr>
          <p:spPr>
            <a:xfrm>
              <a:off x="884211" y="598886"/>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2" name="Title 1">
            <a:extLst>
              <a:ext uri="{FF2B5EF4-FFF2-40B4-BE49-F238E27FC236}">
                <a16:creationId xmlns:a16="http://schemas.microsoft.com/office/drawing/2014/main" id="{1D4FEA55-D481-6E22-42A8-4BD4576A05C6}"/>
              </a:ext>
            </a:extLst>
          </p:cNvPr>
          <p:cNvSpPr>
            <a:spLocks noGrp="1"/>
          </p:cNvSpPr>
          <p:nvPr>
            <p:ph type="ctrTitle"/>
          </p:nvPr>
        </p:nvSpPr>
        <p:spPr/>
        <p:txBody>
          <a:bodyPr/>
          <a:lstStyle/>
          <a:p>
            <a:r>
              <a:rPr lang="en-GB" dirty="0"/>
              <a:t>DISCARD 1,</a:t>
            </a:r>
            <a:br>
              <a:rPr lang="en-GB" dirty="0"/>
            </a:br>
            <a:r>
              <a:rPr lang="en-GB" dirty="0"/>
              <a:t>DRAW 2</a:t>
            </a:r>
            <a:endParaRPr lang="LID4096" dirty="0"/>
          </a:p>
        </p:txBody>
      </p:sp>
      <p:sp>
        <p:nvSpPr>
          <p:cNvPr id="3" name="Subtitle 2">
            <a:extLst>
              <a:ext uri="{FF2B5EF4-FFF2-40B4-BE49-F238E27FC236}">
                <a16:creationId xmlns:a16="http://schemas.microsoft.com/office/drawing/2014/main" id="{9A573B5C-F7CD-0B08-6B2B-2A1CFE661713}"/>
              </a:ext>
            </a:extLst>
          </p:cNvPr>
          <p:cNvSpPr>
            <a:spLocks noGrp="1"/>
          </p:cNvSpPr>
          <p:nvPr>
            <p:ph type="subTitle" idx="1"/>
          </p:nvPr>
        </p:nvSpPr>
        <p:spPr/>
        <p:txBody>
          <a:bodyPr/>
          <a:lstStyle/>
          <a:p>
            <a:r>
              <a:rPr lang="en-GB" dirty="0"/>
              <a:t>Discard one other card from your hand. Then, draw and keep two cards from the hider deck.</a:t>
            </a:r>
            <a:endParaRPr lang="LID4096" dirty="0"/>
          </a:p>
        </p:txBody>
      </p:sp>
      <p:sp>
        <p:nvSpPr>
          <p:cNvPr id="5" name="Hexagon 4">
            <a:extLst>
              <a:ext uri="{FF2B5EF4-FFF2-40B4-BE49-F238E27FC236}">
                <a16:creationId xmlns:a16="http://schemas.microsoft.com/office/drawing/2014/main" id="{3430BB71-23F2-15D6-1126-9A17D04ECD71}"/>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10" name="Oval 9">
            <a:extLst>
              <a:ext uri="{FF2B5EF4-FFF2-40B4-BE49-F238E27FC236}">
                <a16:creationId xmlns:a16="http://schemas.microsoft.com/office/drawing/2014/main" id="{BAB9607C-E53F-BAAA-BE20-6F960685A274}"/>
              </a:ext>
            </a:extLst>
          </p:cNvPr>
          <p:cNvSpPr/>
          <p:nvPr/>
        </p:nvSpPr>
        <p:spPr>
          <a:xfrm>
            <a:off x="560211" y="900066"/>
            <a:ext cx="540000" cy="540000"/>
          </a:xfrm>
          <a:prstGeom prst="ellipse">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tx1"/>
                </a:solidFill>
                <a:latin typeface="Rubik" pitchFamily="2" charset="-79"/>
                <a:cs typeface="Rubik" pitchFamily="2" charset="-79"/>
              </a:rPr>
              <a:t>+2</a:t>
            </a:r>
            <a:endParaRPr lang="LID4096" sz="2000" b="1" dirty="0">
              <a:solidFill>
                <a:schemeClr val="tx1"/>
              </a:solidFill>
              <a:latin typeface="Rubik" pitchFamily="2" charset="-79"/>
              <a:cs typeface="Rubik" pitchFamily="2" charset="-79"/>
            </a:endParaRPr>
          </a:p>
        </p:txBody>
      </p:sp>
      <p:sp>
        <p:nvSpPr>
          <p:cNvPr id="11" name="Oval 10">
            <a:extLst>
              <a:ext uri="{FF2B5EF4-FFF2-40B4-BE49-F238E27FC236}">
                <a16:creationId xmlns:a16="http://schemas.microsoft.com/office/drawing/2014/main" id="{7A20C0C5-8DAC-BD14-F9D9-3D374493E0EE}"/>
              </a:ext>
            </a:extLst>
          </p:cNvPr>
          <p:cNvSpPr/>
          <p:nvPr/>
        </p:nvSpPr>
        <p:spPr>
          <a:xfrm>
            <a:off x="1254760" y="166908"/>
            <a:ext cx="540000" cy="540000"/>
          </a:xfrm>
          <a:prstGeom prst="ellipse">
            <a:avLst/>
          </a:prstGeom>
          <a:solidFill>
            <a:schemeClr val="tx1"/>
          </a:solidFill>
          <a:ln w="50800" cap="rnd">
            <a:no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bg1"/>
                </a:solidFill>
                <a:latin typeface="Rubik" pitchFamily="2" charset="-79"/>
                <a:cs typeface="Rubik" pitchFamily="2" charset="-79"/>
              </a:rPr>
              <a:t>-1</a:t>
            </a:r>
            <a:endParaRPr lang="LID4096" sz="20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303794152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430B4211-F836-3877-E069-3B3C0122D9D2}"/>
              </a:ext>
            </a:extLst>
          </p:cNvPr>
          <p:cNvSpPr>
            <a:spLocks noGrp="1"/>
          </p:cNvSpPr>
          <p:nvPr>
            <p:ph type="pic" sz="quarter" idx="11"/>
          </p:nvPr>
        </p:nvSpPr>
        <p:spPr>
          <a:xfrm>
            <a:off x="0" y="88"/>
            <a:ext cx="2340000" cy="1619912"/>
          </a:xfrm>
        </p:spPr>
        <p:txBody>
          <a:bodyPr/>
          <a:lstStyle/>
          <a:p>
            <a:endParaRPr lang="LID4096"/>
          </a:p>
        </p:txBody>
      </p:sp>
      <p:sp>
        <p:nvSpPr>
          <p:cNvPr id="2" name="Title 1">
            <a:extLst>
              <a:ext uri="{FF2B5EF4-FFF2-40B4-BE49-F238E27FC236}">
                <a16:creationId xmlns:a16="http://schemas.microsoft.com/office/drawing/2014/main" id="{D9E3661C-8DDD-3DBB-529B-1FC556B7E4C4}"/>
              </a:ext>
            </a:extLst>
          </p:cNvPr>
          <p:cNvSpPr>
            <a:spLocks noGrp="1"/>
          </p:cNvSpPr>
          <p:nvPr>
            <p:ph type="ctrTitle"/>
          </p:nvPr>
        </p:nvSpPr>
        <p:spPr/>
        <p:txBody>
          <a:bodyPr/>
          <a:lstStyle/>
          <a:p>
            <a:r>
              <a:rPr lang="en-GB" dirty="0"/>
              <a:t>DISCARD 2,</a:t>
            </a:r>
            <a:br>
              <a:rPr lang="en-GB" dirty="0"/>
            </a:br>
            <a:r>
              <a:rPr lang="en-GB" dirty="0"/>
              <a:t>DRAW 3</a:t>
            </a:r>
            <a:endParaRPr lang="LID4096" dirty="0"/>
          </a:p>
        </p:txBody>
      </p:sp>
      <p:sp>
        <p:nvSpPr>
          <p:cNvPr id="3" name="Subtitle 2">
            <a:extLst>
              <a:ext uri="{FF2B5EF4-FFF2-40B4-BE49-F238E27FC236}">
                <a16:creationId xmlns:a16="http://schemas.microsoft.com/office/drawing/2014/main" id="{FD623345-E640-44ED-5D4C-E302396C5289}"/>
              </a:ext>
            </a:extLst>
          </p:cNvPr>
          <p:cNvSpPr>
            <a:spLocks noGrp="1"/>
          </p:cNvSpPr>
          <p:nvPr>
            <p:ph type="subTitle" idx="1"/>
          </p:nvPr>
        </p:nvSpPr>
        <p:spPr/>
        <p:txBody>
          <a:bodyPr/>
          <a:lstStyle/>
          <a:p>
            <a:r>
              <a:rPr lang="en-GB" dirty="0"/>
              <a:t>Discard two other cards from your hand. Then, draw and keep three cards from the hider deck.</a:t>
            </a:r>
            <a:endParaRPr lang="LID4096" dirty="0"/>
          </a:p>
        </p:txBody>
      </p:sp>
      <p:sp>
        <p:nvSpPr>
          <p:cNvPr id="5" name="Hexagon 4">
            <a:extLst>
              <a:ext uri="{FF2B5EF4-FFF2-40B4-BE49-F238E27FC236}">
                <a16:creationId xmlns:a16="http://schemas.microsoft.com/office/drawing/2014/main" id="{6B46BB0D-732C-265D-1D8B-0857F531C8C1}"/>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3" name="Group 12">
            <a:extLst>
              <a:ext uri="{FF2B5EF4-FFF2-40B4-BE49-F238E27FC236}">
                <a16:creationId xmlns:a16="http://schemas.microsoft.com/office/drawing/2014/main" id="{B0D2B596-F687-F466-A933-C9067C1BB2D2}"/>
              </a:ext>
            </a:extLst>
          </p:cNvPr>
          <p:cNvGrpSpPr/>
          <p:nvPr/>
        </p:nvGrpSpPr>
        <p:grpSpPr>
          <a:xfrm>
            <a:off x="836069" y="400952"/>
            <a:ext cx="667812" cy="824553"/>
            <a:chOff x="837024" y="400952"/>
            <a:chExt cx="667812" cy="824553"/>
          </a:xfrm>
        </p:grpSpPr>
        <p:sp>
          <p:nvSpPr>
            <p:cNvPr id="8" name="Rectangle: Rounded Corners 7">
              <a:extLst>
                <a:ext uri="{FF2B5EF4-FFF2-40B4-BE49-F238E27FC236}">
                  <a16:creationId xmlns:a16="http://schemas.microsoft.com/office/drawing/2014/main" id="{52D766B3-51DC-3421-05E3-848D32CB0732}"/>
                </a:ext>
              </a:extLst>
            </p:cNvPr>
            <p:cNvSpPr/>
            <p:nvPr/>
          </p:nvSpPr>
          <p:spPr>
            <a:xfrm>
              <a:off x="1072836" y="400952"/>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C78A960B-0B8D-1411-0DF3-E8C292F208EF}"/>
                </a:ext>
              </a:extLst>
            </p:cNvPr>
            <p:cNvSpPr/>
            <p:nvPr/>
          </p:nvSpPr>
          <p:spPr>
            <a:xfrm>
              <a:off x="954930" y="522066"/>
              <a:ext cx="432000" cy="576000"/>
            </a:xfrm>
            <a:prstGeom prst="roundRect">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a:extLst>
                <a:ext uri="{FF2B5EF4-FFF2-40B4-BE49-F238E27FC236}">
                  <a16:creationId xmlns:a16="http://schemas.microsoft.com/office/drawing/2014/main" id="{647B1C7D-F0B4-1FDC-F948-BC90CEB70923}"/>
                </a:ext>
              </a:extLst>
            </p:cNvPr>
            <p:cNvSpPr/>
            <p:nvPr/>
          </p:nvSpPr>
          <p:spPr>
            <a:xfrm>
              <a:off x="837024" y="649505"/>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0" name="Oval 9">
            <a:extLst>
              <a:ext uri="{FF2B5EF4-FFF2-40B4-BE49-F238E27FC236}">
                <a16:creationId xmlns:a16="http://schemas.microsoft.com/office/drawing/2014/main" id="{12E966A4-460A-CEFA-826F-A3D37828E654}"/>
              </a:ext>
            </a:extLst>
          </p:cNvPr>
          <p:cNvSpPr/>
          <p:nvPr/>
        </p:nvSpPr>
        <p:spPr>
          <a:xfrm>
            <a:off x="560211" y="900066"/>
            <a:ext cx="540000" cy="540000"/>
          </a:xfrm>
          <a:prstGeom prst="ellipse">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tx1"/>
                </a:solidFill>
                <a:latin typeface="Rubik" pitchFamily="2" charset="-79"/>
                <a:cs typeface="Rubik" pitchFamily="2" charset="-79"/>
              </a:rPr>
              <a:t>+3</a:t>
            </a:r>
            <a:endParaRPr lang="LID4096" sz="2000" b="1" dirty="0">
              <a:solidFill>
                <a:schemeClr val="tx1"/>
              </a:solidFill>
              <a:latin typeface="Rubik" pitchFamily="2" charset="-79"/>
              <a:cs typeface="Rubik" pitchFamily="2" charset="-79"/>
            </a:endParaRPr>
          </a:p>
        </p:txBody>
      </p:sp>
      <p:sp>
        <p:nvSpPr>
          <p:cNvPr id="11" name="Oval 10">
            <a:extLst>
              <a:ext uri="{FF2B5EF4-FFF2-40B4-BE49-F238E27FC236}">
                <a16:creationId xmlns:a16="http://schemas.microsoft.com/office/drawing/2014/main" id="{56C85E12-62BB-D005-6C3B-217AFDF97D8F}"/>
              </a:ext>
            </a:extLst>
          </p:cNvPr>
          <p:cNvSpPr/>
          <p:nvPr/>
        </p:nvSpPr>
        <p:spPr>
          <a:xfrm>
            <a:off x="1254760" y="166908"/>
            <a:ext cx="540000" cy="540000"/>
          </a:xfrm>
          <a:prstGeom prst="ellipse">
            <a:avLst/>
          </a:prstGeom>
          <a:solidFill>
            <a:schemeClr val="tx1"/>
          </a:solidFill>
          <a:ln w="50800" cap="rnd">
            <a:no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bg1"/>
                </a:solidFill>
                <a:latin typeface="Rubik" pitchFamily="2" charset="-79"/>
                <a:cs typeface="Rubik" pitchFamily="2" charset="-79"/>
              </a:rPr>
              <a:t>-2</a:t>
            </a:r>
            <a:endParaRPr lang="LID4096" sz="20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304346098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1826B-DA40-18F1-F6A6-F13D1D4B6395}"/>
            </a:ext>
          </a:extLst>
        </p:cNvPr>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94B965E9-B42C-4C8E-65B1-2BA9C9A4B5DA}"/>
              </a:ext>
            </a:extLst>
          </p:cNvPr>
          <p:cNvSpPr>
            <a:spLocks noGrp="1"/>
          </p:cNvSpPr>
          <p:nvPr>
            <p:ph type="pic" sz="quarter" idx="11"/>
          </p:nvPr>
        </p:nvSpPr>
        <p:spPr>
          <a:xfrm>
            <a:off x="0" y="88"/>
            <a:ext cx="2340000" cy="1619912"/>
          </a:xfrm>
        </p:spPr>
        <p:txBody>
          <a:bodyPr/>
          <a:lstStyle/>
          <a:p>
            <a:endParaRPr lang="LID4096"/>
          </a:p>
        </p:txBody>
      </p:sp>
      <p:sp>
        <p:nvSpPr>
          <p:cNvPr id="2" name="Title 1">
            <a:extLst>
              <a:ext uri="{FF2B5EF4-FFF2-40B4-BE49-F238E27FC236}">
                <a16:creationId xmlns:a16="http://schemas.microsoft.com/office/drawing/2014/main" id="{5EDCFC36-D075-61F6-ED33-F154727F6525}"/>
              </a:ext>
            </a:extLst>
          </p:cNvPr>
          <p:cNvSpPr>
            <a:spLocks noGrp="1"/>
          </p:cNvSpPr>
          <p:nvPr>
            <p:ph type="ctrTitle"/>
          </p:nvPr>
        </p:nvSpPr>
        <p:spPr/>
        <p:txBody>
          <a:bodyPr/>
          <a:lstStyle/>
          <a:p>
            <a:r>
              <a:rPr lang="en-GB" dirty="0"/>
              <a:t>DISCARD 2,</a:t>
            </a:r>
            <a:br>
              <a:rPr lang="en-GB" dirty="0"/>
            </a:br>
            <a:r>
              <a:rPr lang="en-GB" dirty="0"/>
              <a:t>DRAW 3</a:t>
            </a:r>
            <a:endParaRPr lang="LID4096" dirty="0"/>
          </a:p>
        </p:txBody>
      </p:sp>
      <p:sp>
        <p:nvSpPr>
          <p:cNvPr id="3" name="Subtitle 2">
            <a:extLst>
              <a:ext uri="{FF2B5EF4-FFF2-40B4-BE49-F238E27FC236}">
                <a16:creationId xmlns:a16="http://schemas.microsoft.com/office/drawing/2014/main" id="{E05ACDE2-5AA4-3612-B0C2-F98EA2065BA4}"/>
              </a:ext>
            </a:extLst>
          </p:cNvPr>
          <p:cNvSpPr>
            <a:spLocks noGrp="1"/>
          </p:cNvSpPr>
          <p:nvPr>
            <p:ph type="subTitle" idx="1"/>
          </p:nvPr>
        </p:nvSpPr>
        <p:spPr/>
        <p:txBody>
          <a:bodyPr/>
          <a:lstStyle/>
          <a:p>
            <a:r>
              <a:rPr lang="en-GB" dirty="0"/>
              <a:t>Discard two other cards from your hand. Then, draw and keep three cards from the hider deck.</a:t>
            </a:r>
            <a:endParaRPr lang="LID4096" dirty="0"/>
          </a:p>
        </p:txBody>
      </p:sp>
      <p:sp>
        <p:nvSpPr>
          <p:cNvPr id="5" name="Hexagon 4">
            <a:extLst>
              <a:ext uri="{FF2B5EF4-FFF2-40B4-BE49-F238E27FC236}">
                <a16:creationId xmlns:a16="http://schemas.microsoft.com/office/drawing/2014/main" id="{A61A9D5C-6CF4-DC1D-7D41-76A97DBFC07C}"/>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3" name="Group 12">
            <a:extLst>
              <a:ext uri="{FF2B5EF4-FFF2-40B4-BE49-F238E27FC236}">
                <a16:creationId xmlns:a16="http://schemas.microsoft.com/office/drawing/2014/main" id="{5CC67BBF-2794-F859-8AE5-263F7ABBC56F}"/>
              </a:ext>
            </a:extLst>
          </p:cNvPr>
          <p:cNvGrpSpPr/>
          <p:nvPr/>
        </p:nvGrpSpPr>
        <p:grpSpPr>
          <a:xfrm>
            <a:off x="836069" y="400952"/>
            <a:ext cx="667812" cy="824553"/>
            <a:chOff x="837024" y="400952"/>
            <a:chExt cx="667812" cy="824553"/>
          </a:xfrm>
        </p:grpSpPr>
        <p:sp>
          <p:nvSpPr>
            <p:cNvPr id="8" name="Rectangle: Rounded Corners 7">
              <a:extLst>
                <a:ext uri="{FF2B5EF4-FFF2-40B4-BE49-F238E27FC236}">
                  <a16:creationId xmlns:a16="http://schemas.microsoft.com/office/drawing/2014/main" id="{23B827B7-6E57-F842-3822-ACB430211ACB}"/>
                </a:ext>
              </a:extLst>
            </p:cNvPr>
            <p:cNvSpPr/>
            <p:nvPr/>
          </p:nvSpPr>
          <p:spPr>
            <a:xfrm>
              <a:off x="1072836" y="400952"/>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747DEDDB-1A27-13FA-5FEE-3836B7A7BE98}"/>
                </a:ext>
              </a:extLst>
            </p:cNvPr>
            <p:cNvSpPr/>
            <p:nvPr/>
          </p:nvSpPr>
          <p:spPr>
            <a:xfrm>
              <a:off x="954930" y="522066"/>
              <a:ext cx="432000" cy="576000"/>
            </a:xfrm>
            <a:prstGeom prst="roundRect">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a:extLst>
                <a:ext uri="{FF2B5EF4-FFF2-40B4-BE49-F238E27FC236}">
                  <a16:creationId xmlns:a16="http://schemas.microsoft.com/office/drawing/2014/main" id="{766CF487-6F22-095B-C905-5F82BC8ACDFC}"/>
                </a:ext>
              </a:extLst>
            </p:cNvPr>
            <p:cNvSpPr/>
            <p:nvPr/>
          </p:nvSpPr>
          <p:spPr>
            <a:xfrm>
              <a:off x="837024" y="649505"/>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0" name="Oval 9">
            <a:extLst>
              <a:ext uri="{FF2B5EF4-FFF2-40B4-BE49-F238E27FC236}">
                <a16:creationId xmlns:a16="http://schemas.microsoft.com/office/drawing/2014/main" id="{2B7BCC53-A209-57E9-6E41-7CCEA0996E27}"/>
              </a:ext>
            </a:extLst>
          </p:cNvPr>
          <p:cNvSpPr/>
          <p:nvPr/>
        </p:nvSpPr>
        <p:spPr>
          <a:xfrm>
            <a:off x="560211" y="900066"/>
            <a:ext cx="540000" cy="540000"/>
          </a:xfrm>
          <a:prstGeom prst="ellipse">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tx1"/>
                </a:solidFill>
                <a:latin typeface="Rubik" pitchFamily="2" charset="-79"/>
                <a:cs typeface="Rubik" pitchFamily="2" charset="-79"/>
              </a:rPr>
              <a:t>+3</a:t>
            </a:r>
            <a:endParaRPr lang="LID4096" sz="2000" b="1" dirty="0">
              <a:solidFill>
                <a:schemeClr val="tx1"/>
              </a:solidFill>
              <a:latin typeface="Rubik" pitchFamily="2" charset="-79"/>
              <a:cs typeface="Rubik" pitchFamily="2" charset="-79"/>
            </a:endParaRPr>
          </a:p>
        </p:txBody>
      </p:sp>
      <p:sp>
        <p:nvSpPr>
          <p:cNvPr id="11" name="Oval 10">
            <a:extLst>
              <a:ext uri="{FF2B5EF4-FFF2-40B4-BE49-F238E27FC236}">
                <a16:creationId xmlns:a16="http://schemas.microsoft.com/office/drawing/2014/main" id="{09C729A8-2697-8D5E-9FA2-97057897CB86}"/>
              </a:ext>
            </a:extLst>
          </p:cNvPr>
          <p:cNvSpPr/>
          <p:nvPr/>
        </p:nvSpPr>
        <p:spPr>
          <a:xfrm>
            <a:off x="1254760" y="166908"/>
            <a:ext cx="540000" cy="540000"/>
          </a:xfrm>
          <a:prstGeom prst="ellipse">
            <a:avLst/>
          </a:prstGeom>
          <a:solidFill>
            <a:schemeClr val="tx1"/>
          </a:solidFill>
          <a:ln w="50800" cap="rnd">
            <a:no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bg1"/>
                </a:solidFill>
                <a:latin typeface="Rubik" pitchFamily="2" charset="-79"/>
                <a:cs typeface="Rubik" pitchFamily="2" charset="-79"/>
              </a:rPr>
              <a:t>-2</a:t>
            </a:r>
            <a:endParaRPr lang="LID4096" sz="20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344106675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4CBF3-FD36-E35F-AE2D-D0B6C779EAE1}"/>
            </a:ext>
          </a:extLst>
        </p:cNvPr>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33053F59-F8AD-F110-8646-F9A04A8F0913}"/>
              </a:ext>
            </a:extLst>
          </p:cNvPr>
          <p:cNvSpPr>
            <a:spLocks noGrp="1"/>
          </p:cNvSpPr>
          <p:nvPr>
            <p:ph type="pic" sz="quarter" idx="11"/>
          </p:nvPr>
        </p:nvSpPr>
        <p:spPr>
          <a:xfrm>
            <a:off x="0" y="88"/>
            <a:ext cx="2340000" cy="1619912"/>
          </a:xfrm>
        </p:spPr>
        <p:txBody>
          <a:bodyPr/>
          <a:lstStyle/>
          <a:p>
            <a:endParaRPr lang="LID4096"/>
          </a:p>
        </p:txBody>
      </p:sp>
      <p:sp>
        <p:nvSpPr>
          <p:cNvPr id="2" name="Title 1">
            <a:extLst>
              <a:ext uri="{FF2B5EF4-FFF2-40B4-BE49-F238E27FC236}">
                <a16:creationId xmlns:a16="http://schemas.microsoft.com/office/drawing/2014/main" id="{5DD1E438-AD02-0C83-9940-426F0B2D5F4C}"/>
              </a:ext>
            </a:extLst>
          </p:cNvPr>
          <p:cNvSpPr>
            <a:spLocks noGrp="1"/>
          </p:cNvSpPr>
          <p:nvPr>
            <p:ph type="ctrTitle"/>
          </p:nvPr>
        </p:nvSpPr>
        <p:spPr/>
        <p:txBody>
          <a:bodyPr/>
          <a:lstStyle/>
          <a:p>
            <a:r>
              <a:rPr lang="en-GB" dirty="0"/>
              <a:t>DISCARD 2,</a:t>
            </a:r>
            <a:br>
              <a:rPr lang="en-GB" dirty="0"/>
            </a:br>
            <a:r>
              <a:rPr lang="en-GB" dirty="0"/>
              <a:t>DRAW 3</a:t>
            </a:r>
            <a:endParaRPr lang="LID4096" dirty="0"/>
          </a:p>
        </p:txBody>
      </p:sp>
      <p:sp>
        <p:nvSpPr>
          <p:cNvPr id="3" name="Subtitle 2">
            <a:extLst>
              <a:ext uri="{FF2B5EF4-FFF2-40B4-BE49-F238E27FC236}">
                <a16:creationId xmlns:a16="http://schemas.microsoft.com/office/drawing/2014/main" id="{E91D8FCB-EB0D-C696-47D6-8D6C4A57674C}"/>
              </a:ext>
            </a:extLst>
          </p:cNvPr>
          <p:cNvSpPr>
            <a:spLocks noGrp="1"/>
          </p:cNvSpPr>
          <p:nvPr>
            <p:ph type="subTitle" idx="1"/>
          </p:nvPr>
        </p:nvSpPr>
        <p:spPr/>
        <p:txBody>
          <a:bodyPr/>
          <a:lstStyle/>
          <a:p>
            <a:r>
              <a:rPr lang="en-GB" dirty="0"/>
              <a:t>Discard two other cards from your hand. Then, draw and keep three cards from the hider deck.</a:t>
            </a:r>
            <a:endParaRPr lang="LID4096" dirty="0"/>
          </a:p>
        </p:txBody>
      </p:sp>
      <p:sp>
        <p:nvSpPr>
          <p:cNvPr id="5" name="Hexagon 4">
            <a:extLst>
              <a:ext uri="{FF2B5EF4-FFF2-40B4-BE49-F238E27FC236}">
                <a16:creationId xmlns:a16="http://schemas.microsoft.com/office/drawing/2014/main" id="{09ECED5D-3763-E404-16B8-BE4F0B479769}"/>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3" name="Group 12">
            <a:extLst>
              <a:ext uri="{FF2B5EF4-FFF2-40B4-BE49-F238E27FC236}">
                <a16:creationId xmlns:a16="http://schemas.microsoft.com/office/drawing/2014/main" id="{DBE155F3-8F69-8CF0-DFBD-2F821CAA9FEF}"/>
              </a:ext>
            </a:extLst>
          </p:cNvPr>
          <p:cNvGrpSpPr/>
          <p:nvPr/>
        </p:nvGrpSpPr>
        <p:grpSpPr>
          <a:xfrm>
            <a:off x="836069" y="400952"/>
            <a:ext cx="667812" cy="824553"/>
            <a:chOff x="837024" y="400952"/>
            <a:chExt cx="667812" cy="824553"/>
          </a:xfrm>
        </p:grpSpPr>
        <p:sp>
          <p:nvSpPr>
            <p:cNvPr id="8" name="Rectangle: Rounded Corners 7">
              <a:extLst>
                <a:ext uri="{FF2B5EF4-FFF2-40B4-BE49-F238E27FC236}">
                  <a16:creationId xmlns:a16="http://schemas.microsoft.com/office/drawing/2014/main" id="{3D29058A-4B58-506B-E644-744EED916D54}"/>
                </a:ext>
              </a:extLst>
            </p:cNvPr>
            <p:cNvSpPr/>
            <p:nvPr/>
          </p:nvSpPr>
          <p:spPr>
            <a:xfrm>
              <a:off x="1072836" y="400952"/>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DCA89064-A05E-DBB8-9BC7-726F681C548A}"/>
                </a:ext>
              </a:extLst>
            </p:cNvPr>
            <p:cNvSpPr/>
            <p:nvPr/>
          </p:nvSpPr>
          <p:spPr>
            <a:xfrm>
              <a:off x="954930" y="522066"/>
              <a:ext cx="432000" cy="576000"/>
            </a:xfrm>
            <a:prstGeom prst="roundRect">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a:extLst>
                <a:ext uri="{FF2B5EF4-FFF2-40B4-BE49-F238E27FC236}">
                  <a16:creationId xmlns:a16="http://schemas.microsoft.com/office/drawing/2014/main" id="{8BD5F950-4B8C-3738-183A-CD06E48979AA}"/>
                </a:ext>
              </a:extLst>
            </p:cNvPr>
            <p:cNvSpPr/>
            <p:nvPr/>
          </p:nvSpPr>
          <p:spPr>
            <a:xfrm>
              <a:off x="837024" y="649505"/>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0" name="Oval 9">
            <a:extLst>
              <a:ext uri="{FF2B5EF4-FFF2-40B4-BE49-F238E27FC236}">
                <a16:creationId xmlns:a16="http://schemas.microsoft.com/office/drawing/2014/main" id="{CA4B5153-80E3-8660-4155-E18C1F50FABE}"/>
              </a:ext>
            </a:extLst>
          </p:cNvPr>
          <p:cNvSpPr/>
          <p:nvPr/>
        </p:nvSpPr>
        <p:spPr>
          <a:xfrm>
            <a:off x="560211" y="900066"/>
            <a:ext cx="540000" cy="540000"/>
          </a:xfrm>
          <a:prstGeom prst="ellipse">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tx1"/>
                </a:solidFill>
                <a:latin typeface="Rubik" pitchFamily="2" charset="-79"/>
                <a:cs typeface="Rubik" pitchFamily="2" charset="-79"/>
              </a:rPr>
              <a:t>+3</a:t>
            </a:r>
            <a:endParaRPr lang="LID4096" sz="2000" b="1" dirty="0">
              <a:solidFill>
                <a:schemeClr val="tx1"/>
              </a:solidFill>
              <a:latin typeface="Rubik" pitchFamily="2" charset="-79"/>
              <a:cs typeface="Rubik" pitchFamily="2" charset="-79"/>
            </a:endParaRPr>
          </a:p>
        </p:txBody>
      </p:sp>
      <p:sp>
        <p:nvSpPr>
          <p:cNvPr id="11" name="Oval 10">
            <a:extLst>
              <a:ext uri="{FF2B5EF4-FFF2-40B4-BE49-F238E27FC236}">
                <a16:creationId xmlns:a16="http://schemas.microsoft.com/office/drawing/2014/main" id="{73FF708A-B592-E6F8-1152-7CF47981C376}"/>
              </a:ext>
            </a:extLst>
          </p:cNvPr>
          <p:cNvSpPr/>
          <p:nvPr/>
        </p:nvSpPr>
        <p:spPr>
          <a:xfrm>
            <a:off x="1254760" y="166908"/>
            <a:ext cx="540000" cy="540000"/>
          </a:xfrm>
          <a:prstGeom prst="ellipse">
            <a:avLst/>
          </a:prstGeom>
          <a:solidFill>
            <a:schemeClr val="tx1"/>
          </a:solidFill>
          <a:ln w="50800" cap="rnd">
            <a:no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bg1"/>
                </a:solidFill>
                <a:latin typeface="Rubik" pitchFamily="2" charset="-79"/>
                <a:cs typeface="Rubik" pitchFamily="2" charset="-79"/>
              </a:rPr>
              <a:t>-2</a:t>
            </a:r>
            <a:endParaRPr lang="LID4096" sz="20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38043008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58652-4B7B-27AC-EEC5-07BDE3F75663}"/>
            </a:ext>
          </a:extLst>
        </p:cNvPr>
        <p:cNvGrpSpPr/>
        <p:nvPr/>
      </p:nvGrpSpPr>
      <p:grpSpPr>
        <a:xfrm>
          <a:off x="0" y="0"/>
          <a:ext cx="0" cy="0"/>
          <a:chOff x="0" y="0"/>
          <a:chExt cx="0" cy="0"/>
        </a:xfrm>
      </p:grpSpPr>
      <p:sp>
        <p:nvSpPr>
          <p:cNvPr id="14" name="Picture Placeholder 3">
            <a:extLst>
              <a:ext uri="{FF2B5EF4-FFF2-40B4-BE49-F238E27FC236}">
                <a16:creationId xmlns:a16="http://schemas.microsoft.com/office/drawing/2014/main" id="{C06AF800-C5FA-0401-B420-2CA8E61A3294}"/>
              </a:ext>
            </a:extLst>
          </p:cNvPr>
          <p:cNvSpPr>
            <a:spLocks noGrp="1"/>
          </p:cNvSpPr>
          <p:nvPr>
            <p:ph type="pic" sz="quarter" idx="11"/>
          </p:nvPr>
        </p:nvSpPr>
        <p:spPr>
          <a:xfrm>
            <a:off x="0" y="88"/>
            <a:ext cx="2340000" cy="1619912"/>
          </a:xfrm>
        </p:spPr>
        <p:txBody>
          <a:bodyPr/>
          <a:lstStyle/>
          <a:p>
            <a:endParaRPr lang="LID4096"/>
          </a:p>
        </p:txBody>
      </p:sp>
      <p:sp>
        <p:nvSpPr>
          <p:cNvPr id="2" name="Title 1">
            <a:extLst>
              <a:ext uri="{FF2B5EF4-FFF2-40B4-BE49-F238E27FC236}">
                <a16:creationId xmlns:a16="http://schemas.microsoft.com/office/drawing/2014/main" id="{89A21464-DE41-6816-2D55-B13E71ADAA18}"/>
              </a:ext>
            </a:extLst>
          </p:cNvPr>
          <p:cNvSpPr>
            <a:spLocks noGrp="1"/>
          </p:cNvSpPr>
          <p:nvPr>
            <p:ph type="ctrTitle"/>
          </p:nvPr>
        </p:nvSpPr>
        <p:spPr/>
        <p:txBody>
          <a:bodyPr/>
          <a:lstStyle/>
          <a:p>
            <a:r>
              <a:rPr lang="en-GB" dirty="0"/>
              <a:t>DISCARD 2,</a:t>
            </a:r>
            <a:br>
              <a:rPr lang="en-GB" dirty="0"/>
            </a:br>
            <a:r>
              <a:rPr lang="en-GB" dirty="0"/>
              <a:t>DRAW 3</a:t>
            </a:r>
            <a:endParaRPr lang="LID4096" dirty="0"/>
          </a:p>
        </p:txBody>
      </p:sp>
      <p:sp>
        <p:nvSpPr>
          <p:cNvPr id="3" name="Subtitle 2">
            <a:extLst>
              <a:ext uri="{FF2B5EF4-FFF2-40B4-BE49-F238E27FC236}">
                <a16:creationId xmlns:a16="http://schemas.microsoft.com/office/drawing/2014/main" id="{A1E683FC-81CB-B8FE-E4C7-1D967C99B127}"/>
              </a:ext>
            </a:extLst>
          </p:cNvPr>
          <p:cNvSpPr>
            <a:spLocks noGrp="1"/>
          </p:cNvSpPr>
          <p:nvPr>
            <p:ph type="subTitle" idx="1"/>
          </p:nvPr>
        </p:nvSpPr>
        <p:spPr/>
        <p:txBody>
          <a:bodyPr/>
          <a:lstStyle/>
          <a:p>
            <a:r>
              <a:rPr lang="en-GB" dirty="0"/>
              <a:t>Discard two other cards from your hand. Then, draw and keep three cards from the hider deck.</a:t>
            </a:r>
            <a:endParaRPr lang="LID4096" dirty="0"/>
          </a:p>
        </p:txBody>
      </p:sp>
      <p:sp>
        <p:nvSpPr>
          <p:cNvPr id="5" name="Hexagon 4">
            <a:extLst>
              <a:ext uri="{FF2B5EF4-FFF2-40B4-BE49-F238E27FC236}">
                <a16:creationId xmlns:a16="http://schemas.microsoft.com/office/drawing/2014/main" id="{0F55DBCB-96FE-9B5A-F740-3F6756B6440B}"/>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3" name="Group 12">
            <a:extLst>
              <a:ext uri="{FF2B5EF4-FFF2-40B4-BE49-F238E27FC236}">
                <a16:creationId xmlns:a16="http://schemas.microsoft.com/office/drawing/2014/main" id="{4165ABFB-92D6-6712-0C87-476BD506EF2E}"/>
              </a:ext>
            </a:extLst>
          </p:cNvPr>
          <p:cNvGrpSpPr/>
          <p:nvPr/>
        </p:nvGrpSpPr>
        <p:grpSpPr>
          <a:xfrm>
            <a:off x="836069" y="400952"/>
            <a:ext cx="667812" cy="824553"/>
            <a:chOff x="837024" y="400952"/>
            <a:chExt cx="667812" cy="824553"/>
          </a:xfrm>
        </p:grpSpPr>
        <p:sp>
          <p:nvSpPr>
            <p:cNvPr id="8" name="Rectangle: Rounded Corners 7">
              <a:extLst>
                <a:ext uri="{FF2B5EF4-FFF2-40B4-BE49-F238E27FC236}">
                  <a16:creationId xmlns:a16="http://schemas.microsoft.com/office/drawing/2014/main" id="{31789005-F378-AADB-7F92-A87C219F2725}"/>
                </a:ext>
              </a:extLst>
            </p:cNvPr>
            <p:cNvSpPr/>
            <p:nvPr/>
          </p:nvSpPr>
          <p:spPr>
            <a:xfrm>
              <a:off x="1072836" y="400952"/>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Rounded Corners 6">
              <a:extLst>
                <a:ext uri="{FF2B5EF4-FFF2-40B4-BE49-F238E27FC236}">
                  <a16:creationId xmlns:a16="http://schemas.microsoft.com/office/drawing/2014/main" id="{9D63CB79-1953-E392-5955-AA8432B68982}"/>
                </a:ext>
              </a:extLst>
            </p:cNvPr>
            <p:cNvSpPr/>
            <p:nvPr/>
          </p:nvSpPr>
          <p:spPr>
            <a:xfrm>
              <a:off x="954930" y="522066"/>
              <a:ext cx="432000" cy="576000"/>
            </a:xfrm>
            <a:prstGeom prst="roundRect">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Rectangle: Rounded Corners 11">
              <a:extLst>
                <a:ext uri="{FF2B5EF4-FFF2-40B4-BE49-F238E27FC236}">
                  <a16:creationId xmlns:a16="http://schemas.microsoft.com/office/drawing/2014/main" id="{C31B092E-976B-F3CC-3B89-CFB7E39175A1}"/>
                </a:ext>
              </a:extLst>
            </p:cNvPr>
            <p:cNvSpPr/>
            <p:nvPr/>
          </p:nvSpPr>
          <p:spPr>
            <a:xfrm>
              <a:off x="837024" y="649505"/>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
        <p:nvSpPr>
          <p:cNvPr id="10" name="Oval 9">
            <a:extLst>
              <a:ext uri="{FF2B5EF4-FFF2-40B4-BE49-F238E27FC236}">
                <a16:creationId xmlns:a16="http://schemas.microsoft.com/office/drawing/2014/main" id="{12589A42-18CA-2646-8C1F-18E8FB26F5B0}"/>
              </a:ext>
            </a:extLst>
          </p:cNvPr>
          <p:cNvSpPr/>
          <p:nvPr/>
        </p:nvSpPr>
        <p:spPr>
          <a:xfrm>
            <a:off x="560211" y="900066"/>
            <a:ext cx="540000" cy="540000"/>
          </a:xfrm>
          <a:prstGeom prst="ellipse">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tx1"/>
                </a:solidFill>
                <a:latin typeface="Rubik" pitchFamily="2" charset="-79"/>
                <a:cs typeface="Rubik" pitchFamily="2" charset="-79"/>
              </a:rPr>
              <a:t>+3</a:t>
            </a:r>
            <a:endParaRPr lang="LID4096" sz="2000" b="1" dirty="0">
              <a:solidFill>
                <a:schemeClr val="tx1"/>
              </a:solidFill>
              <a:latin typeface="Rubik" pitchFamily="2" charset="-79"/>
              <a:cs typeface="Rubik" pitchFamily="2" charset="-79"/>
            </a:endParaRPr>
          </a:p>
        </p:txBody>
      </p:sp>
      <p:sp>
        <p:nvSpPr>
          <p:cNvPr id="11" name="Oval 10">
            <a:extLst>
              <a:ext uri="{FF2B5EF4-FFF2-40B4-BE49-F238E27FC236}">
                <a16:creationId xmlns:a16="http://schemas.microsoft.com/office/drawing/2014/main" id="{685AEA50-1599-A700-37AF-284F99A67CC8}"/>
              </a:ext>
            </a:extLst>
          </p:cNvPr>
          <p:cNvSpPr/>
          <p:nvPr/>
        </p:nvSpPr>
        <p:spPr>
          <a:xfrm>
            <a:off x="1254760" y="166908"/>
            <a:ext cx="540000" cy="540000"/>
          </a:xfrm>
          <a:prstGeom prst="ellipse">
            <a:avLst/>
          </a:prstGeom>
          <a:solidFill>
            <a:schemeClr val="tx1"/>
          </a:solidFill>
          <a:ln w="50800" cap="rnd">
            <a:no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bg1"/>
                </a:solidFill>
                <a:latin typeface="Rubik" pitchFamily="2" charset="-79"/>
                <a:cs typeface="Rubik" pitchFamily="2" charset="-79"/>
              </a:rPr>
              <a:t>-2</a:t>
            </a:r>
            <a:endParaRPr lang="LID4096" sz="20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301641088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1DB67-4EED-4264-7A6F-BC2D6712EF2F}"/>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AF18F8CF-E2B7-1C58-A021-1ADFE25D3BDB}"/>
              </a:ext>
            </a:extLst>
          </p:cNvPr>
          <p:cNvSpPr/>
          <p:nvPr/>
        </p:nvSpPr>
        <p:spPr>
          <a:xfrm>
            <a:off x="953975" y="522044"/>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Picture Placeholder 37">
            <a:extLst>
              <a:ext uri="{FF2B5EF4-FFF2-40B4-BE49-F238E27FC236}">
                <a16:creationId xmlns:a16="http://schemas.microsoft.com/office/drawing/2014/main" id="{9C200FA2-F379-75CB-53DB-3054F49DB8A8}"/>
              </a:ext>
            </a:extLst>
          </p:cNvPr>
          <p:cNvSpPr>
            <a:spLocks noGrp="1"/>
          </p:cNvSpPr>
          <p:nvPr>
            <p:ph type="pic" sz="quarter" idx="11"/>
          </p:nvPr>
        </p:nvSpPr>
        <p:spPr/>
        <p:txBody>
          <a:bodyPr/>
          <a:lstStyle/>
          <a:p>
            <a:endParaRPr lang="LID4096"/>
          </a:p>
        </p:txBody>
      </p:sp>
      <p:sp>
        <p:nvSpPr>
          <p:cNvPr id="2" name="Title 1">
            <a:extLst>
              <a:ext uri="{FF2B5EF4-FFF2-40B4-BE49-F238E27FC236}">
                <a16:creationId xmlns:a16="http://schemas.microsoft.com/office/drawing/2014/main" id="{704E86D9-1AFB-F7FD-AE40-D72E669C722D}"/>
              </a:ext>
            </a:extLst>
          </p:cNvPr>
          <p:cNvSpPr>
            <a:spLocks noGrp="1"/>
          </p:cNvSpPr>
          <p:nvPr>
            <p:ph type="ctrTitle"/>
          </p:nvPr>
        </p:nvSpPr>
        <p:spPr/>
        <p:txBody>
          <a:bodyPr/>
          <a:lstStyle/>
          <a:p>
            <a:r>
              <a:rPr lang="en-GB" dirty="0"/>
              <a:t>Draw 1,</a:t>
            </a:r>
            <a:br>
              <a:rPr lang="en-GB" dirty="0"/>
            </a:br>
            <a:r>
              <a:rPr lang="en-GB" dirty="0"/>
              <a:t>Expand 1</a:t>
            </a:r>
            <a:endParaRPr lang="LID4096" dirty="0"/>
          </a:p>
        </p:txBody>
      </p:sp>
      <p:sp>
        <p:nvSpPr>
          <p:cNvPr id="3" name="Subtitle 2">
            <a:extLst>
              <a:ext uri="{FF2B5EF4-FFF2-40B4-BE49-F238E27FC236}">
                <a16:creationId xmlns:a16="http://schemas.microsoft.com/office/drawing/2014/main" id="{D8FE8F84-CB0D-4C8E-EC87-20D34274637D}"/>
              </a:ext>
            </a:extLst>
          </p:cNvPr>
          <p:cNvSpPr>
            <a:spLocks noGrp="1"/>
          </p:cNvSpPr>
          <p:nvPr>
            <p:ph type="subTitle" idx="1"/>
          </p:nvPr>
        </p:nvSpPr>
        <p:spPr/>
        <p:txBody>
          <a:bodyPr/>
          <a:lstStyle/>
          <a:p>
            <a:r>
              <a:rPr lang="en-GB" dirty="0"/>
              <a:t>Draw one card from the hider deck. Then, expand your maximum hand size by one card.</a:t>
            </a:r>
            <a:endParaRPr lang="LID4096" dirty="0"/>
          </a:p>
        </p:txBody>
      </p:sp>
      <p:sp>
        <p:nvSpPr>
          <p:cNvPr id="5" name="Hexagon 4">
            <a:extLst>
              <a:ext uri="{FF2B5EF4-FFF2-40B4-BE49-F238E27FC236}">
                <a16:creationId xmlns:a16="http://schemas.microsoft.com/office/drawing/2014/main" id="{8D9B4D2C-9DE1-2A1A-CE01-11B73F8118BF}"/>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4" name="Oval 3">
            <a:extLst>
              <a:ext uri="{FF2B5EF4-FFF2-40B4-BE49-F238E27FC236}">
                <a16:creationId xmlns:a16="http://schemas.microsoft.com/office/drawing/2014/main" id="{A3419126-CF9C-A6B6-BE5E-19009E6B2B2B}"/>
              </a:ext>
            </a:extLst>
          </p:cNvPr>
          <p:cNvSpPr/>
          <p:nvPr/>
        </p:nvSpPr>
        <p:spPr>
          <a:xfrm>
            <a:off x="560211" y="900066"/>
            <a:ext cx="540000" cy="540000"/>
          </a:xfrm>
          <a:prstGeom prst="ellipse">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tx1"/>
                </a:solidFill>
                <a:latin typeface="Rubik" pitchFamily="2" charset="-79"/>
                <a:cs typeface="Rubik" pitchFamily="2" charset="-79"/>
              </a:rPr>
              <a:t>+1</a:t>
            </a:r>
          </a:p>
        </p:txBody>
      </p:sp>
      <p:sp>
        <p:nvSpPr>
          <p:cNvPr id="8" name="Oval 7">
            <a:extLst>
              <a:ext uri="{FF2B5EF4-FFF2-40B4-BE49-F238E27FC236}">
                <a16:creationId xmlns:a16="http://schemas.microsoft.com/office/drawing/2014/main" id="{6A029B89-FB40-286F-33AA-A09B0D2695F2}"/>
              </a:ext>
            </a:extLst>
          </p:cNvPr>
          <p:cNvSpPr/>
          <p:nvPr/>
        </p:nvSpPr>
        <p:spPr>
          <a:xfrm>
            <a:off x="1254760" y="166908"/>
            <a:ext cx="540000" cy="540000"/>
          </a:xfrm>
          <a:prstGeom prst="ellipse">
            <a:avLst/>
          </a:prstGeom>
          <a:solidFill>
            <a:schemeClr val="tx1"/>
          </a:solidFill>
          <a:ln w="50800" cap="rnd">
            <a:no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bg1"/>
                </a:solidFill>
                <a:latin typeface="Rubik" pitchFamily="2" charset="-79"/>
                <a:cs typeface="Rubik" pitchFamily="2" charset="-79"/>
              </a:rPr>
              <a:t>+1</a:t>
            </a:r>
            <a:endParaRPr lang="LID4096" sz="20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2314746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9E74A-F6C6-0347-014C-AFA4CD124BF9}"/>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CD28621-6BDD-4E8A-A2D6-71510872DBCB}"/>
              </a:ext>
            </a:extLst>
          </p:cNvPr>
          <p:cNvSpPr/>
          <p:nvPr/>
        </p:nvSpPr>
        <p:spPr>
          <a:xfrm>
            <a:off x="953975" y="522044"/>
            <a:ext cx="432000" cy="576000"/>
          </a:xfrm>
          <a:prstGeom prst="roundRect">
            <a:avLst>
              <a:gd name="adj" fmla="val 20525"/>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8" name="Picture Placeholder 37">
            <a:extLst>
              <a:ext uri="{FF2B5EF4-FFF2-40B4-BE49-F238E27FC236}">
                <a16:creationId xmlns:a16="http://schemas.microsoft.com/office/drawing/2014/main" id="{1CD1E2D7-EE74-C19C-5C7B-53ADB0A85D27}"/>
              </a:ext>
            </a:extLst>
          </p:cNvPr>
          <p:cNvSpPr>
            <a:spLocks noGrp="1"/>
          </p:cNvSpPr>
          <p:nvPr>
            <p:ph type="pic" sz="quarter" idx="11"/>
          </p:nvPr>
        </p:nvSpPr>
        <p:spPr/>
        <p:txBody>
          <a:bodyPr/>
          <a:lstStyle/>
          <a:p>
            <a:endParaRPr lang="LID4096"/>
          </a:p>
        </p:txBody>
      </p:sp>
      <p:sp>
        <p:nvSpPr>
          <p:cNvPr id="2" name="Title 1">
            <a:extLst>
              <a:ext uri="{FF2B5EF4-FFF2-40B4-BE49-F238E27FC236}">
                <a16:creationId xmlns:a16="http://schemas.microsoft.com/office/drawing/2014/main" id="{84DD18DF-5210-9141-0683-568FCA6A05D7}"/>
              </a:ext>
            </a:extLst>
          </p:cNvPr>
          <p:cNvSpPr>
            <a:spLocks noGrp="1"/>
          </p:cNvSpPr>
          <p:nvPr>
            <p:ph type="ctrTitle"/>
          </p:nvPr>
        </p:nvSpPr>
        <p:spPr/>
        <p:txBody>
          <a:bodyPr/>
          <a:lstStyle/>
          <a:p>
            <a:r>
              <a:rPr lang="en-GB" dirty="0"/>
              <a:t>Draw 1,</a:t>
            </a:r>
            <a:br>
              <a:rPr lang="en-GB" dirty="0"/>
            </a:br>
            <a:r>
              <a:rPr lang="en-GB" dirty="0"/>
              <a:t>Expand 1</a:t>
            </a:r>
            <a:endParaRPr lang="LID4096" dirty="0"/>
          </a:p>
        </p:txBody>
      </p:sp>
      <p:sp>
        <p:nvSpPr>
          <p:cNvPr id="3" name="Subtitle 2">
            <a:extLst>
              <a:ext uri="{FF2B5EF4-FFF2-40B4-BE49-F238E27FC236}">
                <a16:creationId xmlns:a16="http://schemas.microsoft.com/office/drawing/2014/main" id="{331FCFFB-73F4-3AF9-4674-771A224E1926}"/>
              </a:ext>
            </a:extLst>
          </p:cNvPr>
          <p:cNvSpPr>
            <a:spLocks noGrp="1"/>
          </p:cNvSpPr>
          <p:nvPr>
            <p:ph type="subTitle" idx="1"/>
          </p:nvPr>
        </p:nvSpPr>
        <p:spPr/>
        <p:txBody>
          <a:bodyPr/>
          <a:lstStyle/>
          <a:p>
            <a:r>
              <a:rPr lang="en-GB" dirty="0"/>
              <a:t>Draw one card from the hider deck. Then, expand your maximum hand size by one card.</a:t>
            </a:r>
            <a:endParaRPr lang="LID4096" dirty="0"/>
          </a:p>
        </p:txBody>
      </p:sp>
      <p:sp>
        <p:nvSpPr>
          <p:cNvPr id="5" name="Hexagon 4">
            <a:extLst>
              <a:ext uri="{FF2B5EF4-FFF2-40B4-BE49-F238E27FC236}">
                <a16:creationId xmlns:a16="http://schemas.microsoft.com/office/drawing/2014/main" id="{733D2804-23F8-492B-D021-4E33D93C8B27}"/>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sp>
        <p:nvSpPr>
          <p:cNvPr id="4" name="Oval 3">
            <a:extLst>
              <a:ext uri="{FF2B5EF4-FFF2-40B4-BE49-F238E27FC236}">
                <a16:creationId xmlns:a16="http://schemas.microsoft.com/office/drawing/2014/main" id="{334231E1-2CA0-453D-8B52-C7A5ABADB584}"/>
              </a:ext>
            </a:extLst>
          </p:cNvPr>
          <p:cNvSpPr/>
          <p:nvPr/>
        </p:nvSpPr>
        <p:spPr>
          <a:xfrm>
            <a:off x="560211" y="900066"/>
            <a:ext cx="540000" cy="540000"/>
          </a:xfrm>
          <a:prstGeom prst="ellipse">
            <a:avLst/>
          </a:prstGeom>
          <a:solidFill>
            <a:schemeClr val="bg1"/>
          </a:solid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tx1"/>
                </a:solidFill>
                <a:latin typeface="Rubik" pitchFamily="2" charset="-79"/>
                <a:cs typeface="Rubik" pitchFamily="2" charset="-79"/>
              </a:rPr>
              <a:t>+1</a:t>
            </a:r>
          </a:p>
        </p:txBody>
      </p:sp>
      <p:sp>
        <p:nvSpPr>
          <p:cNvPr id="8" name="Oval 7">
            <a:extLst>
              <a:ext uri="{FF2B5EF4-FFF2-40B4-BE49-F238E27FC236}">
                <a16:creationId xmlns:a16="http://schemas.microsoft.com/office/drawing/2014/main" id="{9C79CBEB-306C-AD6F-EEF9-5FC76A6D7DBF}"/>
              </a:ext>
            </a:extLst>
          </p:cNvPr>
          <p:cNvSpPr/>
          <p:nvPr/>
        </p:nvSpPr>
        <p:spPr>
          <a:xfrm>
            <a:off x="1254760" y="166908"/>
            <a:ext cx="540000" cy="540000"/>
          </a:xfrm>
          <a:prstGeom prst="ellipse">
            <a:avLst/>
          </a:prstGeom>
          <a:solidFill>
            <a:schemeClr val="tx1"/>
          </a:solidFill>
          <a:ln w="50800" cap="rnd">
            <a:no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2000" b="1" dirty="0">
                <a:solidFill>
                  <a:schemeClr val="bg1"/>
                </a:solidFill>
                <a:latin typeface="Rubik" pitchFamily="2" charset="-79"/>
                <a:cs typeface="Rubik" pitchFamily="2" charset="-79"/>
              </a:rPr>
              <a:t>+1</a:t>
            </a:r>
            <a:endParaRPr lang="LID4096" sz="20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42566448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A8A32-9BDC-2FDC-0171-A35AC0D6A0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341D8C-F581-1AE3-376D-F02979D74192}"/>
              </a:ext>
            </a:extLst>
          </p:cNvPr>
          <p:cNvSpPr>
            <a:spLocks noGrp="1"/>
          </p:cNvSpPr>
          <p:nvPr>
            <p:ph type="ctrTitle"/>
          </p:nvPr>
        </p:nvSpPr>
        <p:spPr/>
        <p:txBody>
          <a:bodyPr/>
          <a:lstStyle/>
          <a:p>
            <a:r>
              <a:rPr lang="en-GB" dirty="0"/>
              <a:t>CURSE OF THE LUXURY CAR</a:t>
            </a:r>
            <a:endParaRPr lang="LID4096" dirty="0"/>
          </a:p>
        </p:txBody>
      </p:sp>
      <p:sp>
        <p:nvSpPr>
          <p:cNvPr id="3" name="Subtitle 2">
            <a:extLst>
              <a:ext uri="{FF2B5EF4-FFF2-40B4-BE49-F238E27FC236}">
                <a16:creationId xmlns:a16="http://schemas.microsoft.com/office/drawing/2014/main" id="{AA2F8576-6289-486F-388E-8130281D36B4}"/>
              </a:ext>
            </a:extLst>
          </p:cNvPr>
          <p:cNvSpPr>
            <a:spLocks noGrp="1"/>
          </p:cNvSpPr>
          <p:nvPr>
            <p:ph type="subTitle" idx="1"/>
          </p:nvPr>
        </p:nvSpPr>
        <p:spPr/>
        <p:txBody>
          <a:bodyPr/>
          <a:lstStyle/>
          <a:p>
            <a:r>
              <a:rPr lang="en-GB" dirty="0"/>
              <a:t>Take a photo of a car. The seekers must take a photo of a more expensive car before asking another question.</a:t>
            </a:r>
            <a:endParaRPr lang="LID4096" dirty="0"/>
          </a:p>
        </p:txBody>
      </p:sp>
      <p:sp>
        <p:nvSpPr>
          <p:cNvPr id="4" name="Text Placeholder 3">
            <a:extLst>
              <a:ext uri="{FF2B5EF4-FFF2-40B4-BE49-F238E27FC236}">
                <a16:creationId xmlns:a16="http://schemas.microsoft.com/office/drawing/2014/main" id="{44FE50B9-1675-0655-B820-4BC9C0AFFF69}"/>
              </a:ext>
            </a:extLst>
          </p:cNvPr>
          <p:cNvSpPr>
            <a:spLocks noGrp="1"/>
          </p:cNvSpPr>
          <p:nvPr>
            <p:ph type="body" sz="quarter" idx="10"/>
          </p:nvPr>
        </p:nvSpPr>
        <p:spPr/>
        <p:txBody>
          <a:bodyPr/>
          <a:lstStyle/>
          <a:p>
            <a:r>
              <a:rPr lang="en-GB" dirty="0"/>
              <a:t>Casting Cost: A photo of an animal.</a:t>
            </a:r>
            <a:endParaRPr lang="LID4096" dirty="0"/>
          </a:p>
        </p:txBody>
      </p:sp>
    </p:spTree>
    <p:extLst>
      <p:ext uri="{BB962C8B-B14F-4D97-AF65-F5344CB8AC3E}">
        <p14:creationId xmlns:p14="http://schemas.microsoft.com/office/powerpoint/2010/main" val="27362328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A772F-5666-D7E8-F204-F3C09F649F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F72145-98DA-459E-7372-54B4A9468136}"/>
              </a:ext>
            </a:extLst>
          </p:cNvPr>
          <p:cNvSpPr>
            <a:spLocks noGrp="1"/>
          </p:cNvSpPr>
          <p:nvPr>
            <p:ph type="ctrTitle"/>
          </p:nvPr>
        </p:nvSpPr>
        <p:spPr/>
        <p:txBody>
          <a:bodyPr/>
          <a:lstStyle/>
          <a:p>
            <a:r>
              <a:rPr lang="en-GB" dirty="0"/>
              <a:t>CURSE OF THE BRIDGE TROLL</a:t>
            </a:r>
            <a:endParaRPr lang="LID4096" dirty="0"/>
          </a:p>
        </p:txBody>
      </p:sp>
      <p:sp>
        <p:nvSpPr>
          <p:cNvPr id="3" name="Subtitle 2">
            <a:extLst>
              <a:ext uri="{FF2B5EF4-FFF2-40B4-BE49-F238E27FC236}">
                <a16:creationId xmlns:a16="http://schemas.microsoft.com/office/drawing/2014/main" id="{C8D51EF4-1B76-ED26-E06C-28F6A55677CB}"/>
              </a:ext>
            </a:extLst>
          </p:cNvPr>
          <p:cNvSpPr>
            <a:spLocks noGrp="1"/>
          </p:cNvSpPr>
          <p:nvPr>
            <p:ph type="subTitle" idx="1"/>
          </p:nvPr>
        </p:nvSpPr>
        <p:spPr/>
        <p:txBody>
          <a:bodyPr/>
          <a:lstStyle/>
          <a:p>
            <a:r>
              <a:rPr lang="en-GB" dirty="0"/>
              <a:t>The seekers must ask their next question from under a bridge.</a:t>
            </a:r>
            <a:endParaRPr lang="LID4096" dirty="0"/>
          </a:p>
        </p:txBody>
      </p:sp>
      <p:sp>
        <p:nvSpPr>
          <p:cNvPr id="4" name="Text Placeholder 3">
            <a:extLst>
              <a:ext uri="{FF2B5EF4-FFF2-40B4-BE49-F238E27FC236}">
                <a16:creationId xmlns:a16="http://schemas.microsoft.com/office/drawing/2014/main" id="{D148D8F4-3C32-A699-2002-079A9BCCC6B1}"/>
              </a:ext>
            </a:extLst>
          </p:cNvPr>
          <p:cNvSpPr>
            <a:spLocks noGrp="1"/>
          </p:cNvSpPr>
          <p:nvPr>
            <p:ph type="body" sz="quarter" idx="10"/>
          </p:nvPr>
        </p:nvSpPr>
        <p:spPr/>
        <p:txBody>
          <a:bodyPr/>
          <a:lstStyle/>
          <a:p>
            <a:r>
              <a:rPr lang="en-GB" dirty="0"/>
              <a:t>Casting Cost: Seekers must be at least a </a:t>
            </a:r>
            <a:r>
              <a:rPr lang="en-GB" dirty="0">
                <a:highlight>
                  <a:srgbClr val="FFBD41"/>
                </a:highlight>
              </a:rPr>
              <a:t> </a:t>
            </a:r>
            <a:r>
              <a:rPr lang="en-GB" dirty="0">
                <a:solidFill>
                  <a:schemeClr val="bg1"/>
                </a:solidFill>
                <a:highlight>
                  <a:srgbClr val="FFBD41"/>
                </a:highlight>
              </a:rPr>
              <a:t>S 0.3 </a:t>
            </a:r>
            <a:r>
              <a:rPr lang="en-GB" dirty="0"/>
              <a:t>, </a:t>
            </a:r>
            <a:r>
              <a:rPr lang="en-GB" dirty="0">
                <a:highlight>
                  <a:srgbClr val="F5793B"/>
                </a:highlight>
              </a:rPr>
              <a:t> </a:t>
            </a:r>
            <a:r>
              <a:rPr lang="en-GB" dirty="0">
                <a:solidFill>
                  <a:schemeClr val="bg1"/>
                </a:solidFill>
                <a:highlight>
                  <a:srgbClr val="F5793B"/>
                </a:highlight>
              </a:rPr>
              <a:t>M 1.5 </a:t>
            </a:r>
            <a:r>
              <a:rPr lang="en-GB" dirty="0"/>
              <a:t>, </a:t>
            </a:r>
            <a:r>
              <a:rPr lang="en-GB" dirty="0">
                <a:solidFill>
                  <a:schemeClr val="bg1"/>
                </a:solidFill>
                <a:highlight>
                  <a:srgbClr val="EC3339"/>
                </a:highlight>
              </a:rPr>
              <a:t> L 9.1 </a:t>
            </a:r>
            <a:r>
              <a:rPr lang="en-GB" dirty="0">
                <a:solidFill>
                  <a:schemeClr val="bg1"/>
                </a:solidFill>
              </a:rPr>
              <a:t> </a:t>
            </a:r>
            <a:r>
              <a:rPr lang="en-GB" dirty="0"/>
              <a:t>km from you.</a:t>
            </a:r>
            <a:endParaRPr lang="LID4096" dirty="0"/>
          </a:p>
        </p:txBody>
      </p:sp>
    </p:spTree>
    <p:extLst>
      <p:ext uri="{BB962C8B-B14F-4D97-AF65-F5344CB8AC3E}">
        <p14:creationId xmlns:p14="http://schemas.microsoft.com/office/powerpoint/2010/main" val="8705652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01118-FE8D-1966-5B21-6945C08776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C6184C-959C-8778-F5A8-08B5CE67AF26}"/>
              </a:ext>
            </a:extLst>
          </p:cNvPr>
          <p:cNvSpPr>
            <a:spLocks noGrp="1"/>
          </p:cNvSpPr>
          <p:nvPr>
            <p:ph type="ctrTitle"/>
          </p:nvPr>
        </p:nvSpPr>
        <p:spPr/>
        <p:txBody>
          <a:bodyPr/>
          <a:lstStyle/>
          <a:p>
            <a:r>
              <a:rPr lang="en-GB" dirty="0"/>
              <a:t>CURSE OF THE DRAINED BRAIN</a:t>
            </a:r>
            <a:endParaRPr lang="LID4096" dirty="0"/>
          </a:p>
        </p:txBody>
      </p:sp>
      <p:sp>
        <p:nvSpPr>
          <p:cNvPr id="3" name="Subtitle 2">
            <a:extLst>
              <a:ext uri="{FF2B5EF4-FFF2-40B4-BE49-F238E27FC236}">
                <a16:creationId xmlns:a16="http://schemas.microsoft.com/office/drawing/2014/main" id="{DCEF79BE-085A-18C9-5DD7-7CB8A24825CE}"/>
              </a:ext>
            </a:extLst>
          </p:cNvPr>
          <p:cNvSpPr>
            <a:spLocks noGrp="1"/>
          </p:cNvSpPr>
          <p:nvPr>
            <p:ph type="subTitle" idx="1"/>
          </p:nvPr>
        </p:nvSpPr>
        <p:spPr/>
        <p:txBody>
          <a:bodyPr/>
          <a:lstStyle/>
          <a:p>
            <a:r>
              <a:rPr lang="en-GB" dirty="0"/>
              <a:t>Choose three questions in different categories. The seekers cannot ask those questions for the rest of the run.</a:t>
            </a:r>
            <a:endParaRPr lang="LID4096" dirty="0"/>
          </a:p>
        </p:txBody>
      </p:sp>
      <p:sp>
        <p:nvSpPr>
          <p:cNvPr id="4" name="Text Placeholder 3">
            <a:extLst>
              <a:ext uri="{FF2B5EF4-FFF2-40B4-BE49-F238E27FC236}">
                <a16:creationId xmlns:a16="http://schemas.microsoft.com/office/drawing/2014/main" id="{E34AB7F0-F360-B5DD-6DF9-61DC980BBE4E}"/>
              </a:ext>
            </a:extLst>
          </p:cNvPr>
          <p:cNvSpPr>
            <a:spLocks noGrp="1"/>
          </p:cNvSpPr>
          <p:nvPr>
            <p:ph type="body" sz="quarter" idx="10"/>
          </p:nvPr>
        </p:nvSpPr>
        <p:spPr/>
        <p:txBody>
          <a:bodyPr/>
          <a:lstStyle/>
          <a:p>
            <a:r>
              <a:rPr lang="en-GB" dirty="0"/>
              <a:t>Casting Cost: Discard your hand.</a:t>
            </a:r>
            <a:endParaRPr lang="LID4096" dirty="0"/>
          </a:p>
        </p:txBody>
      </p:sp>
    </p:spTree>
    <p:extLst>
      <p:ext uri="{BB962C8B-B14F-4D97-AF65-F5344CB8AC3E}">
        <p14:creationId xmlns:p14="http://schemas.microsoft.com/office/powerpoint/2010/main" val="3744540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38535-26C5-50A4-6CB3-6F6C79965758}"/>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6957C26-9B98-2CE3-0771-A32FCA13C59E}"/>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9778F03D-C37C-6E83-4E01-BA14F2EBE6A7}"/>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AC0C8C92-66D0-1A61-F96D-2875756CA47F}"/>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D482A4B9-51F6-5CE0-2C13-D36FD71941D7}"/>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C1CC643B-A8BD-4601-A1C7-B269B4CAFFFA}"/>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A482934F-17FB-D9F5-B3F1-673AED6E6B78}"/>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3326ADFB-ACC6-3295-87ED-932EAE110AE2}"/>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4A384797-19FA-FA71-67E5-CDAAA3809F28}"/>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93E39756-3DDA-F4E1-E7CB-1EEFC6167A55}"/>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0D9F4602-9DE6-B6C7-194A-92C19D1C4E66}"/>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92F1EF5F-158D-2594-9928-F994F216295A}"/>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8BEC5684-14FD-9076-3752-8D9F6BE5E07B}"/>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09647327-3A72-6F0E-FA57-8A9C53BEBD4F}"/>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12163595-96B8-2B8C-D08A-02B21B197AB9}"/>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0E7BE6AF-10B9-7A44-B50F-14CA37ED424E}"/>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24359259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9825B-4F33-26F0-C8C9-4BAD52B74A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CD86F3-D9B9-C7C6-912C-711AE468952F}"/>
              </a:ext>
            </a:extLst>
          </p:cNvPr>
          <p:cNvSpPr>
            <a:spLocks noGrp="1"/>
          </p:cNvSpPr>
          <p:nvPr>
            <p:ph type="ctrTitle"/>
          </p:nvPr>
        </p:nvSpPr>
        <p:spPr/>
        <p:txBody>
          <a:bodyPr/>
          <a:lstStyle/>
          <a:p>
            <a:r>
              <a:rPr lang="en-GB" dirty="0"/>
              <a:t>CURSE OF WATER WEIGHT</a:t>
            </a:r>
            <a:endParaRPr lang="LID4096" dirty="0"/>
          </a:p>
        </p:txBody>
      </p:sp>
      <p:sp>
        <p:nvSpPr>
          <p:cNvPr id="3" name="Subtitle 2">
            <a:extLst>
              <a:ext uri="{FF2B5EF4-FFF2-40B4-BE49-F238E27FC236}">
                <a16:creationId xmlns:a16="http://schemas.microsoft.com/office/drawing/2014/main" id="{7E38E470-4BD7-80B4-990E-09AE26B86813}"/>
              </a:ext>
            </a:extLst>
          </p:cNvPr>
          <p:cNvSpPr>
            <a:spLocks noGrp="1"/>
          </p:cNvSpPr>
          <p:nvPr>
            <p:ph type="subTitle" idx="1"/>
          </p:nvPr>
        </p:nvSpPr>
        <p:spPr/>
        <p:txBody>
          <a:bodyPr/>
          <a:lstStyle/>
          <a:p>
            <a:r>
              <a:rPr lang="en-GB" dirty="0"/>
              <a:t>Seeker(s) must acquire and carry at least 2 </a:t>
            </a:r>
            <a:r>
              <a:rPr lang="en-GB" dirty="0" err="1"/>
              <a:t>liters</a:t>
            </a:r>
            <a:r>
              <a:rPr lang="en-GB" dirty="0"/>
              <a:t> of liquid per seeker for the rest of your run. They cannot ask another question until they have acquired the liquid. The water may be distributed between seeker as they see fit. If the liquid is lost or abandoned at any point the hider is awarded a </a:t>
            </a:r>
            <a:r>
              <a:rPr lang="en-GB" dirty="0">
                <a:highlight>
                  <a:srgbClr val="FFBD41"/>
                </a:highlight>
              </a:rPr>
              <a:t> </a:t>
            </a:r>
            <a:r>
              <a:rPr lang="en-GB" b="1" dirty="0">
                <a:solidFill>
                  <a:schemeClr val="bg1"/>
                </a:solidFill>
                <a:highlight>
                  <a:srgbClr val="FFBD41"/>
                </a:highlight>
              </a:rPr>
              <a:t>S 30 </a:t>
            </a:r>
            <a:r>
              <a:rPr lang="en-GB" dirty="0"/>
              <a:t>, </a:t>
            </a:r>
            <a:r>
              <a:rPr lang="en-GB" dirty="0">
                <a:highlight>
                  <a:srgbClr val="F5793B"/>
                </a:highlight>
              </a:rPr>
              <a:t> </a:t>
            </a:r>
            <a:r>
              <a:rPr lang="en-GB" b="1" dirty="0">
                <a:solidFill>
                  <a:schemeClr val="bg1"/>
                </a:solidFill>
                <a:highlight>
                  <a:srgbClr val="F5793B"/>
                </a:highlight>
              </a:rPr>
              <a:t>M 30 </a:t>
            </a:r>
            <a:r>
              <a:rPr lang="en-GB" dirty="0"/>
              <a:t>, </a:t>
            </a:r>
            <a:r>
              <a:rPr lang="en-GB" dirty="0">
                <a:solidFill>
                  <a:schemeClr val="bg1"/>
                </a:solidFill>
                <a:highlight>
                  <a:srgbClr val="EC3339"/>
                </a:highlight>
              </a:rPr>
              <a:t> </a:t>
            </a:r>
            <a:r>
              <a:rPr lang="en-GB" b="1" dirty="0">
                <a:solidFill>
                  <a:schemeClr val="bg1"/>
                </a:solidFill>
                <a:highlight>
                  <a:srgbClr val="EC3339"/>
                </a:highlight>
              </a:rPr>
              <a:t>L 60 </a:t>
            </a:r>
            <a:r>
              <a:rPr lang="en-GB" dirty="0"/>
              <a:t>minute bonus</a:t>
            </a:r>
            <a:endParaRPr lang="LID4096" dirty="0"/>
          </a:p>
        </p:txBody>
      </p:sp>
      <p:sp>
        <p:nvSpPr>
          <p:cNvPr id="4" name="Text Placeholder 3">
            <a:extLst>
              <a:ext uri="{FF2B5EF4-FFF2-40B4-BE49-F238E27FC236}">
                <a16:creationId xmlns:a16="http://schemas.microsoft.com/office/drawing/2014/main" id="{1E6F43A5-B111-A529-9552-320E4D8C053B}"/>
              </a:ext>
            </a:extLst>
          </p:cNvPr>
          <p:cNvSpPr>
            <a:spLocks noGrp="1"/>
          </p:cNvSpPr>
          <p:nvPr>
            <p:ph type="body" sz="quarter" idx="10"/>
          </p:nvPr>
        </p:nvSpPr>
        <p:spPr/>
        <p:txBody>
          <a:bodyPr/>
          <a:lstStyle/>
          <a:p>
            <a:r>
              <a:rPr lang="en-GB" dirty="0"/>
              <a:t>Casting Cost: Seekers must be within 300 meters of a body of water.</a:t>
            </a:r>
            <a:endParaRPr lang="LID4096" dirty="0"/>
          </a:p>
        </p:txBody>
      </p:sp>
    </p:spTree>
    <p:extLst>
      <p:ext uri="{BB962C8B-B14F-4D97-AF65-F5344CB8AC3E}">
        <p14:creationId xmlns:p14="http://schemas.microsoft.com/office/powerpoint/2010/main" val="110587618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107859-8A92-ADA9-C6E5-8CC1390298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AA47BC-F4FA-A282-EB0A-07A5CB79590D}"/>
              </a:ext>
            </a:extLst>
          </p:cNvPr>
          <p:cNvSpPr>
            <a:spLocks noGrp="1"/>
          </p:cNvSpPr>
          <p:nvPr>
            <p:ph type="ctrTitle"/>
          </p:nvPr>
        </p:nvSpPr>
        <p:spPr/>
        <p:txBody>
          <a:bodyPr/>
          <a:lstStyle/>
          <a:p>
            <a:r>
              <a:rPr lang="en-GB" dirty="0"/>
              <a:t>CURSE OF THE ZOOLOGIST</a:t>
            </a:r>
            <a:endParaRPr lang="LID4096" dirty="0"/>
          </a:p>
        </p:txBody>
      </p:sp>
      <p:sp>
        <p:nvSpPr>
          <p:cNvPr id="3" name="Subtitle 2">
            <a:extLst>
              <a:ext uri="{FF2B5EF4-FFF2-40B4-BE49-F238E27FC236}">
                <a16:creationId xmlns:a16="http://schemas.microsoft.com/office/drawing/2014/main" id="{90381597-D3D0-4053-6F46-A0471C3F48E4}"/>
              </a:ext>
            </a:extLst>
          </p:cNvPr>
          <p:cNvSpPr>
            <a:spLocks noGrp="1"/>
          </p:cNvSpPr>
          <p:nvPr>
            <p:ph type="subTitle" idx="1"/>
          </p:nvPr>
        </p:nvSpPr>
        <p:spPr/>
        <p:txBody>
          <a:bodyPr/>
          <a:lstStyle/>
          <a:p>
            <a:r>
              <a:rPr lang="en-GB" dirty="0"/>
              <a:t>Take a photo of a wild fish, bird, mammal, reptile, amphibian or bug. The seeker(s) must take a picture of a wild animal in the same category before asking another question.</a:t>
            </a:r>
            <a:endParaRPr lang="LID4096" dirty="0"/>
          </a:p>
        </p:txBody>
      </p:sp>
      <p:sp>
        <p:nvSpPr>
          <p:cNvPr id="4" name="Text Placeholder 3">
            <a:extLst>
              <a:ext uri="{FF2B5EF4-FFF2-40B4-BE49-F238E27FC236}">
                <a16:creationId xmlns:a16="http://schemas.microsoft.com/office/drawing/2014/main" id="{BCA7EBDA-486F-5436-506E-AE137F0EF91E}"/>
              </a:ext>
            </a:extLst>
          </p:cNvPr>
          <p:cNvSpPr>
            <a:spLocks noGrp="1"/>
          </p:cNvSpPr>
          <p:nvPr>
            <p:ph type="body" sz="quarter" idx="10"/>
          </p:nvPr>
        </p:nvSpPr>
        <p:spPr/>
        <p:txBody>
          <a:bodyPr/>
          <a:lstStyle/>
          <a:p>
            <a:r>
              <a:rPr lang="en-GB" dirty="0"/>
              <a:t>Casting Cost: A photo of an animal.</a:t>
            </a:r>
            <a:endParaRPr lang="LID4096" dirty="0"/>
          </a:p>
        </p:txBody>
      </p:sp>
    </p:spTree>
    <p:extLst>
      <p:ext uri="{BB962C8B-B14F-4D97-AF65-F5344CB8AC3E}">
        <p14:creationId xmlns:p14="http://schemas.microsoft.com/office/powerpoint/2010/main" val="37112227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53DF0-DB63-E244-5E71-8FB789437B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9C4754-9DD9-269A-3984-532DA20B5A27}"/>
              </a:ext>
            </a:extLst>
          </p:cNvPr>
          <p:cNvSpPr>
            <a:spLocks noGrp="1"/>
          </p:cNvSpPr>
          <p:nvPr>
            <p:ph type="ctrTitle"/>
          </p:nvPr>
        </p:nvSpPr>
        <p:spPr/>
        <p:txBody>
          <a:bodyPr/>
          <a:lstStyle/>
          <a:p>
            <a:r>
              <a:rPr lang="en-GB" dirty="0"/>
              <a:t>CURSE OF THE EGG PARTNER</a:t>
            </a:r>
            <a:endParaRPr lang="LID4096" dirty="0"/>
          </a:p>
        </p:txBody>
      </p:sp>
      <p:sp>
        <p:nvSpPr>
          <p:cNvPr id="3" name="Subtitle 2">
            <a:extLst>
              <a:ext uri="{FF2B5EF4-FFF2-40B4-BE49-F238E27FC236}">
                <a16:creationId xmlns:a16="http://schemas.microsoft.com/office/drawing/2014/main" id="{A498EA6D-44E6-AAA5-4DE9-3DE6FBA14E5E}"/>
              </a:ext>
            </a:extLst>
          </p:cNvPr>
          <p:cNvSpPr>
            <a:spLocks noGrp="1"/>
          </p:cNvSpPr>
          <p:nvPr>
            <p:ph type="subTitle" idx="1"/>
          </p:nvPr>
        </p:nvSpPr>
        <p:spPr/>
        <p:txBody>
          <a:bodyPr/>
          <a:lstStyle/>
          <a:p>
            <a:r>
              <a:rPr lang="en-GB" dirty="0"/>
              <a:t>Seeker(s) must acquire an egg before asking another question. This egg is now treated as an official team member of the seekers. If any team members are abandoned or killed (defined as crack in the eggs case) before the end of your run you are awarded an extra a</a:t>
            </a:r>
            <a:br>
              <a:rPr lang="en-GB" dirty="0"/>
            </a:br>
            <a:r>
              <a:rPr lang="en-GB" dirty="0">
                <a:highlight>
                  <a:srgbClr val="FFBD41"/>
                </a:highlight>
              </a:rPr>
              <a:t> </a:t>
            </a:r>
            <a:r>
              <a:rPr lang="en-GB" b="1" dirty="0">
                <a:solidFill>
                  <a:schemeClr val="bg1"/>
                </a:solidFill>
                <a:highlight>
                  <a:srgbClr val="FFBD41"/>
                </a:highlight>
              </a:rPr>
              <a:t>S 30 </a:t>
            </a:r>
            <a:r>
              <a:rPr lang="en-GB" dirty="0"/>
              <a:t>, </a:t>
            </a:r>
            <a:r>
              <a:rPr lang="en-GB" dirty="0">
                <a:highlight>
                  <a:srgbClr val="F5793B"/>
                </a:highlight>
              </a:rPr>
              <a:t> </a:t>
            </a:r>
            <a:r>
              <a:rPr lang="en-GB" b="1" dirty="0">
                <a:solidFill>
                  <a:schemeClr val="bg1"/>
                </a:solidFill>
                <a:highlight>
                  <a:srgbClr val="F5793B"/>
                </a:highlight>
              </a:rPr>
              <a:t>M 45 </a:t>
            </a:r>
            <a:r>
              <a:rPr lang="en-GB" dirty="0"/>
              <a:t>, </a:t>
            </a:r>
            <a:r>
              <a:rPr lang="en-GB" dirty="0">
                <a:solidFill>
                  <a:schemeClr val="bg1"/>
                </a:solidFill>
                <a:highlight>
                  <a:srgbClr val="EC3339"/>
                </a:highlight>
              </a:rPr>
              <a:t> </a:t>
            </a:r>
            <a:r>
              <a:rPr lang="en-GB" b="1" dirty="0">
                <a:solidFill>
                  <a:schemeClr val="bg1"/>
                </a:solidFill>
                <a:highlight>
                  <a:srgbClr val="EC3339"/>
                </a:highlight>
              </a:rPr>
              <a:t>L 60 </a:t>
            </a:r>
            <a:r>
              <a:rPr lang="en-GB" dirty="0"/>
              <a:t> minutes. This course cannot be played during the endgame.</a:t>
            </a:r>
            <a:endParaRPr lang="LID4096" dirty="0"/>
          </a:p>
        </p:txBody>
      </p:sp>
      <p:sp>
        <p:nvSpPr>
          <p:cNvPr id="4" name="Text Placeholder 3">
            <a:extLst>
              <a:ext uri="{FF2B5EF4-FFF2-40B4-BE49-F238E27FC236}">
                <a16:creationId xmlns:a16="http://schemas.microsoft.com/office/drawing/2014/main" id="{AD8AD7E4-F6A5-98DB-AC75-7FD21CA292D1}"/>
              </a:ext>
            </a:extLst>
          </p:cNvPr>
          <p:cNvSpPr>
            <a:spLocks noGrp="1"/>
          </p:cNvSpPr>
          <p:nvPr>
            <p:ph type="body" sz="quarter" idx="10"/>
          </p:nvPr>
        </p:nvSpPr>
        <p:spPr/>
        <p:txBody>
          <a:bodyPr/>
          <a:lstStyle/>
          <a:p>
            <a:r>
              <a:rPr lang="en-GB" dirty="0"/>
              <a:t>Casting Cost: Discard 2 cards.</a:t>
            </a:r>
            <a:endParaRPr lang="LID4096" dirty="0"/>
          </a:p>
        </p:txBody>
      </p:sp>
    </p:spTree>
    <p:extLst>
      <p:ext uri="{BB962C8B-B14F-4D97-AF65-F5344CB8AC3E}">
        <p14:creationId xmlns:p14="http://schemas.microsoft.com/office/powerpoint/2010/main" val="390510993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C5D4FB-D966-A631-C699-695D9C00BE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749AA1-8BA1-658A-204C-6F2FCEF9EF9C}"/>
              </a:ext>
            </a:extLst>
          </p:cNvPr>
          <p:cNvSpPr>
            <a:spLocks noGrp="1"/>
          </p:cNvSpPr>
          <p:nvPr>
            <p:ph type="ctrTitle"/>
          </p:nvPr>
        </p:nvSpPr>
        <p:spPr/>
        <p:txBody>
          <a:bodyPr/>
          <a:lstStyle/>
          <a:p>
            <a:r>
              <a:rPr lang="en-GB" dirty="0"/>
              <a:t>CURSE OF THE JAMMED DOOR</a:t>
            </a:r>
            <a:endParaRPr lang="LID4096" dirty="0"/>
          </a:p>
        </p:txBody>
      </p:sp>
      <p:sp>
        <p:nvSpPr>
          <p:cNvPr id="3" name="Subtitle 2">
            <a:extLst>
              <a:ext uri="{FF2B5EF4-FFF2-40B4-BE49-F238E27FC236}">
                <a16:creationId xmlns:a16="http://schemas.microsoft.com/office/drawing/2014/main" id="{3028F730-FA9B-C61B-9732-234E2FCE2897}"/>
              </a:ext>
            </a:extLst>
          </p:cNvPr>
          <p:cNvSpPr>
            <a:spLocks noGrp="1"/>
          </p:cNvSpPr>
          <p:nvPr>
            <p:ph type="subTitle" idx="1"/>
          </p:nvPr>
        </p:nvSpPr>
        <p:spPr/>
        <p:txBody>
          <a:bodyPr/>
          <a:lstStyle/>
          <a:p>
            <a:r>
              <a:rPr lang="en-GB" dirty="0"/>
              <a:t>For the next </a:t>
            </a:r>
            <a:r>
              <a:rPr lang="en-GB" dirty="0">
                <a:highlight>
                  <a:srgbClr val="FFBD41"/>
                </a:highlight>
              </a:rPr>
              <a:t> </a:t>
            </a:r>
            <a:r>
              <a:rPr lang="en-GB" b="1" dirty="0">
                <a:solidFill>
                  <a:schemeClr val="bg1"/>
                </a:solidFill>
                <a:highlight>
                  <a:srgbClr val="FFBD41"/>
                </a:highlight>
              </a:rPr>
              <a:t>S 0.5 </a:t>
            </a:r>
            <a:r>
              <a:rPr lang="en-GB" dirty="0"/>
              <a:t>, </a:t>
            </a:r>
            <a:r>
              <a:rPr lang="en-GB" dirty="0">
                <a:highlight>
                  <a:srgbClr val="F5793B"/>
                </a:highlight>
              </a:rPr>
              <a:t> </a:t>
            </a:r>
            <a:r>
              <a:rPr lang="en-GB" b="1" dirty="0">
                <a:solidFill>
                  <a:schemeClr val="bg1"/>
                </a:solidFill>
                <a:highlight>
                  <a:srgbClr val="F5793B"/>
                </a:highlight>
              </a:rPr>
              <a:t>M 1 </a:t>
            </a:r>
            <a:r>
              <a:rPr lang="en-GB" dirty="0"/>
              <a:t>, </a:t>
            </a:r>
            <a:r>
              <a:rPr lang="en-GB" dirty="0">
                <a:solidFill>
                  <a:schemeClr val="bg1"/>
                </a:solidFill>
                <a:highlight>
                  <a:srgbClr val="EC3339"/>
                </a:highlight>
              </a:rPr>
              <a:t> </a:t>
            </a:r>
            <a:r>
              <a:rPr lang="en-GB" b="1" dirty="0">
                <a:solidFill>
                  <a:schemeClr val="bg1"/>
                </a:solidFill>
                <a:highlight>
                  <a:srgbClr val="EC3339"/>
                </a:highlight>
              </a:rPr>
              <a:t>L 3 </a:t>
            </a:r>
            <a:r>
              <a:rPr lang="en-GB" b="1" dirty="0">
                <a:solidFill>
                  <a:schemeClr val="bg1"/>
                </a:solidFill>
              </a:rPr>
              <a:t> </a:t>
            </a:r>
            <a:r>
              <a:rPr lang="en-GB" dirty="0"/>
              <a:t>hours, whenever the seeker(s) want to pass through a doorway into a building, business, train, or other vehicle they must first roll 2 dice. If they do not roll a 7 or higher they cannot enter that space (including through other doorways). Any given doorway can be reattempted after</a:t>
            </a:r>
            <a:r>
              <a:rPr lang="en-GB" dirty="0">
                <a:highlight>
                  <a:srgbClr val="FFBD41"/>
                </a:highlight>
              </a:rPr>
              <a:t> </a:t>
            </a:r>
            <a:r>
              <a:rPr lang="en-GB" b="1" dirty="0">
                <a:solidFill>
                  <a:schemeClr val="bg1"/>
                </a:solidFill>
                <a:highlight>
                  <a:srgbClr val="FFBD41"/>
                </a:highlight>
              </a:rPr>
              <a:t>S 5 </a:t>
            </a:r>
            <a:r>
              <a:rPr lang="en-GB" dirty="0"/>
              <a:t>, </a:t>
            </a:r>
            <a:r>
              <a:rPr lang="en-GB" dirty="0">
                <a:highlight>
                  <a:srgbClr val="F5793B"/>
                </a:highlight>
              </a:rPr>
              <a:t> </a:t>
            </a:r>
            <a:r>
              <a:rPr lang="en-GB" b="1" dirty="0">
                <a:solidFill>
                  <a:schemeClr val="bg1"/>
                </a:solidFill>
                <a:highlight>
                  <a:srgbClr val="F5793B"/>
                </a:highlight>
              </a:rPr>
              <a:t>M 10 </a:t>
            </a:r>
            <a:r>
              <a:rPr lang="en-GB" dirty="0"/>
              <a:t>, </a:t>
            </a:r>
            <a:r>
              <a:rPr lang="en-GB" dirty="0">
                <a:solidFill>
                  <a:schemeClr val="bg1"/>
                </a:solidFill>
                <a:highlight>
                  <a:srgbClr val="EC3339"/>
                </a:highlight>
              </a:rPr>
              <a:t> </a:t>
            </a:r>
            <a:r>
              <a:rPr lang="en-GB" b="1" dirty="0">
                <a:solidFill>
                  <a:schemeClr val="bg1"/>
                </a:solidFill>
                <a:highlight>
                  <a:srgbClr val="EC3339"/>
                </a:highlight>
              </a:rPr>
              <a:t>L 15 </a:t>
            </a:r>
            <a:r>
              <a:rPr lang="en-GB" dirty="0"/>
              <a:t>minutes.</a:t>
            </a:r>
            <a:endParaRPr lang="LID4096" dirty="0"/>
          </a:p>
        </p:txBody>
      </p:sp>
      <p:sp>
        <p:nvSpPr>
          <p:cNvPr id="4" name="Text Placeholder 3">
            <a:extLst>
              <a:ext uri="{FF2B5EF4-FFF2-40B4-BE49-F238E27FC236}">
                <a16:creationId xmlns:a16="http://schemas.microsoft.com/office/drawing/2014/main" id="{7FDE3C1F-3AA1-7BB0-58F8-5B4164FEDECA}"/>
              </a:ext>
            </a:extLst>
          </p:cNvPr>
          <p:cNvSpPr>
            <a:spLocks noGrp="1"/>
          </p:cNvSpPr>
          <p:nvPr>
            <p:ph type="body" sz="quarter" idx="10"/>
          </p:nvPr>
        </p:nvSpPr>
        <p:spPr/>
        <p:txBody>
          <a:bodyPr/>
          <a:lstStyle/>
          <a:p>
            <a:r>
              <a:rPr lang="en-GB" dirty="0"/>
              <a:t>Casting Cost: Discard 2 cards</a:t>
            </a:r>
            <a:endParaRPr lang="LID4096" dirty="0"/>
          </a:p>
        </p:txBody>
      </p:sp>
    </p:spTree>
    <p:extLst>
      <p:ext uri="{BB962C8B-B14F-4D97-AF65-F5344CB8AC3E}">
        <p14:creationId xmlns:p14="http://schemas.microsoft.com/office/powerpoint/2010/main" val="252885062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72251-7F43-651F-8803-41018553CE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ACB5F8-3158-9794-D631-D43A0BC4540D}"/>
              </a:ext>
            </a:extLst>
          </p:cNvPr>
          <p:cNvSpPr>
            <a:spLocks noGrp="1"/>
          </p:cNvSpPr>
          <p:nvPr>
            <p:ph type="ctrTitle"/>
          </p:nvPr>
        </p:nvSpPr>
        <p:spPr/>
        <p:txBody>
          <a:bodyPr/>
          <a:lstStyle/>
          <a:p>
            <a:r>
              <a:rPr lang="en-GB" dirty="0"/>
              <a:t>CURSE OF THE SPOTTY MEMORY</a:t>
            </a:r>
            <a:endParaRPr lang="LID4096" dirty="0"/>
          </a:p>
        </p:txBody>
      </p:sp>
      <p:sp>
        <p:nvSpPr>
          <p:cNvPr id="3" name="Subtitle 2">
            <a:extLst>
              <a:ext uri="{FF2B5EF4-FFF2-40B4-BE49-F238E27FC236}">
                <a16:creationId xmlns:a16="http://schemas.microsoft.com/office/drawing/2014/main" id="{AF77F3A8-7E24-F449-2F5A-9315B9C4737D}"/>
              </a:ext>
            </a:extLst>
          </p:cNvPr>
          <p:cNvSpPr>
            <a:spLocks noGrp="1"/>
          </p:cNvSpPr>
          <p:nvPr>
            <p:ph type="subTitle" idx="1"/>
          </p:nvPr>
        </p:nvSpPr>
        <p:spPr/>
        <p:txBody>
          <a:bodyPr/>
          <a:lstStyle/>
          <a:p>
            <a:r>
              <a:rPr lang="en-GB" dirty="0"/>
              <a:t>For the rest of the run, one random category of questions will be disabled at all times. After this curse is played seeker(s) must roll a die to determine the category of questions to be disabled. The catergy remain disabled until the next question is asked at which point a die is rolled again to choose a category. The same category can be disabled multiple times in a row.</a:t>
            </a:r>
            <a:endParaRPr lang="LID4096" dirty="0"/>
          </a:p>
        </p:txBody>
      </p:sp>
      <p:sp>
        <p:nvSpPr>
          <p:cNvPr id="4" name="Text Placeholder 3">
            <a:extLst>
              <a:ext uri="{FF2B5EF4-FFF2-40B4-BE49-F238E27FC236}">
                <a16:creationId xmlns:a16="http://schemas.microsoft.com/office/drawing/2014/main" id="{9EE0C5F6-68B0-6146-948E-F74DB7EB2382}"/>
              </a:ext>
            </a:extLst>
          </p:cNvPr>
          <p:cNvSpPr>
            <a:spLocks noGrp="1"/>
          </p:cNvSpPr>
          <p:nvPr>
            <p:ph type="body" sz="quarter" idx="10"/>
          </p:nvPr>
        </p:nvSpPr>
        <p:spPr/>
        <p:txBody>
          <a:bodyPr/>
          <a:lstStyle/>
          <a:p>
            <a:r>
              <a:rPr lang="en-GB" dirty="0"/>
              <a:t>Casting Cost: Discard a time bonus card.</a:t>
            </a:r>
            <a:endParaRPr lang="LID4096" dirty="0"/>
          </a:p>
        </p:txBody>
      </p:sp>
    </p:spTree>
    <p:extLst>
      <p:ext uri="{BB962C8B-B14F-4D97-AF65-F5344CB8AC3E}">
        <p14:creationId xmlns:p14="http://schemas.microsoft.com/office/powerpoint/2010/main" val="38366259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5A28D-5010-DE55-AA9D-5A078F1E5E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32F882-D3F5-95A2-12EE-DAB8B619F9B9}"/>
              </a:ext>
            </a:extLst>
          </p:cNvPr>
          <p:cNvSpPr>
            <a:spLocks noGrp="1"/>
          </p:cNvSpPr>
          <p:nvPr>
            <p:ph type="ctrTitle"/>
          </p:nvPr>
        </p:nvSpPr>
        <p:spPr/>
        <p:txBody>
          <a:bodyPr/>
          <a:lstStyle/>
          <a:p>
            <a:r>
              <a:rPr lang="en-GB" dirty="0"/>
              <a:t>CURSE OF THE BIRD GUIDE</a:t>
            </a:r>
            <a:endParaRPr lang="LID4096" dirty="0"/>
          </a:p>
        </p:txBody>
      </p:sp>
      <p:sp>
        <p:nvSpPr>
          <p:cNvPr id="3" name="Subtitle 2">
            <a:extLst>
              <a:ext uri="{FF2B5EF4-FFF2-40B4-BE49-F238E27FC236}">
                <a16:creationId xmlns:a16="http://schemas.microsoft.com/office/drawing/2014/main" id="{06BF9340-F884-18AC-365D-AD00E2C00C92}"/>
              </a:ext>
            </a:extLst>
          </p:cNvPr>
          <p:cNvSpPr>
            <a:spLocks noGrp="1"/>
          </p:cNvSpPr>
          <p:nvPr>
            <p:ph type="subTitle" idx="1"/>
          </p:nvPr>
        </p:nvSpPr>
        <p:spPr/>
        <p:txBody>
          <a:bodyPr/>
          <a:lstStyle/>
          <a:p>
            <a:r>
              <a:rPr lang="en-GB" dirty="0"/>
              <a:t>You have one chance to film a bird for as long as possible. Up to </a:t>
            </a:r>
            <a:r>
              <a:rPr lang="en-GB" dirty="0">
                <a:highlight>
                  <a:srgbClr val="FFBD41"/>
                </a:highlight>
              </a:rPr>
              <a:t> </a:t>
            </a:r>
            <a:r>
              <a:rPr lang="en-GB" b="1" dirty="0">
                <a:solidFill>
                  <a:schemeClr val="bg1"/>
                </a:solidFill>
                <a:highlight>
                  <a:srgbClr val="FFBD41"/>
                </a:highlight>
              </a:rPr>
              <a:t>S 5 </a:t>
            </a:r>
            <a:r>
              <a:rPr lang="en-GB" dirty="0"/>
              <a:t>, </a:t>
            </a:r>
            <a:r>
              <a:rPr lang="en-GB" dirty="0">
                <a:highlight>
                  <a:srgbClr val="F5793B"/>
                </a:highlight>
              </a:rPr>
              <a:t> </a:t>
            </a:r>
            <a:r>
              <a:rPr lang="en-GB" b="1" dirty="0">
                <a:solidFill>
                  <a:schemeClr val="bg1"/>
                </a:solidFill>
                <a:highlight>
                  <a:srgbClr val="F5793B"/>
                </a:highlight>
              </a:rPr>
              <a:t>M 10 </a:t>
            </a:r>
            <a:r>
              <a:rPr lang="en-GB" dirty="0"/>
              <a:t>, </a:t>
            </a:r>
            <a:r>
              <a:rPr lang="en-GB" dirty="0">
                <a:solidFill>
                  <a:schemeClr val="bg1"/>
                </a:solidFill>
                <a:highlight>
                  <a:srgbClr val="EC3339"/>
                </a:highlight>
              </a:rPr>
              <a:t> </a:t>
            </a:r>
            <a:r>
              <a:rPr lang="en-GB" b="1" dirty="0">
                <a:solidFill>
                  <a:schemeClr val="bg1"/>
                </a:solidFill>
                <a:highlight>
                  <a:srgbClr val="EC3339"/>
                </a:highlight>
              </a:rPr>
              <a:t>L 15 </a:t>
            </a:r>
            <a:r>
              <a:rPr lang="en-GB" b="1" dirty="0">
                <a:solidFill>
                  <a:schemeClr val="bg1"/>
                </a:solidFill>
              </a:rPr>
              <a:t> </a:t>
            </a:r>
            <a:r>
              <a:rPr lang="en-GB" dirty="0"/>
              <a:t>minutes straight, if at any point the bird leaves the frame your timer is stopped. The seekers must then film a bird for the same amount of time or longer.</a:t>
            </a:r>
            <a:endParaRPr lang="LID4096" dirty="0"/>
          </a:p>
        </p:txBody>
      </p:sp>
      <p:sp>
        <p:nvSpPr>
          <p:cNvPr id="4" name="Text Placeholder 3">
            <a:extLst>
              <a:ext uri="{FF2B5EF4-FFF2-40B4-BE49-F238E27FC236}">
                <a16:creationId xmlns:a16="http://schemas.microsoft.com/office/drawing/2014/main" id="{9D53A542-8CA4-449B-4D97-43A984B372C1}"/>
              </a:ext>
            </a:extLst>
          </p:cNvPr>
          <p:cNvSpPr>
            <a:spLocks noGrp="1"/>
          </p:cNvSpPr>
          <p:nvPr>
            <p:ph type="body" sz="quarter" idx="10"/>
          </p:nvPr>
        </p:nvSpPr>
        <p:spPr/>
        <p:txBody>
          <a:bodyPr/>
          <a:lstStyle/>
          <a:p>
            <a:r>
              <a:rPr lang="en-GB" dirty="0"/>
              <a:t>Casting Cost: Film a bird.</a:t>
            </a:r>
            <a:endParaRPr lang="LID4096" dirty="0"/>
          </a:p>
        </p:txBody>
      </p:sp>
    </p:spTree>
    <p:extLst>
      <p:ext uri="{BB962C8B-B14F-4D97-AF65-F5344CB8AC3E}">
        <p14:creationId xmlns:p14="http://schemas.microsoft.com/office/powerpoint/2010/main" val="258094977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23542-AAD1-8E06-9DE3-373AFB2CD4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913BF4-345A-B8EA-C24C-8F92B9B7B011}"/>
              </a:ext>
            </a:extLst>
          </p:cNvPr>
          <p:cNvSpPr>
            <a:spLocks noGrp="1"/>
          </p:cNvSpPr>
          <p:nvPr>
            <p:ph type="ctrTitle"/>
          </p:nvPr>
        </p:nvSpPr>
        <p:spPr/>
        <p:txBody>
          <a:bodyPr/>
          <a:lstStyle/>
          <a:p>
            <a:r>
              <a:rPr lang="en-GB" dirty="0"/>
              <a:t>CURSE OF THE UNGUIDED TOURIST</a:t>
            </a:r>
            <a:endParaRPr lang="LID4096" dirty="0"/>
          </a:p>
        </p:txBody>
      </p:sp>
      <p:sp>
        <p:nvSpPr>
          <p:cNvPr id="3" name="Subtitle 2">
            <a:extLst>
              <a:ext uri="{FF2B5EF4-FFF2-40B4-BE49-F238E27FC236}">
                <a16:creationId xmlns:a16="http://schemas.microsoft.com/office/drawing/2014/main" id="{574D6527-4934-A7AD-2FDC-4130D0D6672F}"/>
              </a:ext>
            </a:extLst>
          </p:cNvPr>
          <p:cNvSpPr>
            <a:spLocks noGrp="1"/>
          </p:cNvSpPr>
          <p:nvPr>
            <p:ph type="subTitle" idx="1"/>
          </p:nvPr>
        </p:nvSpPr>
        <p:spPr/>
        <p:txBody>
          <a:bodyPr/>
          <a:lstStyle/>
          <a:p>
            <a:r>
              <a:rPr lang="en-GB" dirty="0"/>
              <a:t>Send the seeker(s) an </a:t>
            </a:r>
            <a:r>
              <a:rPr lang="en-GB" dirty="0" err="1"/>
              <a:t>unzoomed</a:t>
            </a:r>
            <a:r>
              <a:rPr lang="en-GB" dirty="0"/>
              <a:t> google Street View image from a street within 150 m of where they are now. The shot has to be parallel to the horizon and include at least one human-built structure other than a road. Without using the internet for research, they must find what you sent them in real life before they can use transportation or ask another question. They must send a picture the hiders for verification.</a:t>
            </a:r>
            <a:endParaRPr lang="LID4096" dirty="0"/>
          </a:p>
        </p:txBody>
      </p:sp>
      <p:sp>
        <p:nvSpPr>
          <p:cNvPr id="4" name="Text Placeholder 3">
            <a:extLst>
              <a:ext uri="{FF2B5EF4-FFF2-40B4-BE49-F238E27FC236}">
                <a16:creationId xmlns:a16="http://schemas.microsoft.com/office/drawing/2014/main" id="{6182DEFE-913A-A28D-52BD-8C179D553B1E}"/>
              </a:ext>
            </a:extLst>
          </p:cNvPr>
          <p:cNvSpPr>
            <a:spLocks noGrp="1"/>
          </p:cNvSpPr>
          <p:nvPr>
            <p:ph type="body" sz="quarter" idx="10"/>
          </p:nvPr>
        </p:nvSpPr>
        <p:spPr/>
        <p:txBody>
          <a:bodyPr/>
          <a:lstStyle/>
          <a:p>
            <a:r>
              <a:rPr lang="en-GB" dirty="0"/>
              <a:t>Casting Cost: Seeker(s) must be outside.</a:t>
            </a:r>
            <a:endParaRPr lang="LID4096" dirty="0"/>
          </a:p>
        </p:txBody>
      </p:sp>
    </p:spTree>
    <p:extLst>
      <p:ext uri="{BB962C8B-B14F-4D97-AF65-F5344CB8AC3E}">
        <p14:creationId xmlns:p14="http://schemas.microsoft.com/office/powerpoint/2010/main" val="339275239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6243A-621D-C5D8-519C-08D168BBF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644D8-69BD-9A86-5D96-A1AAE5ED6B4B}"/>
              </a:ext>
            </a:extLst>
          </p:cNvPr>
          <p:cNvSpPr>
            <a:spLocks noGrp="1"/>
          </p:cNvSpPr>
          <p:nvPr>
            <p:ph type="ctrTitle"/>
          </p:nvPr>
        </p:nvSpPr>
        <p:spPr/>
        <p:txBody>
          <a:bodyPr/>
          <a:lstStyle/>
          <a:p>
            <a:r>
              <a:rPr lang="en-GB" dirty="0"/>
              <a:t>CURSE OF THE RANDSOM NOTE</a:t>
            </a:r>
            <a:endParaRPr lang="LID4096" dirty="0"/>
          </a:p>
        </p:txBody>
      </p:sp>
      <p:sp>
        <p:nvSpPr>
          <p:cNvPr id="3" name="Subtitle 2">
            <a:extLst>
              <a:ext uri="{FF2B5EF4-FFF2-40B4-BE49-F238E27FC236}">
                <a16:creationId xmlns:a16="http://schemas.microsoft.com/office/drawing/2014/main" id="{4FB4E95B-62A6-3C4D-0CF8-E808E05EDFD0}"/>
              </a:ext>
            </a:extLst>
          </p:cNvPr>
          <p:cNvSpPr>
            <a:spLocks noGrp="1"/>
          </p:cNvSpPr>
          <p:nvPr>
            <p:ph type="subTitle" idx="1"/>
          </p:nvPr>
        </p:nvSpPr>
        <p:spPr/>
        <p:txBody>
          <a:bodyPr/>
          <a:lstStyle/>
          <a:p>
            <a:r>
              <a:rPr lang="en-GB" dirty="0"/>
              <a:t>The next question that the seekers ask must be composed of words and letters cut out of any printed material. The question must be coherent and include at least 5 words.</a:t>
            </a:r>
            <a:endParaRPr lang="LID4096" dirty="0"/>
          </a:p>
        </p:txBody>
      </p:sp>
      <p:sp>
        <p:nvSpPr>
          <p:cNvPr id="4" name="Text Placeholder 3">
            <a:extLst>
              <a:ext uri="{FF2B5EF4-FFF2-40B4-BE49-F238E27FC236}">
                <a16:creationId xmlns:a16="http://schemas.microsoft.com/office/drawing/2014/main" id="{41612461-26A8-FBED-3109-93659E1BD892}"/>
              </a:ext>
            </a:extLst>
          </p:cNvPr>
          <p:cNvSpPr>
            <a:spLocks noGrp="1"/>
          </p:cNvSpPr>
          <p:nvPr>
            <p:ph type="body" sz="quarter" idx="10"/>
          </p:nvPr>
        </p:nvSpPr>
        <p:spPr/>
        <p:txBody>
          <a:bodyPr/>
          <a:lstStyle/>
          <a:p>
            <a:r>
              <a:rPr lang="en-GB" dirty="0"/>
              <a:t>Casting Cost: Spell out "Ransom Note" as a ransom note (without using this card).</a:t>
            </a:r>
            <a:endParaRPr lang="LID4096" dirty="0"/>
          </a:p>
        </p:txBody>
      </p:sp>
    </p:spTree>
    <p:extLst>
      <p:ext uri="{BB962C8B-B14F-4D97-AF65-F5344CB8AC3E}">
        <p14:creationId xmlns:p14="http://schemas.microsoft.com/office/powerpoint/2010/main" val="35093350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A728D-2ADB-FFCF-D734-C096C9E47D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0D1C90-FDAA-3998-C044-6A121A79B2C3}"/>
              </a:ext>
            </a:extLst>
          </p:cNvPr>
          <p:cNvSpPr>
            <a:spLocks noGrp="1"/>
          </p:cNvSpPr>
          <p:nvPr>
            <p:ph type="ctrTitle"/>
          </p:nvPr>
        </p:nvSpPr>
        <p:spPr/>
        <p:txBody>
          <a:bodyPr/>
          <a:lstStyle/>
          <a:p>
            <a:r>
              <a:rPr lang="en-GB" dirty="0"/>
              <a:t>CURSE OF THE MEDIOCRE TRAVEL AGENT</a:t>
            </a:r>
            <a:endParaRPr lang="LID4096" dirty="0"/>
          </a:p>
        </p:txBody>
      </p:sp>
      <p:sp>
        <p:nvSpPr>
          <p:cNvPr id="3" name="Subtitle 2">
            <a:extLst>
              <a:ext uri="{FF2B5EF4-FFF2-40B4-BE49-F238E27FC236}">
                <a16:creationId xmlns:a16="http://schemas.microsoft.com/office/drawing/2014/main" id="{719CD055-E1C5-CC55-877E-C91CFD5C27DC}"/>
              </a:ext>
            </a:extLst>
          </p:cNvPr>
          <p:cNvSpPr>
            <a:spLocks noGrp="1"/>
          </p:cNvSpPr>
          <p:nvPr>
            <p:ph type="subTitle" idx="1"/>
          </p:nvPr>
        </p:nvSpPr>
        <p:spPr/>
        <p:txBody>
          <a:bodyPr/>
          <a:lstStyle/>
          <a:p>
            <a:r>
              <a:rPr lang="en-GB" dirty="0"/>
              <a:t>Choose any publicly-accessible place within</a:t>
            </a:r>
            <a:br>
              <a:rPr lang="en-GB" dirty="0"/>
            </a:br>
            <a:r>
              <a:rPr lang="en-GB" dirty="0">
                <a:highlight>
                  <a:srgbClr val="FFBD41"/>
                </a:highlight>
              </a:rPr>
              <a:t> </a:t>
            </a:r>
            <a:r>
              <a:rPr lang="en-GB" b="1" dirty="0">
                <a:solidFill>
                  <a:schemeClr val="bg1"/>
                </a:solidFill>
                <a:highlight>
                  <a:srgbClr val="FFBD41"/>
                </a:highlight>
              </a:rPr>
              <a:t>S 400 </a:t>
            </a:r>
            <a:r>
              <a:rPr lang="en-GB" dirty="0"/>
              <a:t>, </a:t>
            </a:r>
            <a:r>
              <a:rPr lang="en-GB" dirty="0">
                <a:highlight>
                  <a:srgbClr val="F5793B"/>
                </a:highlight>
              </a:rPr>
              <a:t> </a:t>
            </a:r>
            <a:r>
              <a:rPr lang="en-GB" b="1" dirty="0">
                <a:solidFill>
                  <a:schemeClr val="bg1"/>
                </a:solidFill>
                <a:highlight>
                  <a:srgbClr val="F5793B"/>
                </a:highlight>
              </a:rPr>
              <a:t>M 400 </a:t>
            </a:r>
            <a:r>
              <a:rPr lang="en-GB" dirty="0"/>
              <a:t>, </a:t>
            </a:r>
            <a:r>
              <a:rPr lang="en-GB" dirty="0">
                <a:solidFill>
                  <a:schemeClr val="bg1"/>
                </a:solidFill>
                <a:highlight>
                  <a:srgbClr val="EC3339"/>
                </a:highlight>
              </a:rPr>
              <a:t> </a:t>
            </a:r>
            <a:r>
              <a:rPr lang="en-GB" b="1" dirty="0">
                <a:solidFill>
                  <a:schemeClr val="bg1"/>
                </a:solidFill>
                <a:highlight>
                  <a:srgbClr val="EC3339"/>
                </a:highlight>
              </a:rPr>
              <a:t>L 500 </a:t>
            </a:r>
            <a:r>
              <a:rPr lang="en-GB" dirty="0"/>
              <a:t> m of the seeker(s) current location. They cannot currently be on transit. They must go there, and spend at least </a:t>
            </a:r>
            <a:r>
              <a:rPr lang="en-GB" dirty="0">
                <a:highlight>
                  <a:srgbClr val="FFBD41"/>
                </a:highlight>
              </a:rPr>
              <a:t> </a:t>
            </a:r>
            <a:r>
              <a:rPr lang="en-GB" b="1" dirty="0">
                <a:solidFill>
                  <a:schemeClr val="bg1"/>
                </a:solidFill>
                <a:highlight>
                  <a:srgbClr val="FFBD41"/>
                </a:highlight>
              </a:rPr>
              <a:t>S 5 </a:t>
            </a:r>
            <a:r>
              <a:rPr lang="en-GB" dirty="0"/>
              <a:t>, </a:t>
            </a:r>
            <a:r>
              <a:rPr lang="en-GB" dirty="0">
                <a:highlight>
                  <a:srgbClr val="F5793B"/>
                </a:highlight>
              </a:rPr>
              <a:t> </a:t>
            </a:r>
            <a:r>
              <a:rPr lang="en-GB" b="1" dirty="0">
                <a:solidFill>
                  <a:schemeClr val="bg1"/>
                </a:solidFill>
                <a:highlight>
                  <a:srgbClr val="F5793B"/>
                </a:highlight>
              </a:rPr>
              <a:t>M 5 </a:t>
            </a:r>
            <a:r>
              <a:rPr lang="en-GB" dirty="0"/>
              <a:t>, </a:t>
            </a:r>
            <a:r>
              <a:rPr lang="en-GB" dirty="0">
                <a:solidFill>
                  <a:schemeClr val="bg1"/>
                </a:solidFill>
                <a:highlight>
                  <a:srgbClr val="EC3339"/>
                </a:highlight>
              </a:rPr>
              <a:t> </a:t>
            </a:r>
            <a:r>
              <a:rPr lang="en-GB" b="1" dirty="0">
                <a:solidFill>
                  <a:schemeClr val="bg1"/>
                </a:solidFill>
                <a:highlight>
                  <a:srgbClr val="EC3339"/>
                </a:highlight>
              </a:rPr>
              <a:t>L 10 </a:t>
            </a:r>
            <a:r>
              <a:rPr lang="en-GB" dirty="0"/>
              <a:t> minutes there, before asking another question. They must send you at least three photos of them enjoying their vacation, and procure an object to bring you as souvenir. If this souvenir is lost before they can get to you, you are awarded and extra </a:t>
            </a:r>
            <a:r>
              <a:rPr lang="en-GB" dirty="0">
                <a:highlight>
                  <a:srgbClr val="FFBD41"/>
                </a:highlight>
              </a:rPr>
              <a:t> </a:t>
            </a:r>
            <a:r>
              <a:rPr lang="en-GB" b="1" dirty="0">
                <a:solidFill>
                  <a:schemeClr val="bg1"/>
                </a:solidFill>
                <a:highlight>
                  <a:srgbClr val="FFBD41"/>
                </a:highlight>
              </a:rPr>
              <a:t>S 30 </a:t>
            </a:r>
            <a:r>
              <a:rPr lang="en-GB" dirty="0"/>
              <a:t>, </a:t>
            </a:r>
            <a:r>
              <a:rPr lang="en-GB" dirty="0">
                <a:highlight>
                  <a:srgbClr val="F5793B"/>
                </a:highlight>
              </a:rPr>
              <a:t> </a:t>
            </a:r>
            <a:r>
              <a:rPr lang="en-GB" b="1" dirty="0">
                <a:solidFill>
                  <a:schemeClr val="bg1"/>
                </a:solidFill>
                <a:highlight>
                  <a:srgbClr val="F5793B"/>
                </a:highlight>
              </a:rPr>
              <a:t>M 45 </a:t>
            </a:r>
            <a:r>
              <a:rPr lang="en-GB" dirty="0"/>
              <a:t>, </a:t>
            </a:r>
            <a:r>
              <a:rPr lang="en-GB" dirty="0">
                <a:solidFill>
                  <a:schemeClr val="bg1"/>
                </a:solidFill>
                <a:highlight>
                  <a:srgbClr val="EC3339"/>
                </a:highlight>
              </a:rPr>
              <a:t> </a:t>
            </a:r>
            <a:r>
              <a:rPr lang="en-GB" b="1" dirty="0">
                <a:solidFill>
                  <a:schemeClr val="bg1"/>
                </a:solidFill>
                <a:highlight>
                  <a:srgbClr val="EC3339"/>
                </a:highlight>
              </a:rPr>
              <a:t>L 60 </a:t>
            </a:r>
            <a:r>
              <a:rPr lang="en-GB" b="1" dirty="0">
                <a:solidFill>
                  <a:schemeClr val="bg1"/>
                </a:solidFill>
              </a:rPr>
              <a:t> </a:t>
            </a:r>
            <a:r>
              <a:rPr lang="en-GB" dirty="0"/>
              <a:t>minutes.</a:t>
            </a:r>
            <a:endParaRPr lang="LID4096" dirty="0"/>
          </a:p>
        </p:txBody>
      </p:sp>
      <p:sp>
        <p:nvSpPr>
          <p:cNvPr id="4" name="Text Placeholder 3">
            <a:extLst>
              <a:ext uri="{FF2B5EF4-FFF2-40B4-BE49-F238E27FC236}">
                <a16:creationId xmlns:a16="http://schemas.microsoft.com/office/drawing/2014/main" id="{B84E9749-646C-DA9E-DCD1-BF1C104AFA4C}"/>
              </a:ext>
            </a:extLst>
          </p:cNvPr>
          <p:cNvSpPr>
            <a:spLocks noGrp="1"/>
          </p:cNvSpPr>
          <p:nvPr>
            <p:ph type="body" sz="quarter" idx="10"/>
          </p:nvPr>
        </p:nvSpPr>
        <p:spPr/>
        <p:txBody>
          <a:bodyPr/>
          <a:lstStyle/>
          <a:p>
            <a:r>
              <a:rPr lang="en-GB" dirty="0"/>
              <a:t>Casting Cost: Their vacation destination must be further from you than their current location.</a:t>
            </a:r>
            <a:endParaRPr lang="LID4096" dirty="0"/>
          </a:p>
        </p:txBody>
      </p:sp>
    </p:spTree>
    <p:extLst>
      <p:ext uri="{BB962C8B-B14F-4D97-AF65-F5344CB8AC3E}">
        <p14:creationId xmlns:p14="http://schemas.microsoft.com/office/powerpoint/2010/main" val="99594381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42367-92C0-5B75-5269-CAEBABE248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DAF943-7080-6116-9002-9E985A433981}"/>
              </a:ext>
            </a:extLst>
          </p:cNvPr>
          <p:cNvSpPr>
            <a:spLocks noGrp="1"/>
          </p:cNvSpPr>
          <p:nvPr>
            <p:ph type="ctrTitle"/>
          </p:nvPr>
        </p:nvSpPr>
        <p:spPr/>
        <p:txBody>
          <a:bodyPr/>
          <a:lstStyle/>
          <a:p>
            <a:r>
              <a:rPr lang="en-GB" dirty="0"/>
              <a:t>CURSE OF THE IMPRESSIONABLE CONSUMER</a:t>
            </a:r>
            <a:endParaRPr lang="LID4096" dirty="0"/>
          </a:p>
        </p:txBody>
      </p:sp>
      <p:sp>
        <p:nvSpPr>
          <p:cNvPr id="3" name="Subtitle 2">
            <a:extLst>
              <a:ext uri="{FF2B5EF4-FFF2-40B4-BE49-F238E27FC236}">
                <a16:creationId xmlns:a16="http://schemas.microsoft.com/office/drawing/2014/main" id="{6B911354-162A-B26B-6F06-F01BCB3FB10F}"/>
              </a:ext>
            </a:extLst>
          </p:cNvPr>
          <p:cNvSpPr>
            <a:spLocks noGrp="1"/>
          </p:cNvSpPr>
          <p:nvPr>
            <p:ph type="subTitle" idx="1"/>
          </p:nvPr>
        </p:nvSpPr>
        <p:spPr/>
        <p:txBody>
          <a:bodyPr/>
          <a:lstStyle/>
          <a:p>
            <a:r>
              <a:rPr lang="en-GB" dirty="0"/>
              <a:t>Seekers must enter and gain admission (if applicable) to a location or buy a product that they saw an advertisement for before asking another question. This advertisement musts be found out in the world and must be at least 30 m from the product or location itself.</a:t>
            </a:r>
            <a:endParaRPr lang="LID4096" dirty="0"/>
          </a:p>
        </p:txBody>
      </p:sp>
      <p:sp>
        <p:nvSpPr>
          <p:cNvPr id="4" name="Text Placeholder 3">
            <a:extLst>
              <a:ext uri="{FF2B5EF4-FFF2-40B4-BE49-F238E27FC236}">
                <a16:creationId xmlns:a16="http://schemas.microsoft.com/office/drawing/2014/main" id="{7685C9C1-FACD-4B62-BFF6-E6C227EE72B4}"/>
              </a:ext>
            </a:extLst>
          </p:cNvPr>
          <p:cNvSpPr>
            <a:spLocks noGrp="1"/>
          </p:cNvSpPr>
          <p:nvPr>
            <p:ph type="body" sz="quarter" idx="10"/>
          </p:nvPr>
        </p:nvSpPr>
        <p:spPr/>
        <p:txBody>
          <a:bodyPr/>
          <a:lstStyle/>
          <a:p>
            <a:r>
              <a:rPr lang="en-GB" dirty="0"/>
              <a:t>Casting Cost: The seekers next question is free.</a:t>
            </a:r>
            <a:endParaRPr lang="LID4096" dirty="0"/>
          </a:p>
        </p:txBody>
      </p:sp>
    </p:spTree>
    <p:extLst>
      <p:ext uri="{BB962C8B-B14F-4D97-AF65-F5344CB8AC3E}">
        <p14:creationId xmlns:p14="http://schemas.microsoft.com/office/powerpoint/2010/main" val="24078051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C9F6D2-9F4E-673F-2436-CBA98C425173}"/>
            </a:ext>
          </a:extLst>
        </p:cNvPr>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2496FF-65E2-61B5-C856-6C2707178B5D}"/>
              </a:ext>
            </a:extLst>
          </p:cNvPr>
          <p:cNvSpPr>
            <a:spLocks noGrp="1"/>
          </p:cNvSpPr>
          <p:nvPr>
            <p:ph type="pic" sz="quarter" idx="11"/>
          </p:nvPr>
        </p:nvSpPr>
        <p:spPr>
          <a:xfrm>
            <a:off x="-25" y="-1193"/>
            <a:ext cx="2340000" cy="1619912"/>
          </a:xfrm>
        </p:spPr>
        <p:txBody>
          <a:bodyPr/>
          <a:lstStyle/>
          <a:p>
            <a:endParaRPr lang="LID4096"/>
          </a:p>
        </p:txBody>
      </p:sp>
      <p:sp>
        <p:nvSpPr>
          <p:cNvPr id="2" name="Title 1">
            <a:extLst>
              <a:ext uri="{FF2B5EF4-FFF2-40B4-BE49-F238E27FC236}">
                <a16:creationId xmlns:a16="http://schemas.microsoft.com/office/drawing/2014/main" id="{669B25F5-E14E-9530-CE55-4FFD0A4FD87F}"/>
              </a:ext>
            </a:extLst>
          </p:cNvPr>
          <p:cNvSpPr>
            <a:spLocks noGrp="1"/>
          </p:cNvSpPr>
          <p:nvPr>
            <p:ph type="ctrTitle"/>
          </p:nvPr>
        </p:nvSpPr>
        <p:spPr/>
        <p:txBody>
          <a:bodyPr/>
          <a:lstStyle/>
          <a:p>
            <a:r>
              <a:rPr lang="en-GB" dirty="0"/>
              <a:t>TIME</a:t>
            </a:r>
            <a:br>
              <a:rPr lang="en-GB" dirty="0"/>
            </a:br>
            <a:r>
              <a:rPr lang="en-GB" dirty="0"/>
              <a:t>BONUS</a:t>
            </a:r>
            <a:endParaRPr lang="LID4096" dirty="0"/>
          </a:p>
        </p:txBody>
      </p:sp>
      <p:sp>
        <p:nvSpPr>
          <p:cNvPr id="3" name="Subtitle 2">
            <a:extLst>
              <a:ext uri="{FF2B5EF4-FFF2-40B4-BE49-F238E27FC236}">
                <a16:creationId xmlns:a16="http://schemas.microsoft.com/office/drawing/2014/main" id="{C78A02B0-288C-6AC1-DED9-894EBD8E640E}"/>
              </a:ext>
            </a:extLst>
          </p:cNvPr>
          <p:cNvSpPr>
            <a:spLocks noGrp="1"/>
          </p:cNvSpPr>
          <p:nvPr>
            <p:ph type="subTitle" idx="1"/>
          </p:nvPr>
        </p:nvSpPr>
        <p:spPr/>
        <p:txBody>
          <a:bodyPr/>
          <a:lstStyle/>
          <a:p>
            <a:endParaRPr lang="LID4096" dirty="0"/>
          </a:p>
        </p:txBody>
      </p:sp>
      <p:sp>
        <p:nvSpPr>
          <p:cNvPr id="5" name="Hexagon 4">
            <a:extLst>
              <a:ext uri="{FF2B5EF4-FFF2-40B4-BE49-F238E27FC236}">
                <a16:creationId xmlns:a16="http://schemas.microsoft.com/office/drawing/2014/main" id="{E39836CF-A40B-E5FC-E602-20DCDED143B2}"/>
              </a:ext>
            </a:extLst>
          </p:cNvPr>
          <p:cNvSpPr/>
          <p:nvPr/>
        </p:nvSpPr>
        <p:spPr>
          <a:xfrm rot="5400000">
            <a:off x="539975" y="270044"/>
            <a:ext cx="1260000" cy="1080000"/>
          </a:xfrm>
          <a:prstGeom prst="hexagon">
            <a:avLst>
              <a:gd name="adj" fmla="val 29410"/>
              <a:gd name="vf" fmla="val 115470"/>
            </a:avLst>
          </a:prstGeom>
          <a:noFill/>
          <a:ln w="50800" cap="rnd">
            <a:solidFill>
              <a:schemeClr val="tx1"/>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p>
        </p:txBody>
      </p:sp>
      <p:grpSp>
        <p:nvGrpSpPr>
          <p:cNvPr id="15" name="Group 14">
            <a:extLst>
              <a:ext uri="{FF2B5EF4-FFF2-40B4-BE49-F238E27FC236}">
                <a16:creationId xmlns:a16="http://schemas.microsoft.com/office/drawing/2014/main" id="{057FCAF1-97AF-8EF7-B6F6-1E96BCCE20B2}"/>
              </a:ext>
            </a:extLst>
          </p:cNvPr>
          <p:cNvGrpSpPr/>
          <p:nvPr/>
        </p:nvGrpSpPr>
        <p:grpSpPr>
          <a:xfrm>
            <a:off x="1619975" y="2466088"/>
            <a:ext cx="540000" cy="648000"/>
            <a:chOff x="3589330" y="2709000"/>
            <a:chExt cx="540000" cy="648000"/>
          </a:xfrm>
        </p:grpSpPr>
        <p:sp>
          <p:nvSpPr>
            <p:cNvPr id="16" name="Rectangle: Top Corners Rounded 15">
              <a:extLst>
                <a:ext uri="{FF2B5EF4-FFF2-40B4-BE49-F238E27FC236}">
                  <a16:creationId xmlns:a16="http://schemas.microsoft.com/office/drawing/2014/main" id="{BA7B9035-0063-3AD7-4DB9-908338DA00C1}"/>
                </a:ext>
              </a:extLst>
            </p:cNvPr>
            <p:cNvSpPr/>
            <p:nvPr/>
          </p:nvSpPr>
          <p:spPr>
            <a:xfrm>
              <a:off x="3589330" y="2711650"/>
              <a:ext cx="540000" cy="198000"/>
            </a:xfrm>
            <a:prstGeom prst="round2SameRect">
              <a:avLst>
                <a:gd name="adj1" fmla="val 50000"/>
                <a:gd name="adj2" fmla="val 0"/>
              </a:avLst>
            </a:prstGeom>
            <a:solidFill>
              <a:srgbClr val="EC3339"/>
            </a:solid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17" name="Rectangle: Rounded Corners 16">
              <a:extLst>
                <a:ext uri="{FF2B5EF4-FFF2-40B4-BE49-F238E27FC236}">
                  <a16:creationId xmlns:a16="http://schemas.microsoft.com/office/drawing/2014/main" id="{FC75AD4D-D716-A57E-D3CF-F9DEB946E264}"/>
                </a:ext>
              </a:extLst>
            </p:cNvPr>
            <p:cNvSpPr/>
            <p:nvPr/>
          </p:nvSpPr>
          <p:spPr>
            <a:xfrm>
              <a:off x="3589330" y="2709000"/>
              <a:ext cx="540000" cy="648000"/>
            </a:xfrm>
            <a:prstGeom prst="roundRect">
              <a:avLst/>
            </a:prstGeom>
            <a:noFill/>
            <a:ln w="25400">
              <a:solidFill>
                <a:srgbClr val="EC3339"/>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L</a:t>
              </a:r>
            </a:p>
            <a:p>
              <a:pPr algn="ctr"/>
              <a:r>
                <a:rPr lang="en-GB" b="1" dirty="0">
                  <a:solidFill>
                    <a:schemeClr val="tx1"/>
                  </a:solidFill>
                  <a:latin typeface="Rubik" pitchFamily="2" charset="-79"/>
                  <a:cs typeface="Rubik" pitchFamily="2" charset="-79"/>
                </a:rPr>
                <a:t>5</a:t>
              </a:r>
            </a:p>
            <a:p>
              <a:pPr algn="ctr"/>
              <a:r>
                <a:rPr lang="en-GB" sz="900" dirty="0">
                  <a:solidFill>
                    <a:schemeClr val="tx1"/>
                  </a:solidFill>
                  <a:latin typeface="Rubik" pitchFamily="2" charset="-79"/>
                  <a:cs typeface="Rubik" pitchFamily="2" charset="-79"/>
                </a:rPr>
                <a:t>MIN</a:t>
              </a:r>
            </a:p>
          </p:txBody>
        </p:sp>
      </p:grpSp>
      <p:grpSp>
        <p:nvGrpSpPr>
          <p:cNvPr id="18" name="Group 17">
            <a:extLst>
              <a:ext uri="{FF2B5EF4-FFF2-40B4-BE49-F238E27FC236}">
                <a16:creationId xmlns:a16="http://schemas.microsoft.com/office/drawing/2014/main" id="{393DE286-3BB5-FD54-69E4-E3A756EB2CF4}"/>
              </a:ext>
            </a:extLst>
          </p:cNvPr>
          <p:cNvGrpSpPr/>
          <p:nvPr/>
        </p:nvGrpSpPr>
        <p:grpSpPr>
          <a:xfrm>
            <a:off x="899975" y="2466088"/>
            <a:ext cx="540000" cy="648000"/>
            <a:chOff x="3589330" y="2709000"/>
            <a:chExt cx="540000" cy="648000"/>
          </a:xfrm>
        </p:grpSpPr>
        <p:sp>
          <p:nvSpPr>
            <p:cNvPr id="19" name="Rectangle: Top Corners Rounded 18">
              <a:extLst>
                <a:ext uri="{FF2B5EF4-FFF2-40B4-BE49-F238E27FC236}">
                  <a16:creationId xmlns:a16="http://schemas.microsoft.com/office/drawing/2014/main" id="{902E8E9E-5D88-7DB0-6EF5-6DBAE9D98408}"/>
                </a:ext>
              </a:extLst>
            </p:cNvPr>
            <p:cNvSpPr/>
            <p:nvPr/>
          </p:nvSpPr>
          <p:spPr>
            <a:xfrm>
              <a:off x="3589330" y="2711650"/>
              <a:ext cx="540000" cy="198000"/>
            </a:xfrm>
            <a:prstGeom prst="round2SameRect">
              <a:avLst>
                <a:gd name="adj1" fmla="val 50000"/>
                <a:gd name="adj2" fmla="val 0"/>
              </a:avLst>
            </a:prstGeom>
            <a:solidFill>
              <a:srgbClr val="F5793B"/>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0" name="Rectangle: Rounded Corners 19">
              <a:extLst>
                <a:ext uri="{FF2B5EF4-FFF2-40B4-BE49-F238E27FC236}">
                  <a16:creationId xmlns:a16="http://schemas.microsoft.com/office/drawing/2014/main" id="{679A5A43-33BC-ABA1-31F8-37146C718C2E}"/>
                </a:ext>
              </a:extLst>
            </p:cNvPr>
            <p:cNvSpPr/>
            <p:nvPr/>
          </p:nvSpPr>
          <p:spPr>
            <a:xfrm>
              <a:off x="3589330" y="2709000"/>
              <a:ext cx="540000" cy="648000"/>
            </a:xfrm>
            <a:prstGeom prst="roundRect">
              <a:avLst/>
            </a:prstGeom>
            <a:noFill/>
            <a:ln w="25400">
              <a:solidFill>
                <a:srgbClr val="F5793B"/>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M</a:t>
              </a:r>
            </a:p>
            <a:p>
              <a:pPr algn="ctr"/>
              <a:r>
                <a:rPr lang="en-GB" b="1" dirty="0">
                  <a:solidFill>
                    <a:schemeClr val="tx1"/>
                  </a:solidFill>
                  <a:latin typeface="Rubik" pitchFamily="2" charset="-79"/>
                  <a:cs typeface="Rubik" pitchFamily="2" charset="-79"/>
                </a:rPr>
                <a:t>3</a:t>
              </a:r>
            </a:p>
            <a:p>
              <a:pPr algn="ctr"/>
              <a:r>
                <a:rPr lang="en-GB" sz="900" dirty="0">
                  <a:solidFill>
                    <a:schemeClr val="tx1"/>
                  </a:solidFill>
                  <a:latin typeface="Rubik" pitchFamily="2" charset="-79"/>
                  <a:cs typeface="Rubik" pitchFamily="2" charset="-79"/>
                </a:rPr>
                <a:t>MIN</a:t>
              </a:r>
            </a:p>
          </p:txBody>
        </p:sp>
      </p:grpSp>
      <p:grpSp>
        <p:nvGrpSpPr>
          <p:cNvPr id="21" name="Group 20">
            <a:extLst>
              <a:ext uri="{FF2B5EF4-FFF2-40B4-BE49-F238E27FC236}">
                <a16:creationId xmlns:a16="http://schemas.microsoft.com/office/drawing/2014/main" id="{08C50632-92F4-B9D4-65CC-EDECA73AC62C}"/>
              </a:ext>
            </a:extLst>
          </p:cNvPr>
          <p:cNvGrpSpPr/>
          <p:nvPr/>
        </p:nvGrpSpPr>
        <p:grpSpPr>
          <a:xfrm>
            <a:off x="180000" y="2466088"/>
            <a:ext cx="540000" cy="648000"/>
            <a:chOff x="3589330" y="2709000"/>
            <a:chExt cx="540000" cy="648000"/>
          </a:xfrm>
        </p:grpSpPr>
        <p:sp>
          <p:nvSpPr>
            <p:cNvPr id="22" name="Rectangle: Top Corners Rounded 21">
              <a:extLst>
                <a:ext uri="{FF2B5EF4-FFF2-40B4-BE49-F238E27FC236}">
                  <a16:creationId xmlns:a16="http://schemas.microsoft.com/office/drawing/2014/main" id="{FD17402E-0C45-8D4F-04DD-3F6A7C4D9915}"/>
                </a:ext>
              </a:extLst>
            </p:cNvPr>
            <p:cNvSpPr/>
            <p:nvPr/>
          </p:nvSpPr>
          <p:spPr>
            <a:xfrm>
              <a:off x="3589330" y="2711650"/>
              <a:ext cx="540000" cy="198000"/>
            </a:xfrm>
            <a:prstGeom prst="round2SameRect">
              <a:avLst>
                <a:gd name="adj1" fmla="val 50000"/>
                <a:gd name="adj2" fmla="val 0"/>
              </a:avLst>
            </a:prstGeom>
            <a:solidFill>
              <a:srgbClr val="FFBD41"/>
            </a:solidFill>
            <a:ln w="25400">
              <a:noFill/>
            </a:ln>
          </p:spPr>
          <p:style>
            <a:lnRef idx="2">
              <a:schemeClr val="accent1">
                <a:shade val="15000"/>
              </a:schemeClr>
            </a:lnRef>
            <a:fillRef idx="1">
              <a:schemeClr val="accent1"/>
            </a:fillRef>
            <a:effectRef idx="0">
              <a:schemeClr val="accent1"/>
            </a:effectRef>
            <a:fontRef idx="minor">
              <a:schemeClr val="lt1"/>
            </a:fontRef>
          </p:style>
          <p:txBody>
            <a:bodyPr tIns="90000" bIns="90000" rtlCol="0" anchor="ctr"/>
            <a:lstStyle/>
            <a:p>
              <a:pPr algn="ctr"/>
              <a:endParaRPr lang="LID4096" sz="900" b="1" dirty="0">
                <a:solidFill>
                  <a:schemeClr val="tx1"/>
                </a:solidFill>
                <a:latin typeface="Rubik" pitchFamily="2" charset="-79"/>
                <a:cs typeface="Rubik" pitchFamily="2" charset="-79"/>
              </a:endParaRPr>
            </a:p>
          </p:txBody>
        </p:sp>
        <p:sp>
          <p:nvSpPr>
            <p:cNvPr id="23" name="Rectangle: Rounded Corners 22">
              <a:extLst>
                <a:ext uri="{FF2B5EF4-FFF2-40B4-BE49-F238E27FC236}">
                  <a16:creationId xmlns:a16="http://schemas.microsoft.com/office/drawing/2014/main" id="{A594EDC2-2132-A315-7C50-CC8072E46716}"/>
                </a:ext>
              </a:extLst>
            </p:cNvPr>
            <p:cNvSpPr/>
            <p:nvPr/>
          </p:nvSpPr>
          <p:spPr>
            <a:xfrm>
              <a:off x="3589330" y="2709000"/>
              <a:ext cx="540000" cy="648000"/>
            </a:xfrm>
            <a:prstGeom prst="roundRect">
              <a:avLst/>
            </a:prstGeom>
            <a:noFill/>
            <a:ln w="25400">
              <a:solidFill>
                <a:srgbClr val="FFBD41"/>
              </a:solidFill>
            </a:ln>
          </p:spPr>
          <p:style>
            <a:lnRef idx="2">
              <a:schemeClr val="accent1">
                <a:shade val="15000"/>
              </a:schemeClr>
            </a:lnRef>
            <a:fillRef idx="1">
              <a:schemeClr val="accent1"/>
            </a:fillRef>
            <a:effectRef idx="0">
              <a:schemeClr val="accent1"/>
            </a:effectRef>
            <a:fontRef idx="minor">
              <a:schemeClr val="lt1"/>
            </a:fontRef>
          </p:style>
          <p:txBody>
            <a:bodyPr lIns="0" tIns="90000" rIns="0" bIns="90000" rtlCol="0" anchor="ctr"/>
            <a:lstStyle/>
            <a:p>
              <a:pPr algn="ctr"/>
              <a:r>
                <a:rPr lang="en-GB" sz="900" b="1" dirty="0">
                  <a:solidFill>
                    <a:schemeClr val="bg1"/>
                  </a:solidFill>
                  <a:latin typeface="Rubik" pitchFamily="2" charset="-79"/>
                  <a:cs typeface="Rubik" pitchFamily="2" charset="-79"/>
                </a:rPr>
                <a:t>S</a:t>
              </a:r>
            </a:p>
            <a:p>
              <a:pPr algn="ctr"/>
              <a:r>
                <a:rPr lang="en-GB" b="1" dirty="0">
                  <a:solidFill>
                    <a:schemeClr val="tx1"/>
                  </a:solidFill>
                  <a:latin typeface="Rubik" pitchFamily="2" charset="-79"/>
                  <a:cs typeface="Rubik" pitchFamily="2" charset="-79"/>
                </a:rPr>
                <a:t>2</a:t>
              </a:r>
            </a:p>
            <a:p>
              <a:pPr algn="ctr"/>
              <a:r>
                <a:rPr lang="en-GB" sz="900" dirty="0">
                  <a:solidFill>
                    <a:schemeClr val="tx1"/>
                  </a:solidFill>
                  <a:latin typeface="Rubik" pitchFamily="2" charset="-79"/>
                  <a:cs typeface="Rubik" pitchFamily="2" charset="-79"/>
                </a:rPr>
                <a:t>MIN</a:t>
              </a:r>
            </a:p>
          </p:txBody>
        </p:sp>
      </p:grpSp>
      <p:sp>
        <p:nvSpPr>
          <p:cNvPr id="24" name="Partial Circle 23">
            <a:extLst>
              <a:ext uri="{FF2B5EF4-FFF2-40B4-BE49-F238E27FC236}">
                <a16:creationId xmlns:a16="http://schemas.microsoft.com/office/drawing/2014/main" id="{4CE1FCD7-B11D-2AB3-FD88-EAC48D0673FA}"/>
              </a:ext>
            </a:extLst>
          </p:cNvPr>
          <p:cNvSpPr/>
          <p:nvPr/>
        </p:nvSpPr>
        <p:spPr>
          <a:xfrm flipH="1">
            <a:off x="719975" y="360044"/>
            <a:ext cx="900000" cy="900000"/>
          </a:xfrm>
          <a:prstGeom prst="pie">
            <a:avLst>
              <a:gd name="adj1" fmla="val 14404802"/>
              <a:gd name="adj2" fmla="val 16200000"/>
            </a:avLst>
          </a:prstGeom>
          <a:solidFill>
            <a:srgbClr val="EC333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LID4096" dirty="0">
              <a:solidFill>
                <a:schemeClr val="tx1"/>
              </a:solidFill>
            </a:endParaRPr>
          </a:p>
        </p:txBody>
      </p:sp>
      <p:sp>
        <p:nvSpPr>
          <p:cNvPr id="6" name="Oval 5">
            <a:extLst>
              <a:ext uri="{FF2B5EF4-FFF2-40B4-BE49-F238E27FC236}">
                <a16:creationId xmlns:a16="http://schemas.microsoft.com/office/drawing/2014/main" id="{50816687-6A7E-5EDF-8221-9A2350F6B9EE}"/>
              </a:ext>
            </a:extLst>
          </p:cNvPr>
          <p:cNvSpPr/>
          <p:nvPr/>
        </p:nvSpPr>
        <p:spPr>
          <a:xfrm>
            <a:off x="560211" y="900066"/>
            <a:ext cx="540000" cy="540000"/>
          </a:xfrm>
          <a:prstGeom prst="ellipse">
            <a:avLst/>
          </a:prstGeom>
          <a:solidFill>
            <a:schemeClr val="tx1"/>
          </a:solidFill>
          <a:ln w="50800" cap="rnd">
            <a:solidFill>
              <a:schemeClr val="bg1"/>
            </a:solidFill>
            <a:round/>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GB" sz="3200" b="1" dirty="0">
                <a:solidFill>
                  <a:schemeClr val="bg1"/>
                </a:solidFill>
                <a:latin typeface="Rubik" pitchFamily="2" charset="-79"/>
                <a:cs typeface="Rubik" pitchFamily="2" charset="-79"/>
              </a:rPr>
              <a:t>+</a:t>
            </a:r>
            <a:endParaRPr lang="LID4096" sz="3200" b="1" dirty="0">
              <a:solidFill>
                <a:schemeClr val="bg1"/>
              </a:solidFill>
              <a:latin typeface="Rubik" pitchFamily="2" charset="-79"/>
              <a:cs typeface="Rubik" pitchFamily="2" charset="-79"/>
            </a:endParaRPr>
          </a:p>
        </p:txBody>
      </p:sp>
    </p:spTree>
    <p:extLst>
      <p:ext uri="{BB962C8B-B14F-4D97-AF65-F5344CB8AC3E}">
        <p14:creationId xmlns:p14="http://schemas.microsoft.com/office/powerpoint/2010/main" val="57192021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04788-CD28-D3E0-B2EE-1777D5A402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1A441A-044B-7EF2-7C0E-38C0B7632E70}"/>
              </a:ext>
            </a:extLst>
          </p:cNvPr>
          <p:cNvSpPr>
            <a:spLocks noGrp="1"/>
          </p:cNvSpPr>
          <p:nvPr>
            <p:ph type="ctrTitle"/>
          </p:nvPr>
        </p:nvSpPr>
        <p:spPr/>
        <p:txBody>
          <a:bodyPr/>
          <a:lstStyle/>
          <a:p>
            <a:r>
              <a:rPr lang="en-GB" dirty="0"/>
              <a:t>CURSE OF THE</a:t>
            </a:r>
            <a:br>
              <a:rPr lang="en-GB" dirty="0"/>
            </a:br>
            <a:r>
              <a:rPr lang="en-GB" dirty="0"/>
              <a:t>U-TURN</a:t>
            </a:r>
            <a:endParaRPr lang="LID4096" dirty="0"/>
          </a:p>
        </p:txBody>
      </p:sp>
      <p:sp>
        <p:nvSpPr>
          <p:cNvPr id="3" name="Subtitle 2">
            <a:extLst>
              <a:ext uri="{FF2B5EF4-FFF2-40B4-BE49-F238E27FC236}">
                <a16:creationId xmlns:a16="http://schemas.microsoft.com/office/drawing/2014/main" id="{E81C346C-CB57-30CF-CADE-18EA06A4AE06}"/>
              </a:ext>
            </a:extLst>
          </p:cNvPr>
          <p:cNvSpPr>
            <a:spLocks noGrp="1"/>
          </p:cNvSpPr>
          <p:nvPr>
            <p:ph type="subTitle" idx="1"/>
          </p:nvPr>
        </p:nvSpPr>
        <p:spPr/>
        <p:txBody>
          <a:bodyPr/>
          <a:lstStyle/>
          <a:p>
            <a:r>
              <a:rPr lang="en-GB" dirty="0"/>
              <a:t>Seeker(s) must disembark their current mode of transportation at the next station (as long as that station is served by another form of transit in the next </a:t>
            </a:r>
            <a:r>
              <a:rPr lang="en-GB" dirty="0">
                <a:highlight>
                  <a:srgbClr val="FFBD41"/>
                </a:highlight>
              </a:rPr>
              <a:t> </a:t>
            </a:r>
            <a:r>
              <a:rPr lang="en-GB" b="1" dirty="0">
                <a:solidFill>
                  <a:schemeClr val="bg1"/>
                </a:solidFill>
                <a:highlight>
                  <a:srgbClr val="FFBD41"/>
                </a:highlight>
              </a:rPr>
              <a:t>S 0.5 </a:t>
            </a:r>
            <a:r>
              <a:rPr lang="en-GB" dirty="0"/>
              <a:t>, </a:t>
            </a:r>
            <a:r>
              <a:rPr lang="en-GB" dirty="0">
                <a:highlight>
                  <a:srgbClr val="F5793B"/>
                </a:highlight>
              </a:rPr>
              <a:t> </a:t>
            </a:r>
            <a:r>
              <a:rPr lang="en-GB" b="1" dirty="0">
                <a:solidFill>
                  <a:schemeClr val="bg1"/>
                </a:solidFill>
                <a:highlight>
                  <a:srgbClr val="F5793B"/>
                </a:highlight>
              </a:rPr>
              <a:t>M 0.5 </a:t>
            </a:r>
            <a:r>
              <a:rPr lang="en-GB" dirty="0"/>
              <a:t>, </a:t>
            </a:r>
            <a:r>
              <a:rPr lang="en-GB" dirty="0">
                <a:solidFill>
                  <a:schemeClr val="bg1"/>
                </a:solidFill>
                <a:highlight>
                  <a:srgbClr val="EC3339"/>
                </a:highlight>
              </a:rPr>
              <a:t> </a:t>
            </a:r>
            <a:r>
              <a:rPr lang="en-GB" b="1" dirty="0">
                <a:solidFill>
                  <a:schemeClr val="bg1"/>
                </a:solidFill>
                <a:highlight>
                  <a:srgbClr val="EC3339"/>
                </a:highlight>
              </a:rPr>
              <a:t>L 1 </a:t>
            </a:r>
            <a:r>
              <a:rPr lang="en-GB" b="1" dirty="0">
                <a:solidFill>
                  <a:schemeClr val="bg1"/>
                </a:solidFill>
              </a:rPr>
              <a:t> </a:t>
            </a:r>
            <a:r>
              <a:rPr lang="en-GB" dirty="0"/>
              <a:t>hours.</a:t>
            </a:r>
            <a:endParaRPr lang="LID4096" dirty="0"/>
          </a:p>
        </p:txBody>
      </p:sp>
      <p:sp>
        <p:nvSpPr>
          <p:cNvPr id="4" name="Text Placeholder 3">
            <a:extLst>
              <a:ext uri="{FF2B5EF4-FFF2-40B4-BE49-F238E27FC236}">
                <a16:creationId xmlns:a16="http://schemas.microsoft.com/office/drawing/2014/main" id="{031596BB-EAC8-05D2-FCC9-E5093BCCD5DC}"/>
              </a:ext>
            </a:extLst>
          </p:cNvPr>
          <p:cNvSpPr>
            <a:spLocks noGrp="1"/>
          </p:cNvSpPr>
          <p:nvPr>
            <p:ph type="body" sz="quarter" idx="10"/>
          </p:nvPr>
        </p:nvSpPr>
        <p:spPr/>
        <p:txBody>
          <a:bodyPr/>
          <a:lstStyle/>
          <a:p>
            <a:r>
              <a:rPr lang="en-GB" dirty="0"/>
              <a:t>Casting Cost: Seekers must be heading the wrong way. (Their next station is further from you then they are.)</a:t>
            </a:r>
            <a:endParaRPr lang="LID4096" dirty="0"/>
          </a:p>
        </p:txBody>
      </p:sp>
    </p:spTree>
    <p:extLst>
      <p:ext uri="{BB962C8B-B14F-4D97-AF65-F5344CB8AC3E}">
        <p14:creationId xmlns:p14="http://schemas.microsoft.com/office/powerpoint/2010/main" val="40023407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6BF5A-0639-DB7F-93E4-E0816E54CA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D102B1-16EA-577F-F081-DB02669B77CD}"/>
              </a:ext>
            </a:extLst>
          </p:cNvPr>
          <p:cNvSpPr>
            <a:spLocks noGrp="1"/>
          </p:cNvSpPr>
          <p:nvPr>
            <p:ph type="ctrTitle"/>
          </p:nvPr>
        </p:nvSpPr>
        <p:spPr/>
        <p:txBody>
          <a:bodyPr/>
          <a:lstStyle/>
          <a:p>
            <a:r>
              <a:rPr lang="en-GB" dirty="0"/>
              <a:t>CURSE OF THE</a:t>
            </a:r>
            <a:br>
              <a:rPr lang="en-GB" dirty="0"/>
            </a:br>
            <a:r>
              <a:rPr lang="en-GB" dirty="0"/>
              <a:t>CAIRN</a:t>
            </a:r>
            <a:endParaRPr lang="LID4096" dirty="0"/>
          </a:p>
        </p:txBody>
      </p:sp>
      <p:sp>
        <p:nvSpPr>
          <p:cNvPr id="3" name="Subtitle 2">
            <a:extLst>
              <a:ext uri="{FF2B5EF4-FFF2-40B4-BE49-F238E27FC236}">
                <a16:creationId xmlns:a16="http://schemas.microsoft.com/office/drawing/2014/main" id="{A1BEA17D-19F1-0B85-1ACE-FA03F6D26973}"/>
              </a:ext>
            </a:extLst>
          </p:cNvPr>
          <p:cNvSpPr>
            <a:spLocks noGrp="1"/>
          </p:cNvSpPr>
          <p:nvPr>
            <p:ph type="subTitle" idx="1"/>
          </p:nvPr>
        </p:nvSpPr>
        <p:spPr/>
        <p:txBody>
          <a:bodyPr/>
          <a:lstStyle/>
          <a:p>
            <a:r>
              <a:rPr lang="en-GB" dirty="0"/>
              <a:t>You have one attempt to stack as many rocks on top of each other as you can in a freestanding tower. Each rock may only touch one other rock. Once you have added a rock to the tower it may not be removed. Before adding another rock, the tower must stand for at least 5 seconds. If at any point any rock other then the base rock touches the ground, your tower has fallen. Once your tower falls tell the seekers how many rocks high your tower was when it last stood for five seconds. The seekers must then construct a rock tower of the same number of rocks, under the same parameters before asking another question. If their tower falls they must restart. The rocks must be found in nature and both teams must disperse the rocks after building.</a:t>
            </a:r>
            <a:endParaRPr lang="LID4096" dirty="0"/>
          </a:p>
        </p:txBody>
      </p:sp>
      <p:sp>
        <p:nvSpPr>
          <p:cNvPr id="4" name="Text Placeholder 3">
            <a:extLst>
              <a:ext uri="{FF2B5EF4-FFF2-40B4-BE49-F238E27FC236}">
                <a16:creationId xmlns:a16="http://schemas.microsoft.com/office/drawing/2014/main" id="{AAC4328B-D920-42CD-DFB5-CBB7BD11CE50}"/>
              </a:ext>
            </a:extLst>
          </p:cNvPr>
          <p:cNvSpPr>
            <a:spLocks noGrp="1"/>
          </p:cNvSpPr>
          <p:nvPr>
            <p:ph type="body" sz="quarter" idx="10"/>
          </p:nvPr>
        </p:nvSpPr>
        <p:spPr/>
        <p:txBody>
          <a:bodyPr/>
          <a:lstStyle/>
          <a:p>
            <a:r>
              <a:rPr lang="en-GB" dirty="0"/>
              <a:t>Casting Cost: Build a rock tower.</a:t>
            </a:r>
            <a:endParaRPr lang="LID4096" dirty="0"/>
          </a:p>
        </p:txBody>
      </p:sp>
    </p:spTree>
    <p:extLst>
      <p:ext uri="{BB962C8B-B14F-4D97-AF65-F5344CB8AC3E}">
        <p14:creationId xmlns:p14="http://schemas.microsoft.com/office/powerpoint/2010/main" val="70817784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1DED2-EAEB-AEAE-8BE3-494E4AF2AA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336ED2-4A13-6570-296C-12FCEF4DB4E7}"/>
              </a:ext>
            </a:extLst>
          </p:cNvPr>
          <p:cNvSpPr>
            <a:spLocks noGrp="1"/>
          </p:cNvSpPr>
          <p:nvPr>
            <p:ph type="ctrTitle"/>
          </p:nvPr>
        </p:nvSpPr>
        <p:spPr/>
        <p:txBody>
          <a:bodyPr/>
          <a:lstStyle/>
          <a:p>
            <a:r>
              <a:rPr lang="en-GB" dirty="0"/>
              <a:t>CURSE OF THE</a:t>
            </a:r>
            <a:br>
              <a:rPr lang="en-GB" dirty="0"/>
            </a:br>
            <a:r>
              <a:rPr lang="en-GB" dirty="0"/>
              <a:t>DISTANT CUISINE</a:t>
            </a:r>
            <a:endParaRPr lang="LID4096" dirty="0"/>
          </a:p>
        </p:txBody>
      </p:sp>
      <p:sp>
        <p:nvSpPr>
          <p:cNvPr id="3" name="Subtitle 2">
            <a:extLst>
              <a:ext uri="{FF2B5EF4-FFF2-40B4-BE49-F238E27FC236}">
                <a16:creationId xmlns:a16="http://schemas.microsoft.com/office/drawing/2014/main" id="{A1F88434-E52A-4F51-ACFA-3C5AA1E72517}"/>
              </a:ext>
            </a:extLst>
          </p:cNvPr>
          <p:cNvSpPr>
            <a:spLocks noGrp="1"/>
          </p:cNvSpPr>
          <p:nvPr>
            <p:ph type="subTitle" idx="1"/>
          </p:nvPr>
        </p:nvSpPr>
        <p:spPr/>
        <p:txBody>
          <a:bodyPr/>
          <a:lstStyle/>
          <a:p>
            <a:r>
              <a:rPr lang="en-GB" dirty="0"/>
              <a:t>Find a restaurant within your zone that explicitly serves food from a specific foreign country. The seekers must visit a restaurant serving food from a country that is equal or great distance away before asking another question.</a:t>
            </a:r>
            <a:endParaRPr lang="LID4096" dirty="0"/>
          </a:p>
        </p:txBody>
      </p:sp>
      <p:sp>
        <p:nvSpPr>
          <p:cNvPr id="4" name="Text Placeholder 3">
            <a:extLst>
              <a:ext uri="{FF2B5EF4-FFF2-40B4-BE49-F238E27FC236}">
                <a16:creationId xmlns:a16="http://schemas.microsoft.com/office/drawing/2014/main" id="{2F020F93-E63E-9092-FBD0-A849ACD55F46}"/>
              </a:ext>
            </a:extLst>
          </p:cNvPr>
          <p:cNvSpPr>
            <a:spLocks noGrp="1"/>
          </p:cNvSpPr>
          <p:nvPr>
            <p:ph type="body" sz="quarter" idx="10"/>
          </p:nvPr>
        </p:nvSpPr>
        <p:spPr/>
        <p:txBody>
          <a:bodyPr/>
          <a:lstStyle/>
          <a:p>
            <a:r>
              <a:rPr lang="en-GB" dirty="0"/>
              <a:t>Casting Cost: You must be at the restaurant.</a:t>
            </a:r>
            <a:endParaRPr lang="LID4096" dirty="0"/>
          </a:p>
        </p:txBody>
      </p:sp>
    </p:spTree>
    <p:extLst>
      <p:ext uri="{BB962C8B-B14F-4D97-AF65-F5344CB8AC3E}">
        <p14:creationId xmlns:p14="http://schemas.microsoft.com/office/powerpoint/2010/main" val="30768255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EE369-A47F-B857-CEA5-BD3A2B1462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3606C0-356E-A230-0C2D-8EDC1BC75878}"/>
              </a:ext>
            </a:extLst>
          </p:cNvPr>
          <p:cNvSpPr>
            <a:spLocks noGrp="1"/>
          </p:cNvSpPr>
          <p:nvPr>
            <p:ph type="ctrTitle"/>
          </p:nvPr>
        </p:nvSpPr>
        <p:spPr/>
        <p:txBody>
          <a:bodyPr/>
          <a:lstStyle/>
          <a:p>
            <a:r>
              <a:rPr lang="en-GB" dirty="0"/>
              <a:t>CURSE OF THE</a:t>
            </a:r>
            <a:br>
              <a:rPr lang="en-GB" dirty="0"/>
            </a:br>
            <a:r>
              <a:rPr lang="en-GB" dirty="0"/>
              <a:t>LEMON PHYLACTERY</a:t>
            </a:r>
            <a:endParaRPr lang="LID4096" dirty="0"/>
          </a:p>
        </p:txBody>
      </p:sp>
      <p:sp>
        <p:nvSpPr>
          <p:cNvPr id="3" name="Subtitle 2">
            <a:extLst>
              <a:ext uri="{FF2B5EF4-FFF2-40B4-BE49-F238E27FC236}">
                <a16:creationId xmlns:a16="http://schemas.microsoft.com/office/drawing/2014/main" id="{D5BCF6D0-B6E9-FF04-6C63-D1BB9175354B}"/>
              </a:ext>
            </a:extLst>
          </p:cNvPr>
          <p:cNvSpPr>
            <a:spLocks noGrp="1"/>
          </p:cNvSpPr>
          <p:nvPr>
            <p:ph type="subTitle" idx="1"/>
          </p:nvPr>
        </p:nvSpPr>
        <p:spPr/>
        <p:txBody>
          <a:bodyPr/>
          <a:lstStyle/>
          <a:p>
            <a:r>
              <a:rPr lang="en-GB" dirty="0"/>
              <a:t>Before asking another question the seeker(s) must each find a lemon and affix it to their outermost layer of their clothes or skin. If at any point one of these lemons is no longer touching a seeker you are awarded </a:t>
            </a:r>
            <a:r>
              <a:rPr lang="en-GB" dirty="0">
                <a:highlight>
                  <a:srgbClr val="FFBD41"/>
                </a:highlight>
              </a:rPr>
              <a:t> </a:t>
            </a:r>
            <a:r>
              <a:rPr lang="en-GB" b="1" dirty="0">
                <a:solidFill>
                  <a:schemeClr val="bg1"/>
                </a:solidFill>
                <a:highlight>
                  <a:srgbClr val="FFBD41"/>
                </a:highlight>
              </a:rPr>
              <a:t>S 30 </a:t>
            </a:r>
            <a:r>
              <a:rPr lang="en-GB" dirty="0"/>
              <a:t>,</a:t>
            </a:r>
            <a:br>
              <a:rPr lang="en-GB" dirty="0"/>
            </a:br>
            <a:r>
              <a:rPr lang="en-GB" dirty="0">
                <a:highlight>
                  <a:srgbClr val="F5793B"/>
                </a:highlight>
              </a:rPr>
              <a:t> </a:t>
            </a:r>
            <a:r>
              <a:rPr lang="en-GB" b="1" dirty="0">
                <a:solidFill>
                  <a:schemeClr val="bg1"/>
                </a:solidFill>
                <a:highlight>
                  <a:srgbClr val="F5793B"/>
                </a:highlight>
              </a:rPr>
              <a:t>M 45 </a:t>
            </a:r>
            <a:r>
              <a:rPr lang="en-GB" dirty="0"/>
              <a:t>, </a:t>
            </a:r>
            <a:r>
              <a:rPr lang="en-GB" dirty="0">
                <a:solidFill>
                  <a:schemeClr val="bg1"/>
                </a:solidFill>
                <a:highlight>
                  <a:srgbClr val="EC3339"/>
                </a:highlight>
              </a:rPr>
              <a:t> </a:t>
            </a:r>
            <a:r>
              <a:rPr lang="en-GB" b="1" dirty="0">
                <a:solidFill>
                  <a:schemeClr val="bg1"/>
                </a:solidFill>
                <a:highlight>
                  <a:srgbClr val="EC3339"/>
                </a:highlight>
              </a:rPr>
              <a:t>L 60</a:t>
            </a:r>
            <a:r>
              <a:rPr lang="en-GB" dirty="0"/>
              <a:t> minutes. This curse cannot be played during the endgame.</a:t>
            </a:r>
            <a:endParaRPr lang="LID4096" dirty="0"/>
          </a:p>
        </p:txBody>
      </p:sp>
      <p:sp>
        <p:nvSpPr>
          <p:cNvPr id="4" name="Text Placeholder 3">
            <a:extLst>
              <a:ext uri="{FF2B5EF4-FFF2-40B4-BE49-F238E27FC236}">
                <a16:creationId xmlns:a16="http://schemas.microsoft.com/office/drawing/2014/main" id="{D8D0AE96-AE3A-9448-F17D-45EBD94E6142}"/>
              </a:ext>
            </a:extLst>
          </p:cNvPr>
          <p:cNvSpPr>
            <a:spLocks noGrp="1"/>
          </p:cNvSpPr>
          <p:nvPr>
            <p:ph type="body" sz="quarter" idx="10"/>
          </p:nvPr>
        </p:nvSpPr>
        <p:spPr/>
        <p:txBody>
          <a:bodyPr/>
          <a:lstStyle/>
          <a:p>
            <a:r>
              <a:rPr lang="en-GB" dirty="0"/>
              <a:t>Casting Cost: Discard a powerup card.</a:t>
            </a:r>
            <a:endParaRPr lang="LID4096" dirty="0"/>
          </a:p>
        </p:txBody>
      </p:sp>
    </p:spTree>
    <p:extLst>
      <p:ext uri="{BB962C8B-B14F-4D97-AF65-F5344CB8AC3E}">
        <p14:creationId xmlns:p14="http://schemas.microsoft.com/office/powerpoint/2010/main" val="20613103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3FB15-D480-0680-F90D-C68AD4E165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577A95-C222-63AC-5F43-3AB944D82879}"/>
              </a:ext>
            </a:extLst>
          </p:cNvPr>
          <p:cNvSpPr>
            <a:spLocks noGrp="1"/>
          </p:cNvSpPr>
          <p:nvPr>
            <p:ph type="ctrTitle"/>
          </p:nvPr>
        </p:nvSpPr>
        <p:spPr/>
        <p:txBody>
          <a:bodyPr/>
          <a:lstStyle/>
          <a:p>
            <a:r>
              <a:rPr lang="en-GB" dirty="0"/>
              <a:t>CURSE OF THE</a:t>
            </a:r>
            <a:br>
              <a:rPr lang="en-GB" dirty="0"/>
            </a:br>
            <a:r>
              <a:rPr lang="en-GB" dirty="0"/>
              <a:t>GAMBLER’S FEET</a:t>
            </a:r>
            <a:endParaRPr lang="LID4096" dirty="0"/>
          </a:p>
        </p:txBody>
      </p:sp>
      <p:sp>
        <p:nvSpPr>
          <p:cNvPr id="3" name="Subtitle 2">
            <a:extLst>
              <a:ext uri="{FF2B5EF4-FFF2-40B4-BE49-F238E27FC236}">
                <a16:creationId xmlns:a16="http://schemas.microsoft.com/office/drawing/2014/main" id="{1311A018-8C35-84E0-51D8-517EC5FF77AE}"/>
              </a:ext>
            </a:extLst>
          </p:cNvPr>
          <p:cNvSpPr>
            <a:spLocks noGrp="1"/>
          </p:cNvSpPr>
          <p:nvPr>
            <p:ph type="subTitle" idx="1"/>
          </p:nvPr>
        </p:nvSpPr>
        <p:spPr/>
        <p:txBody>
          <a:bodyPr/>
          <a:lstStyle/>
          <a:p>
            <a:r>
              <a:rPr lang="en-GB" dirty="0"/>
              <a:t>For the next </a:t>
            </a:r>
            <a:r>
              <a:rPr lang="en-GB" dirty="0">
                <a:highlight>
                  <a:srgbClr val="FFBD41"/>
                </a:highlight>
              </a:rPr>
              <a:t> </a:t>
            </a:r>
            <a:r>
              <a:rPr lang="en-GB" b="1" dirty="0">
                <a:solidFill>
                  <a:schemeClr val="bg1"/>
                </a:solidFill>
                <a:highlight>
                  <a:srgbClr val="FFBD41"/>
                </a:highlight>
              </a:rPr>
              <a:t>S 20 </a:t>
            </a:r>
            <a:r>
              <a:rPr lang="en-GB" dirty="0"/>
              <a:t>, </a:t>
            </a:r>
            <a:r>
              <a:rPr lang="en-GB" dirty="0">
                <a:highlight>
                  <a:srgbClr val="F5793B"/>
                </a:highlight>
              </a:rPr>
              <a:t> </a:t>
            </a:r>
            <a:r>
              <a:rPr lang="en-GB" b="1" dirty="0">
                <a:solidFill>
                  <a:schemeClr val="bg1"/>
                </a:solidFill>
                <a:highlight>
                  <a:srgbClr val="F5793B"/>
                </a:highlight>
              </a:rPr>
              <a:t>M 40 </a:t>
            </a:r>
            <a:r>
              <a:rPr lang="en-GB" dirty="0"/>
              <a:t>, </a:t>
            </a:r>
            <a:r>
              <a:rPr lang="en-GB" dirty="0">
                <a:solidFill>
                  <a:schemeClr val="bg1"/>
                </a:solidFill>
                <a:highlight>
                  <a:srgbClr val="EC3339"/>
                </a:highlight>
              </a:rPr>
              <a:t> </a:t>
            </a:r>
            <a:r>
              <a:rPr lang="en-GB" b="1" dirty="0">
                <a:solidFill>
                  <a:schemeClr val="bg1"/>
                </a:solidFill>
                <a:highlight>
                  <a:srgbClr val="EC3339"/>
                </a:highlight>
              </a:rPr>
              <a:t>L 60 </a:t>
            </a:r>
            <a:r>
              <a:rPr lang="en-GB" dirty="0"/>
              <a:t> minutes seekers must roll a die before they take any steps in any direction. They may take that many steps before rolling again</a:t>
            </a:r>
            <a:endParaRPr lang="LID4096" dirty="0"/>
          </a:p>
        </p:txBody>
      </p:sp>
      <p:sp>
        <p:nvSpPr>
          <p:cNvPr id="4" name="Text Placeholder 3">
            <a:extLst>
              <a:ext uri="{FF2B5EF4-FFF2-40B4-BE49-F238E27FC236}">
                <a16:creationId xmlns:a16="http://schemas.microsoft.com/office/drawing/2014/main" id="{B34B29AD-0581-5E88-352A-6570948B8CF4}"/>
              </a:ext>
            </a:extLst>
          </p:cNvPr>
          <p:cNvSpPr>
            <a:spLocks noGrp="1"/>
          </p:cNvSpPr>
          <p:nvPr>
            <p:ph type="body" sz="quarter" idx="10"/>
          </p:nvPr>
        </p:nvSpPr>
        <p:spPr/>
        <p:txBody>
          <a:bodyPr/>
          <a:lstStyle/>
          <a:p>
            <a:r>
              <a:rPr lang="en-GB" dirty="0"/>
              <a:t>Casting Cost: Roll a die if its even number this curse has no effect.</a:t>
            </a:r>
            <a:endParaRPr lang="LID4096" dirty="0"/>
          </a:p>
        </p:txBody>
      </p:sp>
    </p:spTree>
    <p:extLst>
      <p:ext uri="{BB962C8B-B14F-4D97-AF65-F5344CB8AC3E}">
        <p14:creationId xmlns:p14="http://schemas.microsoft.com/office/powerpoint/2010/main" val="42720975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B7BB9-F0DB-D6AD-BE83-6841E3E19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3B9DF7-338B-AE4C-062A-D9A219460C79}"/>
              </a:ext>
            </a:extLst>
          </p:cNvPr>
          <p:cNvSpPr>
            <a:spLocks noGrp="1"/>
          </p:cNvSpPr>
          <p:nvPr>
            <p:ph type="ctrTitle"/>
          </p:nvPr>
        </p:nvSpPr>
        <p:spPr/>
        <p:txBody>
          <a:bodyPr/>
          <a:lstStyle/>
          <a:p>
            <a:r>
              <a:rPr lang="en-GB" dirty="0"/>
              <a:t>CURSE OF THE</a:t>
            </a:r>
            <a:br>
              <a:rPr lang="en-GB" dirty="0"/>
            </a:br>
            <a:r>
              <a:rPr lang="en-GB" dirty="0"/>
              <a:t>HIDDEN HANGMAN</a:t>
            </a:r>
            <a:endParaRPr lang="LID4096" dirty="0"/>
          </a:p>
        </p:txBody>
      </p:sp>
      <p:sp>
        <p:nvSpPr>
          <p:cNvPr id="3" name="Subtitle 2">
            <a:extLst>
              <a:ext uri="{FF2B5EF4-FFF2-40B4-BE49-F238E27FC236}">
                <a16:creationId xmlns:a16="http://schemas.microsoft.com/office/drawing/2014/main" id="{B5C1B0A9-7B68-C19D-3304-ECAEF4C42E99}"/>
              </a:ext>
            </a:extLst>
          </p:cNvPr>
          <p:cNvSpPr>
            <a:spLocks noGrp="1"/>
          </p:cNvSpPr>
          <p:nvPr>
            <p:ph type="subTitle" idx="1"/>
          </p:nvPr>
        </p:nvSpPr>
        <p:spPr/>
        <p:txBody>
          <a:bodyPr/>
          <a:lstStyle/>
          <a:p>
            <a:r>
              <a:rPr lang="en-GB" dirty="0"/>
              <a:t>Before asking another question or boarding another form of transportation, seeker(s) must be the hider(s) in game of hangman.</a:t>
            </a:r>
            <a:endParaRPr lang="LID4096" dirty="0"/>
          </a:p>
        </p:txBody>
      </p:sp>
      <p:sp>
        <p:nvSpPr>
          <p:cNvPr id="4" name="Text Placeholder 3">
            <a:extLst>
              <a:ext uri="{FF2B5EF4-FFF2-40B4-BE49-F238E27FC236}">
                <a16:creationId xmlns:a16="http://schemas.microsoft.com/office/drawing/2014/main" id="{4ED29C14-0A31-A831-9A54-7BA218185749}"/>
              </a:ext>
            </a:extLst>
          </p:cNvPr>
          <p:cNvSpPr>
            <a:spLocks noGrp="1"/>
          </p:cNvSpPr>
          <p:nvPr>
            <p:ph type="body" sz="quarter" idx="10"/>
          </p:nvPr>
        </p:nvSpPr>
        <p:spPr/>
        <p:txBody>
          <a:bodyPr/>
          <a:lstStyle/>
          <a:p>
            <a:r>
              <a:rPr lang="en-GB" dirty="0"/>
              <a:t>Casting Cost: Discard 2 cards.</a:t>
            </a:r>
            <a:endParaRPr lang="LID4096" dirty="0"/>
          </a:p>
        </p:txBody>
      </p:sp>
    </p:spTree>
    <p:extLst>
      <p:ext uri="{BB962C8B-B14F-4D97-AF65-F5344CB8AC3E}">
        <p14:creationId xmlns:p14="http://schemas.microsoft.com/office/powerpoint/2010/main" val="2222899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806E8-16DE-BDDC-7E7C-879C379B21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C377A1-6C28-EED6-AA85-2DB1E88B59E7}"/>
              </a:ext>
            </a:extLst>
          </p:cNvPr>
          <p:cNvSpPr>
            <a:spLocks noGrp="1"/>
          </p:cNvSpPr>
          <p:nvPr>
            <p:ph type="ctrTitle"/>
          </p:nvPr>
        </p:nvSpPr>
        <p:spPr/>
        <p:txBody>
          <a:bodyPr/>
          <a:lstStyle/>
          <a:p>
            <a:r>
              <a:rPr lang="en-GB" dirty="0"/>
              <a:t>CURSE OF THE ENDLESS TUMBLE</a:t>
            </a:r>
            <a:endParaRPr lang="LID4096" dirty="0"/>
          </a:p>
        </p:txBody>
      </p:sp>
      <p:sp>
        <p:nvSpPr>
          <p:cNvPr id="3" name="Subtitle 2">
            <a:extLst>
              <a:ext uri="{FF2B5EF4-FFF2-40B4-BE49-F238E27FC236}">
                <a16:creationId xmlns:a16="http://schemas.microsoft.com/office/drawing/2014/main" id="{D8426453-0A2E-767F-0597-FEFB61A38407}"/>
              </a:ext>
            </a:extLst>
          </p:cNvPr>
          <p:cNvSpPr>
            <a:spLocks noGrp="1"/>
          </p:cNvSpPr>
          <p:nvPr>
            <p:ph type="subTitle" idx="1"/>
          </p:nvPr>
        </p:nvSpPr>
        <p:spPr/>
        <p:txBody>
          <a:bodyPr/>
          <a:lstStyle/>
          <a:p>
            <a:r>
              <a:rPr lang="en-GB" dirty="0"/>
              <a:t>Seekers must roll a die at least 30 m and have it land on a 5 or a 6 before they can ask another question. The die must roll the full distance, unaided, using only the momentum from the initial throw and gravity to travel the 30 m. If the seekers accidentally hit someone with a die you are awarded a </a:t>
            </a:r>
            <a:r>
              <a:rPr lang="en-GB" dirty="0">
                <a:highlight>
                  <a:srgbClr val="FFBD41"/>
                </a:highlight>
              </a:rPr>
              <a:t> </a:t>
            </a:r>
            <a:r>
              <a:rPr lang="en-GB" b="1" dirty="0">
                <a:solidFill>
                  <a:schemeClr val="bg1"/>
                </a:solidFill>
                <a:highlight>
                  <a:srgbClr val="FFBD41"/>
                </a:highlight>
              </a:rPr>
              <a:t>S 10 </a:t>
            </a:r>
            <a:r>
              <a:rPr lang="en-GB" dirty="0"/>
              <a:t>, </a:t>
            </a:r>
            <a:r>
              <a:rPr lang="en-GB" dirty="0">
                <a:highlight>
                  <a:srgbClr val="F5793B"/>
                </a:highlight>
              </a:rPr>
              <a:t> </a:t>
            </a:r>
            <a:r>
              <a:rPr lang="en-GB" b="1" dirty="0">
                <a:solidFill>
                  <a:schemeClr val="bg1"/>
                </a:solidFill>
                <a:highlight>
                  <a:srgbClr val="F5793B"/>
                </a:highlight>
              </a:rPr>
              <a:t>M 20 </a:t>
            </a:r>
            <a:r>
              <a:rPr lang="en-GB" dirty="0"/>
              <a:t>,</a:t>
            </a:r>
            <a:br>
              <a:rPr lang="en-GB" dirty="0"/>
            </a:br>
            <a:r>
              <a:rPr lang="en-GB" dirty="0">
                <a:solidFill>
                  <a:schemeClr val="bg1"/>
                </a:solidFill>
                <a:highlight>
                  <a:srgbClr val="EC3339"/>
                </a:highlight>
              </a:rPr>
              <a:t> </a:t>
            </a:r>
            <a:r>
              <a:rPr lang="en-GB" b="1" dirty="0">
                <a:solidFill>
                  <a:schemeClr val="bg1"/>
                </a:solidFill>
                <a:highlight>
                  <a:srgbClr val="EC3339"/>
                </a:highlight>
              </a:rPr>
              <a:t>L 30 </a:t>
            </a:r>
            <a:r>
              <a:rPr lang="en-GB" b="1" dirty="0">
                <a:solidFill>
                  <a:schemeClr val="bg1"/>
                </a:solidFill>
              </a:rPr>
              <a:t> </a:t>
            </a:r>
            <a:r>
              <a:rPr lang="en-GB" dirty="0"/>
              <a:t>minute bonus.</a:t>
            </a:r>
            <a:endParaRPr lang="LID4096" dirty="0"/>
          </a:p>
        </p:txBody>
      </p:sp>
      <p:sp>
        <p:nvSpPr>
          <p:cNvPr id="4" name="Text Placeholder 3">
            <a:extLst>
              <a:ext uri="{FF2B5EF4-FFF2-40B4-BE49-F238E27FC236}">
                <a16:creationId xmlns:a16="http://schemas.microsoft.com/office/drawing/2014/main" id="{1ED65472-1703-4916-3F5E-8751D5ED7164}"/>
              </a:ext>
            </a:extLst>
          </p:cNvPr>
          <p:cNvSpPr>
            <a:spLocks noGrp="1"/>
          </p:cNvSpPr>
          <p:nvPr>
            <p:ph type="body" sz="quarter" idx="10"/>
          </p:nvPr>
        </p:nvSpPr>
        <p:spPr/>
        <p:txBody>
          <a:bodyPr/>
          <a:lstStyle/>
          <a:p>
            <a:r>
              <a:rPr lang="en-GB" dirty="0"/>
              <a:t>Casting Cost: Roll a die. If its 5 or 6 this card has no effect</a:t>
            </a:r>
            <a:endParaRPr lang="LID4096" dirty="0"/>
          </a:p>
        </p:txBody>
      </p:sp>
    </p:spTree>
    <p:extLst>
      <p:ext uri="{BB962C8B-B14F-4D97-AF65-F5344CB8AC3E}">
        <p14:creationId xmlns:p14="http://schemas.microsoft.com/office/powerpoint/2010/main" val="39599299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A1E7E-5091-D398-9A8C-C7A12333B7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1AE830-7A60-4A40-8AC8-BAB27534934A}"/>
              </a:ext>
            </a:extLst>
          </p:cNvPr>
          <p:cNvSpPr>
            <a:spLocks noGrp="1"/>
          </p:cNvSpPr>
          <p:nvPr>
            <p:ph type="ctrTitle"/>
          </p:nvPr>
        </p:nvSpPr>
        <p:spPr/>
        <p:txBody>
          <a:bodyPr/>
          <a:lstStyle/>
          <a:p>
            <a:r>
              <a:rPr lang="en-GB" dirty="0"/>
              <a:t>CURSE OF THE RIGHT TURN</a:t>
            </a:r>
            <a:endParaRPr lang="LID4096" dirty="0"/>
          </a:p>
        </p:txBody>
      </p:sp>
      <p:sp>
        <p:nvSpPr>
          <p:cNvPr id="3" name="Subtitle 2">
            <a:extLst>
              <a:ext uri="{FF2B5EF4-FFF2-40B4-BE49-F238E27FC236}">
                <a16:creationId xmlns:a16="http://schemas.microsoft.com/office/drawing/2014/main" id="{5A77DA8E-C591-3859-032B-7A5BE0AABAFB}"/>
              </a:ext>
            </a:extLst>
          </p:cNvPr>
          <p:cNvSpPr>
            <a:spLocks noGrp="1"/>
          </p:cNvSpPr>
          <p:nvPr>
            <p:ph type="subTitle" idx="1"/>
          </p:nvPr>
        </p:nvSpPr>
        <p:spPr/>
        <p:txBody>
          <a:bodyPr/>
          <a:lstStyle/>
          <a:p>
            <a:r>
              <a:rPr lang="en-GB" dirty="0"/>
              <a:t>For the next </a:t>
            </a:r>
            <a:r>
              <a:rPr lang="en-GB" dirty="0">
                <a:highlight>
                  <a:srgbClr val="FFBD41"/>
                </a:highlight>
              </a:rPr>
              <a:t> </a:t>
            </a:r>
            <a:r>
              <a:rPr lang="en-GB" b="1" dirty="0">
                <a:solidFill>
                  <a:schemeClr val="bg1"/>
                </a:solidFill>
                <a:highlight>
                  <a:srgbClr val="FFBD41"/>
                </a:highlight>
              </a:rPr>
              <a:t>S 20 </a:t>
            </a:r>
            <a:r>
              <a:rPr lang="en-GB" dirty="0"/>
              <a:t>, </a:t>
            </a:r>
            <a:r>
              <a:rPr lang="en-GB" dirty="0">
                <a:highlight>
                  <a:srgbClr val="F5793B"/>
                </a:highlight>
              </a:rPr>
              <a:t> </a:t>
            </a:r>
            <a:r>
              <a:rPr lang="en-GB" b="1" dirty="0">
                <a:solidFill>
                  <a:schemeClr val="bg1"/>
                </a:solidFill>
                <a:highlight>
                  <a:srgbClr val="F5793B"/>
                </a:highlight>
              </a:rPr>
              <a:t>M 40 </a:t>
            </a:r>
            <a:r>
              <a:rPr lang="en-GB" dirty="0"/>
              <a:t>, </a:t>
            </a:r>
            <a:r>
              <a:rPr lang="en-GB" dirty="0">
                <a:solidFill>
                  <a:schemeClr val="bg1"/>
                </a:solidFill>
                <a:highlight>
                  <a:srgbClr val="EC3339"/>
                </a:highlight>
              </a:rPr>
              <a:t> </a:t>
            </a:r>
            <a:r>
              <a:rPr lang="en-GB" b="1" dirty="0">
                <a:solidFill>
                  <a:schemeClr val="bg1"/>
                </a:solidFill>
                <a:highlight>
                  <a:srgbClr val="EC3339"/>
                </a:highlight>
              </a:rPr>
              <a:t>L 60 </a:t>
            </a:r>
            <a:r>
              <a:rPr lang="en-GB" b="1" dirty="0">
                <a:solidFill>
                  <a:schemeClr val="bg1"/>
                </a:solidFill>
              </a:rPr>
              <a:t> </a:t>
            </a:r>
            <a:r>
              <a:rPr lang="en-GB" dirty="0"/>
              <a:t>minutes the seekers can only turn right at any street intersection. If at any point they find themselves in dead end where they cannot continue forward or turn right for another 300 m they must do a full 180. A right turn is defined as a road at any angle that veers to the right of the seekers.</a:t>
            </a:r>
            <a:endParaRPr lang="LID4096" dirty="0"/>
          </a:p>
        </p:txBody>
      </p:sp>
      <p:sp>
        <p:nvSpPr>
          <p:cNvPr id="4" name="Text Placeholder 3">
            <a:extLst>
              <a:ext uri="{FF2B5EF4-FFF2-40B4-BE49-F238E27FC236}">
                <a16:creationId xmlns:a16="http://schemas.microsoft.com/office/drawing/2014/main" id="{B1DB30B7-AFC0-AE45-2015-F9D0FD767957}"/>
              </a:ext>
            </a:extLst>
          </p:cNvPr>
          <p:cNvSpPr>
            <a:spLocks noGrp="1"/>
          </p:cNvSpPr>
          <p:nvPr>
            <p:ph type="body" sz="quarter" idx="10"/>
          </p:nvPr>
        </p:nvSpPr>
        <p:spPr/>
        <p:txBody>
          <a:bodyPr/>
          <a:lstStyle/>
          <a:p>
            <a:r>
              <a:rPr lang="en-GB" dirty="0"/>
              <a:t>Casting Cost: Discard a card.</a:t>
            </a:r>
            <a:endParaRPr lang="LID4096" dirty="0"/>
          </a:p>
        </p:txBody>
      </p:sp>
    </p:spTree>
    <p:extLst>
      <p:ext uri="{BB962C8B-B14F-4D97-AF65-F5344CB8AC3E}">
        <p14:creationId xmlns:p14="http://schemas.microsoft.com/office/powerpoint/2010/main" val="15028792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BF065-3EC2-16F1-D429-0BD0F07CFB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678187-75F4-9532-05AC-FB329767F52C}"/>
              </a:ext>
            </a:extLst>
          </p:cNvPr>
          <p:cNvSpPr>
            <a:spLocks noGrp="1"/>
          </p:cNvSpPr>
          <p:nvPr>
            <p:ph type="ctrTitle"/>
          </p:nvPr>
        </p:nvSpPr>
        <p:spPr/>
        <p:txBody>
          <a:bodyPr/>
          <a:lstStyle/>
          <a:p>
            <a:r>
              <a:rPr lang="en-GB" dirty="0"/>
              <a:t>CURSE OF THE URBAN EXPLORER</a:t>
            </a:r>
            <a:endParaRPr lang="LID4096" dirty="0"/>
          </a:p>
        </p:txBody>
      </p:sp>
      <p:sp>
        <p:nvSpPr>
          <p:cNvPr id="3" name="Subtitle 2">
            <a:extLst>
              <a:ext uri="{FF2B5EF4-FFF2-40B4-BE49-F238E27FC236}">
                <a16:creationId xmlns:a16="http://schemas.microsoft.com/office/drawing/2014/main" id="{7B21B303-4250-0683-4C0D-02B4D32577D7}"/>
              </a:ext>
            </a:extLst>
          </p:cNvPr>
          <p:cNvSpPr>
            <a:spLocks noGrp="1"/>
          </p:cNvSpPr>
          <p:nvPr>
            <p:ph type="subTitle" idx="1"/>
          </p:nvPr>
        </p:nvSpPr>
        <p:spPr/>
        <p:txBody>
          <a:bodyPr/>
          <a:lstStyle/>
          <a:p>
            <a:r>
              <a:rPr lang="en-GB" dirty="0"/>
              <a:t>For the rest of the run seekers cannot ask question when they are on transit or in a train station.</a:t>
            </a:r>
            <a:endParaRPr lang="LID4096" dirty="0"/>
          </a:p>
        </p:txBody>
      </p:sp>
      <p:sp>
        <p:nvSpPr>
          <p:cNvPr id="4" name="Text Placeholder 3">
            <a:extLst>
              <a:ext uri="{FF2B5EF4-FFF2-40B4-BE49-F238E27FC236}">
                <a16:creationId xmlns:a16="http://schemas.microsoft.com/office/drawing/2014/main" id="{D32A2F34-9936-A886-CFEE-78F55C680E08}"/>
              </a:ext>
            </a:extLst>
          </p:cNvPr>
          <p:cNvSpPr>
            <a:spLocks noGrp="1"/>
          </p:cNvSpPr>
          <p:nvPr>
            <p:ph type="body" sz="quarter" idx="10"/>
          </p:nvPr>
        </p:nvSpPr>
        <p:spPr/>
        <p:txBody>
          <a:bodyPr/>
          <a:lstStyle/>
          <a:p>
            <a:r>
              <a:rPr lang="en-GB" dirty="0"/>
              <a:t>Casting Cost: Discard 2 cards.</a:t>
            </a:r>
            <a:endParaRPr lang="LID4096" dirty="0"/>
          </a:p>
        </p:txBody>
      </p:sp>
    </p:spTree>
    <p:extLst>
      <p:ext uri="{BB962C8B-B14F-4D97-AF65-F5344CB8AC3E}">
        <p14:creationId xmlns:p14="http://schemas.microsoft.com/office/powerpoint/2010/main" val="42527428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56DD9-71B5-E408-EF25-3F046EC11E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6F1AC7-6776-E2DA-47C0-C313375B00B7}"/>
              </a:ext>
            </a:extLst>
          </p:cNvPr>
          <p:cNvSpPr>
            <a:spLocks noGrp="1"/>
          </p:cNvSpPr>
          <p:nvPr>
            <p:ph type="ctrTitle"/>
          </p:nvPr>
        </p:nvSpPr>
        <p:spPr/>
        <p:txBody>
          <a:bodyPr/>
          <a:lstStyle/>
          <a:p>
            <a:r>
              <a:rPr lang="en-GB" dirty="0"/>
              <a:t>CURSE OF THE OVERFLOWING CHALICE</a:t>
            </a:r>
            <a:endParaRPr lang="LID4096" dirty="0"/>
          </a:p>
        </p:txBody>
      </p:sp>
      <p:sp>
        <p:nvSpPr>
          <p:cNvPr id="3" name="Subtitle 2">
            <a:extLst>
              <a:ext uri="{FF2B5EF4-FFF2-40B4-BE49-F238E27FC236}">
                <a16:creationId xmlns:a16="http://schemas.microsoft.com/office/drawing/2014/main" id="{4CDE07DB-7625-E911-BB2B-A26DD31D0447}"/>
              </a:ext>
            </a:extLst>
          </p:cNvPr>
          <p:cNvSpPr>
            <a:spLocks noGrp="1"/>
          </p:cNvSpPr>
          <p:nvPr>
            <p:ph type="subTitle" idx="1"/>
          </p:nvPr>
        </p:nvSpPr>
        <p:spPr/>
        <p:txBody>
          <a:bodyPr/>
          <a:lstStyle/>
          <a:p>
            <a:r>
              <a:rPr lang="en-GB" dirty="0"/>
              <a:t>For the next three questions, you may draw (not keep) an additional card when drawing from the hider deck.</a:t>
            </a:r>
            <a:endParaRPr lang="LID4096" dirty="0"/>
          </a:p>
        </p:txBody>
      </p:sp>
      <p:sp>
        <p:nvSpPr>
          <p:cNvPr id="4" name="Text Placeholder 3">
            <a:extLst>
              <a:ext uri="{FF2B5EF4-FFF2-40B4-BE49-F238E27FC236}">
                <a16:creationId xmlns:a16="http://schemas.microsoft.com/office/drawing/2014/main" id="{324FE8F0-42DF-ACFD-62B2-4EFA242B8098}"/>
              </a:ext>
            </a:extLst>
          </p:cNvPr>
          <p:cNvSpPr>
            <a:spLocks noGrp="1"/>
          </p:cNvSpPr>
          <p:nvPr>
            <p:ph type="body" sz="quarter" idx="10"/>
          </p:nvPr>
        </p:nvSpPr>
        <p:spPr/>
        <p:txBody>
          <a:bodyPr/>
          <a:lstStyle/>
          <a:p>
            <a:r>
              <a:rPr lang="en-GB" dirty="0"/>
              <a:t>Casting Cost: Discard a card.</a:t>
            </a:r>
            <a:endParaRPr lang="LID4096" dirty="0"/>
          </a:p>
        </p:txBody>
      </p:sp>
    </p:spTree>
    <p:extLst>
      <p:ext uri="{BB962C8B-B14F-4D97-AF65-F5344CB8AC3E}">
        <p14:creationId xmlns:p14="http://schemas.microsoft.com/office/powerpoint/2010/main" val="284495390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235</TotalTime>
  <Words>3065</Words>
  <Application>Microsoft Office PowerPoint</Application>
  <PresentationFormat>Custom</PresentationFormat>
  <Paragraphs>745</Paragraphs>
  <Slides>106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106</vt:i4>
      </vt:variant>
    </vt:vector>
  </HeadingPairs>
  <TitlesOfParts>
    <vt:vector size="110" baseType="lpstr">
      <vt:lpstr>Aptos</vt:lpstr>
      <vt:lpstr>Arial</vt:lpstr>
      <vt:lpstr>Rubik</vt:lpstr>
      <vt:lpstr>Office Theme</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TIME BONUS</vt:lpstr>
      <vt:lpstr>RANDOMISE QUESTION</vt:lpstr>
      <vt:lpstr>RANDOMISE QUESTION</vt:lpstr>
      <vt:lpstr>RANDOMISE QUESTION</vt:lpstr>
      <vt:lpstr>RANDOMISE QUESTION</vt:lpstr>
      <vt:lpstr>VETO QUESTION</vt:lpstr>
      <vt:lpstr>VETO QUESTION</vt:lpstr>
      <vt:lpstr>VETO QUESTION</vt:lpstr>
      <vt:lpstr>VETO QUESTION</vt:lpstr>
      <vt:lpstr>MOVE</vt:lpstr>
      <vt:lpstr>DUPLICATE ANOTHER CARD</vt:lpstr>
      <vt:lpstr>DUPLICATE ANOTHER CARD</vt:lpstr>
      <vt:lpstr>DISCARD 1, DRAW 2</vt:lpstr>
      <vt:lpstr>DISCARD 1, DRAW 2</vt:lpstr>
      <vt:lpstr>DISCARD 1, DRAW 2</vt:lpstr>
      <vt:lpstr>DISCARD 1, DRAW 2</vt:lpstr>
      <vt:lpstr>DISCARD 2, DRAW 3</vt:lpstr>
      <vt:lpstr>DISCARD 2, DRAW 3</vt:lpstr>
      <vt:lpstr>DISCARD 2, DRAW 3</vt:lpstr>
      <vt:lpstr>DISCARD 2, DRAW 3</vt:lpstr>
      <vt:lpstr>Draw 1, Expand 1</vt:lpstr>
      <vt:lpstr>Draw 1, Expand 1</vt:lpstr>
      <vt:lpstr>CURSE OF THE LUXURY CAR</vt:lpstr>
      <vt:lpstr>CURSE OF THE BRIDGE TROLL</vt:lpstr>
      <vt:lpstr>CURSE OF THE DRAINED BRAIN</vt:lpstr>
      <vt:lpstr>CURSE OF WATER WEIGHT</vt:lpstr>
      <vt:lpstr>CURSE OF THE ZOOLOGIST</vt:lpstr>
      <vt:lpstr>CURSE OF THE EGG PARTNER</vt:lpstr>
      <vt:lpstr>CURSE OF THE JAMMED DOOR</vt:lpstr>
      <vt:lpstr>CURSE OF THE SPOTTY MEMORY</vt:lpstr>
      <vt:lpstr>CURSE OF THE BIRD GUIDE</vt:lpstr>
      <vt:lpstr>CURSE OF THE UNGUIDED TOURIST</vt:lpstr>
      <vt:lpstr>CURSE OF THE RANDSOM NOTE</vt:lpstr>
      <vt:lpstr>CURSE OF THE MEDIOCRE TRAVEL AGENT</vt:lpstr>
      <vt:lpstr>CURSE OF THE IMPRESSIONABLE CONSUMER</vt:lpstr>
      <vt:lpstr>CURSE OF THE U-TURN</vt:lpstr>
      <vt:lpstr>CURSE OF THE CAIRN</vt:lpstr>
      <vt:lpstr>CURSE OF THE DISTANT CUISINE</vt:lpstr>
      <vt:lpstr>CURSE OF THE LEMON PHYLACTERY</vt:lpstr>
      <vt:lpstr>CURSE OF THE GAMBLER’S FEET</vt:lpstr>
      <vt:lpstr>CURSE OF THE HIDDEN HANGMAN</vt:lpstr>
      <vt:lpstr>CURSE OF THE ENDLESS TUMBLE</vt:lpstr>
      <vt:lpstr>CURSE OF THE RIGHT TURN</vt:lpstr>
      <vt:lpstr>CURSE OF THE URBAN EXPLORER</vt:lpstr>
      <vt:lpstr>CURSE OF THE OVERFLOWING CHALICE</vt:lpstr>
      <vt:lpstr>CURSE OF THE LABYRINTH</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Ruben White</dc:creator>
  <cp:lastModifiedBy>Ruben White</cp:lastModifiedBy>
  <cp:revision>6</cp:revision>
  <cp:lastPrinted>2025-09-20T13:57:12Z</cp:lastPrinted>
  <dcterms:created xsi:type="dcterms:W3CDTF">2025-09-20T10:06:46Z</dcterms:created>
  <dcterms:modified xsi:type="dcterms:W3CDTF">2025-09-20T15:12:57Z</dcterms:modified>
</cp:coreProperties>
</file>